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media/image4.jpg" ContentType="image/png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0" r:id="rId2"/>
    <p:sldId id="288" r:id="rId3"/>
    <p:sldId id="289" r:id="rId4"/>
    <p:sldId id="290" r:id="rId5"/>
    <p:sldId id="300" r:id="rId6"/>
    <p:sldId id="292" r:id="rId7"/>
    <p:sldId id="293" r:id="rId8"/>
    <p:sldId id="294" r:id="rId9"/>
    <p:sldId id="295" r:id="rId10"/>
    <p:sldId id="296" r:id="rId11"/>
    <p:sldId id="297" r:id="rId12"/>
    <p:sldId id="299" r:id="rId13"/>
  </p:sldIdLst>
  <p:sldSz cx="10691813" cy="7559675"/>
  <p:notesSz cx="6858000" cy="9144000"/>
  <p:defaultTextStyle>
    <a:defPPr>
      <a:defRPr lang="en-US"/>
    </a:defPPr>
    <a:lvl1pPr marL="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1" userDrawn="1">
          <p15:clr>
            <a:srgbClr val="A4A3A4"/>
          </p15:clr>
        </p15:guide>
        <p15:guide id="2" pos="453" userDrawn="1">
          <p15:clr>
            <a:srgbClr val="A4A3A4"/>
          </p15:clr>
        </p15:guide>
        <p15:guide id="3" pos="2336" userDrawn="1">
          <p15:clr>
            <a:srgbClr val="A4A3A4"/>
          </p15:clr>
        </p15:guide>
        <p15:guide id="4" pos="2482" userDrawn="1">
          <p15:clr>
            <a:srgbClr val="A4A3A4"/>
          </p15:clr>
        </p15:guide>
        <p15:guide id="5" pos="4514" userDrawn="1">
          <p15:clr>
            <a:srgbClr val="A4A3A4"/>
          </p15:clr>
        </p15:guide>
        <p15:guide id="6" pos="4368" userDrawn="1">
          <p15:clr>
            <a:srgbClr val="A4A3A4"/>
          </p15:clr>
        </p15:guide>
        <p15:guide id="7" pos="6398" userDrawn="1">
          <p15:clr>
            <a:srgbClr val="A4A3A4"/>
          </p15:clr>
        </p15:guide>
        <p15:guide id="8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44"/>
    <a:srgbClr val="CC0000"/>
    <a:srgbClr val="F6BB00"/>
    <a:srgbClr val="00697A"/>
    <a:srgbClr val="00A5B4"/>
    <a:srgbClr val="D2D2D4"/>
    <a:srgbClr val="E7E7E7"/>
    <a:srgbClr val="003466"/>
    <a:srgbClr val="10394D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5" autoAdjust="0"/>
    <p:restoredTop sz="96283" autoAdjust="0"/>
  </p:normalViewPr>
  <p:slideViewPr>
    <p:cSldViewPr snapToGrid="0" showGuides="1">
      <p:cViewPr>
        <p:scale>
          <a:sx n="117" d="100"/>
          <a:sy n="117" d="100"/>
        </p:scale>
        <p:origin x="-792" y="156"/>
      </p:cViewPr>
      <p:guideLst>
        <p:guide orient="horz" pos="2381"/>
        <p:guide pos="453"/>
        <p:guide pos="2336"/>
        <p:guide pos="2482"/>
        <p:guide pos="4514"/>
        <p:guide pos="4368"/>
        <p:guide pos="6398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52" y="3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6457B-D17A-4754-B67B-F8E4E3727F2C}" type="datetimeFigureOut">
              <a:rPr lang="en-GB" smtClean="0"/>
              <a:t>10/10/2018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D094A-2EA8-4B98-BDEB-0370500F64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963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D1DE9-37AB-4619-8842-4C546491005A}" type="datetimeFigureOut">
              <a:rPr lang="en-GB" smtClean="0"/>
              <a:pPr/>
              <a:t>10/10/2018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8AF67-B363-4F6A-90B8-630E876DAB2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799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4473" y="540728"/>
            <a:ext cx="9722867" cy="3071117"/>
          </a:xfrm>
        </p:spPr>
        <p:txBody>
          <a:bodyPr anchor="b"/>
          <a:lstStyle>
            <a:lvl1pPr>
              <a:defRPr sz="4960" spc="-22" baseline="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Type the presentation title here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84473" y="3680092"/>
            <a:ext cx="9722867" cy="2876876"/>
          </a:xfrm>
        </p:spPr>
        <p:txBody>
          <a:bodyPr/>
          <a:lstStyle>
            <a:lvl1pPr marL="0" indent="0">
              <a:buFontTx/>
              <a:buNone/>
              <a:defRPr sz="3086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Type the presentation subtitle here</a:t>
            </a:r>
            <a:endParaRPr lang="en-GB" dirty="0"/>
          </a:p>
        </p:txBody>
      </p:sp>
      <p:sp>
        <p:nvSpPr>
          <p:cNvPr id="8" name="Text Box 11"/>
          <p:cNvSpPr txBox="1">
            <a:spLocks noChangeArrowheads="1"/>
          </p:cNvSpPr>
          <p:nvPr userDrawn="1"/>
        </p:nvSpPr>
        <p:spPr bwMode="gray">
          <a:xfrm>
            <a:off x="3764441" y="7034608"/>
            <a:ext cx="6541311" cy="346698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GB" sz="1653" b="1" dirty="0"/>
              <a:t>Leading global excellence in procurement and supply</a:t>
            </a:r>
          </a:p>
        </p:txBody>
      </p:sp>
    </p:spTree>
    <p:extLst>
      <p:ext uri="{BB962C8B-B14F-4D97-AF65-F5344CB8AC3E}">
        <p14:creationId xmlns:p14="http://schemas.microsoft.com/office/powerpoint/2010/main" val="426305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/>
          <p:nvPr userDrawn="1"/>
        </p:nvSpPr>
        <p:spPr bwMode="ltGray">
          <a:xfrm>
            <a:off x="0" y="2048524"/>
            <a:ext cx="10691813" cy="36444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7" tIns="52138" rIns="104277" bIns="521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53" dirty="0"/>
          </a:p>
        </p:txBody>
      </p:sp>
      <p:sp>
        <p:nvSpPr>
          <p:cNvPr id="3" name="Rectangle 2"/>
          <p:cNvSpPr/>
          <p:nvPr userDrawn="1"/>
        </p:nvSpPr>
        <p:spPr bwMode="ltGray">
          <a:xfrm>
            <a:off x="243804" y="1364387"/>
            <a:ext cx="10178809" cy="548801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7" tIns="52138" rIns="104277" bIns="521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53" dirty="0"/>
          </a:p>
        </p:txBody>
      </p:sp>
    </p:spTree>
    <p:extLst>
      <p:ext uri="{BB962C8B-B14F-4D97-AF65-F5344CB8AC3E}">
        <p14:creationId xmlns:p14="http://schemas.microsoft.com/office/powerpoint/2010/main" val="1437583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9589" y="214479"/>
            <a:ext cx="10290482" cy="3424363"/>
          </a:xfrm>
          <a:prstGeom prst="rect">
            <a:avLst/>
          </a:prstGeom>
        </p:spPr>
      </p:pic>
      <p:sp>
        <p:nvSpPr>
          <p:cNvPr id="33" name="Rectangle 32"/>
          <p:cNvSpPr/>
          <p:nvPr userDrawn="1"/>
        </p:nvSpPr>
        <p:spPr>
          <a:xfrm>
            <a:off x="199589" y="4574896"/>
            <a:ext cx="10290482" cy="240460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 userDrawn="1"/>
        </p:nvSpPr>
        <p:spPr>
          <a:xfrm>
            <a:off x="199590" y="3716213"/>
            <a:ext cx="10290481" cy="3214877"/>
          </a:xfrm>
          <a:prstGeom prst="rect">
            <a:avLst/>
          </a:prstGeom>
          <a:solidFill>
            <a:srgbClr val="EE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39422" y="3891392"/>
            <a:ext cx="3102137" cy="2864518"/>
            <a:chOff x="561452" y="4077368"/>
            <a:chExt cx="4312254" cy="2657699"/>
          </a:xfrm>
        </p:grpSpPr>
        <p:grpSp>
          <p:nvGrpSpPr>
            <p:cNvPr id="12" name="Group 11"/>
            <p:cNvGrpSpPr/>
            <p:nvPr/>
          </p:nvGrpSpPr>
          <p:grpSpPr>
            <a:xfrm>
              <a:off x="561452" y="4077368"/>
              <a:ext cx="4312254" cy="2657699"/>
              <a:chOff x="-1764275" y="1225389"/>
              <a:chExt cx="2061066" cy="265769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5" name="Rectangle 14"/>
              <p:cNvSpPr/>
              <p:nvPr/>
            </p:nvSpPr>
            <p:spPr>
              <a:xfrm>
                <a:off x="-1764275" y="1225389"/>
                <a:ext cx="2061066" cy="2657699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-1737565" y="1290384"/>
                <a:ext cx="1996641" cy="25344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617335" y="4142364"/>
              <a:ext cx="4177461" cy="1021318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35000">
                  <a:schemeClr val="tx1"/>
                </a:gs>
                <a:gs pos="100000">
                  <a:srgbClr val="1C6488"/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" name="Group 17"/>
          <p:cNvGrpSpPr/>
          <p:nvPr userDrawn="1"/>
        </p:nvGrpSpPr>
        <p:grpSpPr>
          <a:xfrm>
            <a:off x="3750829" y="3891390"/>
            <a:ext cx="3102137" cy="2864518"/>
            <a:chOff x="561452" y="4077368"/>
            <a:chExt cx="4312254" cy="2657699"/>
          </a:xfrm>
        </p:grpSpPr>
        <p:grpSp>
          <p:nvGrpSpPr>
            <p:cNvPr id="19" name="Group 18"/>
            <p:cNvGrpSpPr/>
            <p:nvPr/>
          </p:nvGrpSpPr>
          <p:grpSpPr>
            <a:xfrm>
              <a:off x="561452" y="4077368"/>
              <a:ext cx="4312254" cy="2657699"/>
              <a:chOff x="-1764275" y="1225389"/>
              <a:chExt cx="2061066" cy="265769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2" name="Rectangle 21"/>
              <p:cNvSpPr/>
              <p:nvPr/>
            </p:nvSpPr>
            <p:spPr>
              <a:xfrm>
                <a:off x="-1764275" y="1225389"/>
                <a:ext cx="2061066" cy="2657699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-1737565" y="1290384"/>
                <a:ext cx="1996641" cy="25344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617335" y="4142363"/>
              <a:ext cx="4177461" cy="1021321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79000">
                  <a:schemeClr val="tx1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Group 23"/>
          <p:cNvGrpSpPr/>
          <p:nvPr userDrawn="1"/>
        </p:nvGrpSpPr>
        <p:grpSpPr>
          <a:xfrm>
            <a:off x="7062236" y="3891390"/>
            <a:ext cx="3102137" cy="2864518"/>
            <a:chOff x="561452" y="4077368"/>
            <a:chExt cx="4312254" cy="2657699"/>
          </a:xfrm>
        </p:grpSpPr>
        <p:grpSp>
          <p:nvGrpSpPr>
            <p:cNvPr id="25" name="Group 24"/>
            <p:cNvGrpSpPr/>
            <p:nvPr/>
          </p:nvGrpSpPr>
          <p:grpSpPr>
            <a:xfrm>
              <a:off x="561452" y="4077368"/>
              <a:ext cx="4312254" cy="2657699"/>
              <a:chOff x="-1764275" y="1225389"/>
              <a:chExt cx="2061066" cy="265769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8" name="Rectangle 27"/>
              <p:cNvSpPr/>
              <p:nvPr/>
            </p:nvSpPr>
            <p:spPr>
              <a:xfrm>
                <a:off x="-1764275" y="1225389"/>
                <a:ext cx="2061066" cy="2657699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-1737565" y="1290384"/>
                <a:ext cx="1996641" cy="25344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617335" y="4142363"/>
              <a:ext cx="4177461" cy="1021321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80000">
                  <a:schemeClr val="tx1"/>
                </a:gs>
                <a:gs pos="100000">
                  <a:srgbClr val="00B050"/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17575" y="4162959"/>
            <a:ext cx="2543371" cy="4730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956032" y="4157326"/>
            <a:ext cx="2543371" cy="4730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333336" y="4168931"/>
            <a:ext cx="2543371" cy="4730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17575" y="5199439"/>
            <a:ext cx="2543371" cy="473091"/>
          </a:xfrm>
        </p:spPr>
        <p:txBody>
          <a:bodyPr/>
          <a:lstStyle>
            <a:lvl1pPr marL="285750" indent="-285750" algn="l" defTabSz="1042873" rtl="0" eaLnBrk="1" latinLnBrk="0" hangingPunct="1">
              <a:buFont typeface="Arial" panose="020B0604020202020204" pitchFamily="34" charset="0"/>
              <a:buChar char="•"/>
              <a:defRPr lang="en-GB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0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956031" y="5199438"/>
            <a:ext cx="2543371" cy="473091"/>
          </a:xfrm>
        </p:spPr>
        <p:txBody>
          <a:bodyPr/>
          <a:lstStyle>
            <a:lvl1pPr marL="285750" indent="-285750" algn="l" defTabSz="1042873" rtl="0" eaLnBrk="1" latinLnBrk="0" hangingPunct="1">
              <a:buFont typeface="Arial" panose="020B0604020202020204" pitchFamily="34" charset="0"/>
              <a:buChar char="•"/>
              <a:defRPr lang="en-GB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7291991" y="5199438"/>
            <a:ext cx="2543371" cy="473091"/>
          </a:xfrm>
        </p:spPr>
        <p:txBody>
          <a:bodyPr/>
          <a:lstStyle>
            <a:lvl1pPr marL="285750" indent="-285750" algn="l" defTabSz="1042873" rtl="0" eaLnBrk="1" latinLnBrk="0" hangingPunct="1">
              <a:buFont typeface="Arial" panose="020B0604020202020204" pitchFamily="34" charset="0"/>
              <a:buChar char="•"/>
              <a:defRPr lang="en-GB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7" name="Text Box 11"/>
          <p:cNvSpPr txBox="1">
            <a:spLocks noChangeArrowheads="1"/>
          </p:cNvSpPr>
          <p:nvPr userDrawn="1"/>
        </p:nvSpPr>
        <p:spPr bwMode="gray">
          <a:xfrm>
            <a:off x="3135313" y="7094612"/>
            <a:ext cx="5594350" cy="32385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GB" sz="1500" b="1" dirty="0"/>
              <a:t>Leading global excellence in procurement and supply</a:t>
            </a:r>
          </a:p>
        </p:txBody>
      </p:sp>
      <p:pic>
        <p:nvPicPr>
          <p:cNvPr id="48" name="Picture 47" descr="CIPS2_RGB_300dpi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70102" y="7045471"/>
            <a:ext cx="989893" cy="372991"/>
          </a:xfrm>
          <a:prstGeom prst="rect">
            <a:avLst/>
          </a:prstGeom>
        </p:spPr>
      </p:pic>
      <p:sp>
        <p:nvSpPr>
          <p:cNvPr id="49" name="Rectangle 48"/>
          <p:cNvSpPr/>
          <p:nvPr userDrawn="1"/>
        </p:nvSpPr>
        <p:spPr>
          <a:xfrm>
            <a:off x="8986185" y="7056872"/>
            <a:ext cx="1081498" cy="422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arallelogram 1"/>
          <p:cNvSpPr/>
          <p:nvPr userDrawn="1"/>
        </p:nvSpPr>
        <p:spPr>
          <a:xfrm>
            <a:off x="0" y="736395"/>
            <a:ext cx="6702506" cy="606849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0" name="Picture 49" descr="CIPS2_RGB_300dpi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79624" y="816781"/>
            <a:ext cx="1219212" cy="459398"/>
          </a:xfrm>
          <a:prstGeom prst="rect">
            <a:avLst/>
          </a:prstGeom>
        </p:spPr>
      </p:pic>
      <p:sp>
        <p:nvSpPr>
          <p:cNvPr id="51" name="Oval 50"/>
          <p:cNvSpPr/>
          <p:nvPr userDrawn="1"/>
        </p:nvSpPr>
        <p:spPr>
          <a:xfrm>
            <a:off x="9692851" y="214479"/>
            <a:ext cx="848645" cy="812690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/>
          <p:cNvSpPr/>
          <p:nvPr userDrawn="1"/>
        </p:nvSpPr>
        <p:spPr>
          <a:xfrm>
            <a:off x="9616951" y="137285"/>
            <a:ext cx="981311" cy="959305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/>
          <p:cNvSpPr/>
          <p:nvPr userDrawn="1"/>
        </p:nvSpPr>
        <p:spPr>
          <a:xfrm>
            <a:off x="9533734" y="51110"/>
            <a:ext cx="1147743" cy="113165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/>
          <p:cNvSpPr/>
          <p:nvPr userDrawn="1"/>
        </p:nvSpPr>
        <p:spPr>
          <a:xfrm>
            <a:off x="9145211" y="1500599"/>
            <a:ext cx="848645" cy="812690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/>
          <p:cNvSpPr/>
          <p:nvPr userDrawn="1"/>
        </p:nvSpPr>
        <p:spPr>
          <a:xfrm>
            <a:off x="9069311" y="1423405"/>
            <a:ext cx="981311" cy="959305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/>
          <p:cNvSpPr/>
          <p:nvPr userDrawn="1"/>
        </p:nvSpPr>
        <p:spPr>
          <a:xfrm>
            <a:off x="8986094" y="1337230"/>
            <a:ext cx="1147743" cy="113165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/>
          <p:cNvSpPr/>
          <p:nvPr userDrawn="1"/>
        </p:nvSpPr>
        <p:spPr>
          <a:xfrm>
            <a:off x="10019933" y="2651405"/>
            <a:ext cx="848645" cy="812690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/>
          <p:cNvSpPr/>
          <p:nvPr userDrawn="1"/>
        </p:nvSpPr>
        <p:spPr>
          <a:xfrm>
            <a:off x="9944033" y="2574211"/>
            <a:ext cx="981311" cy="959305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Oval 64"/>
          <p:cNvSpPr/>
          <p:nvPr userDrawn="1"/>
        </p:nvSpPr>
        <p:spPr>
          <a:xfrm>
            <a:off x="9860816" y="2488036"/>
            <a:ext cx="1147743" cy="113165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1876894" y="935444"/>
            <a:ext cx="3215797" cy="231356"/>
          </a:xfrm>
        </p:spPr>
        <p:txBody>
          <a:bodyPr/>
          <a:lstStyle>
            <a:lvl1pPr>
              <a:defRPr b="1">
                <a:solidFill>
                  <a:srgbClr val="003466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Professional services forum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709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7" grpId="0" animBg="1"/>
      <p:bldP spid="58" grpId="0" animBg="1"/>
      <p:bldP spid="59" grpId="0" animBg="1"/>
      <p:bldP spid="63" grpId="0" animBg="1"/>
      <p:bldP spid="64" grpId="0" animBg="1"/>
      <p:bldP spid="65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Rectangle 470"/>
          <p:cNvSpPr/>
          <p:nvPr userDrawn="1"/>
        </p:nvSpPr>
        <p:spPr>
          <a:xfrm>
            <a:off x="199589" y="4639879"/>
            <a:ext cx="10290482" cy="229237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78" name="Picture 47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9589" y="214479"/>
            <a:ext cx="10290482" cy="66412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570497" y="1224685"/>
            <a:ext cx="4451052" cy="313229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16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76906" y="4497464"/>
            <a:ext cx="1236055" cy="2167321"/>
          </a:xfrm>
          <a:prstGeom prst="rect">
            <a:avLst/>
          </a:prstGeom>
          <a:solidFill>
            <a:srgbClr val="01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95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908355" y="4497463"/>
            <a:ext cx="1164181" cy="2167321"/>
          </a:xfrm>
          <a:prstGeom prst="rect">
            <a:avLst/>
          </a:prstGeom>
          <a:solidFill>
            <a:srgbClr val="117D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11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7612941" y="1222149"/>
            <a:ext cx="2425076" cy="1991291"/>
            <a:chOff x="7612941" y="1222149"/>
            <a:chExt cx="2425076" cy="1991291"/>
          </a:xfrm>
        </p:grpSpPr>
        <p:sp>
          <p:nvSpPr>
            <p:cNvPr id="9" name="Rectangle 8"/>
            <p:cNvSpPr/>
            <p:nvPr/>
          </p:nvSpPr>
          <p:spPr>
            <a:xfrm>
              <a:off x="7612941" y="1222149"/>
              <a:ext cx="2425076" cy="19912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216" dirty="0"/>
            </a:p>
          </p:txBody>
        </p:sp>
        <p:grpSp>
          <p:nvGrpSpPr>
            <p:cNvPr id="10" name="Group 4"/>
            <p:cNvGrpSpPr>
              <a:grpSpLocks noChangeAspect="1"/>
            </p:cNvGrpSpPr>
            <p:nvPr/>
          </p:nvGrpSpPr>
          <p:grpSpPr bwMode="auto">
            <a:xfrm>
              <a:off x="7735771" y="2024696"/>
              <a:ext cx="2186717" cy="1092373"/>
              <a:chOff x="1961" y="1019"/>
              <a:chExt cx="4438" cy="2217"/>
            </a:xfrm>
            <a:solidFill>
              <a:schemeClr val="bg1">
                <a:lumMod val="85000"/>
              </a:schemeClr>
            </a:solidFill>
          </p:grpSpPr>
          <p:grpSp>
            <p:nvGrpSpPr>
              <p:cNvPr id="12" name="Group 205"/>
              <p:cNvGrpSpPr>
                <a:grpSpLocks/>
              </p:cNvGrpSpPr>
              <p:nvPr/>
            </p:nvGrpSpPr>
            <p:grpSpPr bwMode="auto">
              <a:xfrm>
                <a:off x="2497" y="1088"/>
                <a:ext cx="3833" cy="2148"/>
                <a:chOff x="2497" y="1088"/>
                <a:chExt cx="3833" cy="2148"/>
              </a:xfrm>
              <a:grpFill/>
            </p:grpSpPr>
            <p:sp>
              <p:nvSpPr>
                <p:cNvPr id="257" name="Freeform 5"/>
                <p:cNvSpPr>
                  <a:spLocks noEditPoints="1"/>
                </p:cNvSpPr>
                <p:nvPr/>
              </p:nvSpPr>
              <p:spPr bwMode="auto">
                <a:xfrm>
                  <a:off x="2598" y="2051"/>
                  <a:ext cx="399" cy="229"/>
                </a:xfrm>
                <a:custGeom>
                  <a:avLst/>
                  <a:gdLst>
                    <a:gd name="T0" fmla="*/ 95 w 150"/>
                    <a:gd name="T1" fmla="*/ 31 h 86"/>
                    <a:gd name="T2" fmla="*/ 89 w 150"/>
                    <a:gd name="T3" fmla="*/ 24 h 86"/>
                    <a:gd name="T4" fmla="*/ 79 w 150"/>
                    <a:gd name="T5" fmla="*/ 13 h 86"/>
                    <a:gd name="T6" fmla="*/ 66 w 150"/>
                    <a:gd name="T7" fmla="*/ 14 h 86"/>
                    <a:gd name="T8" fmla="*/ 55 w 150"/>
                    <a:gd name="T9" fmla="*/ 4 h 86"/>
                    <a:gd name="T10" fmla="*/ 17 w 150"/>
                    <a:gd name="T11" fmla="*/ 1 h 86"/>
                    <a:gd name="T12" fmla="*/ 9 w 150"/>
                    <a:gd name="T13" fmla="*/ 8 h 86"/>
                    <a:gd name="T14" fmla="*/ 13 w 150"/>
                    <a:gd name="T15" fmla="*/ 15 h 86"/>
                    <a:gd name="T16" fmla="*/ 20 w 150"/>
                    <a:gd name="T17" fmla="*/ 22 h 86"/>
                    <a:gd name="T18" fmla="*/ 22 w 150"/>
                    <a:gd name="T19" fmla="*/ 26 h 86"/>
                    <a:gd name="T20" fmla="*/ 18 w 150"/>
                    <a:gd name="T21" fmla="*/ 25 h 86"/>
                    <a:gd name="T22" fmla="*/ 25 w 150"/>
                    <a:gd name="T23" fmla="*/ 29 h 86"/>
                    <a:gd name="T24" fmla="*/ 31 w 150"/>
                    <a:gd name="T25" fmla="*/ 37 h 86"/>
                    <a:gd name="T26" fmla="*/ 38 w 150"/>
                    <a:gd name="T27" fmla="*/ 45 h 86"/>
                    <a:gd name="T28" fmla="*/ 42 w 150"/>
                    <a:gd name="T29" fmla="*/ 44 h 86"/>
                    <a:gd name="T30" fmla="*/ 37 w 150"/>
                    <a:gd name="T31" fmla="*/ 42 h 86"/>
                    <a:gd name="T32" fmla="*/ 35 w 150"/>
                    <a:gd name="T33" fmla="*/ 34 h 86"/>
                    <a:gd name="T34" fmla="*/ 31 w 150"/>
                    <a:gd name="T35" fmla="*/ 29 h 86"/>
                    <a:gd name="T36" fmla="*/ 24 w 150"/>
                    <a:gd name="T37" fmla="*/ 20 h 86"/>
                    <a:gd name="T38" fmla="*/ 17 w 150"/>
                    <a:gd name="T39" fmla="*/ 10 h 86"/>
                    <a:gd name="T40" fmla="*/ 20 w 150"/>
                    <a:gd name="T41" fmla="*/ 6 h 86"/>
                    <a:gd name="T42" fmla="*/ 25 w 150"/>
                    <a:gd name="T43" fmla="*/ 10 h 86"/>
                    <a:gd name="T44" fmla="*/ 30 w 150"/>
                    <a:gd name="T45" fmla="*/ 19 h 86"/>
                    <a:gd name="T46" fmla="*/ 37 w 150"/>
                    <a:gd name="T47" fmla="*/ 26 h 86"/>
                    <a:gd name="T48" fmla="*/ 44 w 150"/>
                    <a:gd name="T49" fmla="*/ 31 h 86"/>
                    <a:gd name="T50" fmla="*/ 44 w 150"/>
                    <a:gd name="T51" fmla="*/ 35 h 86"/>
                    <a:gd name="T52" fmla="*/ 49 w 150"/>
                    <a:gd name="T53" fmla="*/ 37 h 86"/>
                    <a:gd name="T54" fmla="*/ 54 w 150"/>
                    <a:gd name="T55" fmla="*/ 43 h 86"/>
                    <a:gd name="T56" fmla="*/ 62 w 150"/>
                    <a:gd name="T57" fmla="*/ 54 h 86"/>
                    <a:gd name="T58" fmla="*/ 63 w 150"/>
                    <a:gd name="T59" fmla="*/ 60 h 86"/>
                    <a:gd name="T60" fmla="*/ 67 w 150"/>
                    <a:gd name="T61" fmla="*/ 67 h 86"/>
                    <a:gd name="T62" fmla="*/ 79 w 150"/>
                    <a:gd name="T63" fmla="*/ 72 h 86"/>
                    <a:gd name="T64" fmla="*/ 92 w 150"/>
                    <a:gd name="T65" fmla="*/ 78 h 86"/>
                    <a:gd name="T66" fmla="*/ 102 w 150"/>
                    <a:gd name="T67" fmla="*/ 81 h 86"/>
                    <a:gd name="T68" fmla="*/ 113 w 150"/>
                    <a:gd name="T69" fmla="*/ 78 h 86"/>
                    <a:gd name="T70" fmla="*/ 122 w 150"/>
                    <a:gd name="T71" fmla="*/ 83 h 86"/>
                    <a:gd name="T72" fmla="*/ 127 w 150"/>
                    <a:gd name="T73" fmla="*/ 80 h 86"/>
                    <a:gd name="T74" fmla="*/ 129 w 150"/>
                    <a:gd name="T75" fmla="*/ 74 h 86"/>
                    <a:gd name="T76" fmla="*/ 131 w 150"/>
                    <a:gd name="T77" fmla="*/ 71 h 86"/>
                    <a:gd name="T78" fmla="*/ 142 w 150"/>
                    <a:gd name="T79" fmla="*/ 67 h 86"/>
                    <a:gd name="T80" fmla="*/ 146 w 150"/>
                    <a:gd name="T81" fmla="*/ 65 h 86"/>
                    <a:gd name="T82" fmla="*/ 147 w 150"/>
                    <a:gd name="T83" fmla="*/ 58 h 86"/>
                    <a:gd name="T84" fmla="*/ 142 w 150"/>
                    <a:gd name="T85" fmla="*/ 52 h 86"/>
                    <a:gd name="T86" fmla="*/ 133 w 150"/>
                    <a:gd name="T87" fmla="*/ 59 h 86"/>
                    <a:gd name="T88" fmla="*/ 127 w 150"/>
                    <a:gd name="T89" fmla="*/ 68 h 86"/>
                    <a:gd name="T90" fmla="*/ 116 w 150"/>
                    <a:gd name="T91" fmla="*/ 69 h 86"/>
                    <a:gd name="T92" fmla="*/ 107 w 150"/>
                    <a:gd name="T93" fmla="*/ 67 h 86"/>
                    <a:gd name="T94" fmla="*/ 102 w 150"/>
                    <a:gd name="T95" fmla="*/ 58 h 86"/>
                    <a:gd name="T96" fmla="*/ 98 w 150"/>
                    <a:gd name="T97" fmla="*/ 45 h 86"/>
                    <a:gd name="T98" fmla="*/ 98 w 150"/>
                    <a:gd name="T99" fmla="*/ 35 h 86"/>
                    <a:gd name="T100" fmla="*/ 23 w 150"/>
                    <a:gd name="T101" fmla="*/ 16 h 86"/>
                    <a:gd name="T102" fmla="*/ 24 w 150"/>
                    <a:gd name="T103" fmla="*/ 17 h 86"/>
                    <a:gd name="T104" fmla="*/ 15 w 150"/>
                    <a:gd name="T105" fmla="*/ 23 h 86"/>
                    <a:gd name="T106" fmla="*/ 28 w 150"/>
                    <a:gd name="T107" fmla="*/ 19 h 86"/>
                    <a:gd name="T108" fmla="*/ 13 w 150"/>
                    <a:gd name="T109" fmla="*/ 40 h 86"/>
                    <a:gd name="T110" fmla="*/ 19 w 150"/>
                    <a:gd name="T111" fmla="*/ 71 h 86"/>
                    <a:gd name="T112" fmla="*/ 57 w 150"/>
                    <a:gd name="T113" fmla="*/ 54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50" h="86">
                      <a:moveTo>
                        <a:pt x="100" y="32"/>
                      </a:moveTo>
                      <a:cubicBezTo>
                        <a:pt x="100" y="32"/>
                        <a:pt x="99" y="33"/>
                        <a:pt x="99" y="32"/>
                      </a:cubicBezTo>
                      <a:cubicBezTo>
                        <a:pt x="99" y="32"/>
                        <a:pt x="98" y="32"/>
                        <a:pt x="98" y="32"/>
                      </a:cubicBezTo>
                      <a:cubicBezTo>
                        <a:pt x="98" y="32"/>
                        <a:pt x="98" y="31"/>
                        <a:pt x="97" y="31"/>
                      </a:cubicBezTo>
                      <a:cubicBezTo>
                        <a:pt x="97" y="31"/>
                        <a:pt x="97" y="31"/>
                        <a:pt x="97" y="31"/>
                      </a:cubicBezTo>
                      <a:cubicBezTo>
                        <a:pt x="96" y="31"/>
                        <a:pt x="95" y="31"/>
                        <a:pt x="95" y="31"/>
                      </a:cubicBezTo>
                      <a:cubicBezTo>
                        <a:pt x="95" y="31"/>
                        <a:pt x="94" y="31"/>
                        <a:pt x="94" y="31"/>
                      </a:cubicBezTo>
                      <a:cubicBezTo>
                        <a:pt x="93" y="30"/>
                        <a:pt x="91" y="30"/>
                        <a:pt x="91" y="29"/>
                      </a:cubicBezTo>
                      <a:cubicBezTo>
                        <a:pt x="91" y="29"/>
                        <a:pt x="90" y="28"/>
                        <a:pt x="90" y="28"/>
                      </a:cubicBezTo>
                      <a:cubicBezTo>
                        <a:pt x="90" y="27"/>
                        <a:pt x="89" y="26"/>
                        <a:pt x="89" y="26"/>
                      </a:cubicBezTo>
                      <a:cubicBezTo>
                        <a:pt x="89" y="25"/>
                        <a:pt x="89" y="25"/>
                        <a:pt x="89" y="25"/>
                      </a:cubicBezTo>
                      <a:cubicBezTo>
                        <a:pt x="89" y="24"/>
                        <a:pt x="89" y="24"/>
                        <a:pt x="89" y="24"/>
                      </a:cubicBezTo>
                      <a:cubicBezTo>
                        <a:pt x="89" y="24"/>
                        <a:pt x="89" y="24"/>
                        <a:pt x="88" y="23"/>
                      </a:cubicBezTo>
                      <a:cubicBezTo>
                        <a:pt x="88" y="23"/>
                        <a:pt x="87" y="23"/>
                        <a:pt x="87" y="23"/>
                      </a:cubicBezTo>
                      <a:cubicBezTo>
                        <a:pt x="87" y="23"/>
                        <a:pt x="86" y="21"/>
                        <a:pt x="85" y="19"/>
                      </a:cubicBezTo>
                      <a:cubicBezTo>
                        <a:pt x="84" y="18"/>
                        <a:pt x="83" y="16"/>
                        <a:pt x="82" y="16"/>
                      </a:cubicBezTo>
                      <a:cubicBezTo>
                        <a:pt x="82" y="15"/>
                        <a:pt x="81" y="14"/>
                        <a:pt x="80" y="14"/>
                      </a:cubicBezTo>
                      <a:cubicBezTo>
                        <a:pt x="80" y="13"/>
                        <a:pt x="79" y="13"/>
                        <a:pt x="79" y="13"/>
                      </a:cubicBezTo>
                      <a:cubicBezTo>
                        <a:pt x="78" y="13"/>
                        <a:pt x="77" y="13"/>
                        <a:pt x="76" y="13"/>
                      </a:cubicBezTo>
                      <a:cubicBezTo>
                        <a:pt x="75" y="13"/>
                        <a:pt x="74" y="13"/>
                        <a:pt x="74" y="13"/>
                      </a:cubicBezTo>
                      <a:cubicBezTo>
                        <a:pt x="74" y="14"/>
                        <a:pt x="73" y="14"/>
                        <a:pt x="73" y="15"/>
                      </a:cubicBezTo>
                      <a:cubicBezTo>
                        <a:pt x="72" y="16"/>
                        <a:pt x="72" y="17"/>
                        <a:pt x="71" y="17"/>
                      </a:cubicBezTo>
                      <a:cubicBezTo>
                        <a:pt x="71" y="17"/>
                        <a:pt x="70" y="17"/>
                        <a:pt x="68" y="16"/>
                      </a:cubicBezTo>
                      <a:cubicBezTo>
                        <a:pt x="67" y="16"/>
                        <a:pt x="66" y="15"/>
                        <a:pt x="66" y="14"/>
                      </a:cubicBezTo>
                      <a:cubicBezTo>
                        <a:pt x="65" y="14"/>
                        <a:pt x="64" y="13"/>
                        <a:pt x="64" y="12"/>
                      </a:cubicBezTo>
                      <a:cubicBezTo>
                        <a:pt x="64" y="12"/>
                        <a:pt x="64" y="12"/>
                        <a:pt x="64" y="12"/>
                      </a:cubicBezTo>
                      <a:cubicBezTo>
                        <a:pt x="64" y="11"/>
                        <a:pt x="64" y="11"/>
                        <a:pt x="63" y="10"/>
                      </a:cubicBezTo>
                      <a:cubicBezTo>
                        <a:pt x="63" y="10"/>
                        <a:pt x="63" y="9"/>
                        <a:pt x="63" y="9"/>
                      </a:cubicBezTo>
                      <a:cubicBezTo>
                        <a:pt x="62" y="9"/>
                        <a:pt x="59" y="7"/>
                        <a:pt x="57" y="5"/>
                      </a:cubicBezTo>
                      <a:cubicBezTo>
                        <a:pt x="56" y="4"/>
                        <a:pt x="55" y="4"/>
                        <a:pt x="55" y="4"/>
                      </a:cubicBezTo>
                      <a:cubicBezTo>
                        <a:pt x="54" y="4"/>
                        <a:pt x="49" y="4"/>
                        <a:pt x="48" y="4"/>
                      </a:cubicBezTo>
                      <a:cubicBezTo>
                        <a:pt x="48" y="4"/>
                        <a:pt x="47" y="6"/>
                        <a:pt x="47" y="6"/>
                      </a:cubicBezTo>
                      <a:cubicBezTo>
                        <a:pt x="47" y="6"/>
                        <a:pt x="35" y="6"/>
                        <a:pt x="34" y="6"/>
                      </a:cubicBezTo>
                      <a:cubicBezTo>
                        <a:pt x="34" y="6"/>
                        <a:pt x="34" y="6"/>
                        <a:pt x="34" y="6"/>
                      </a:cubicBezTo>
                      <a:cubicBezTo>
                        <a:pt x="34" y="6"/>
                        <a:pt x="34" y="6"/>
                        <a:pt x="34" y="6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2"/>
                        <a:pt x="7" y="3"/>
                        <a:pt x="7" y="4"/>
                      </a:cubicBezTo>
                      <a:cubicBezTo>
                        <a:pt x="8" y="5"/>
                        <a:pt x="9" y="7"/>
                        <a:pt x="9" y="8"/>
                      </a:cubicBezTo>
                      <a:cubicBezTo>
                        <a:pt x="9" y="9"/>
                        <a:pt x="9" y="8"/>
                        <a:pt x="10" y="9"/>
                      </a:cubicBezTo>
                      <a:cubicBezTo>
                        <a:pt x="10" y="10"/>
                        <a:pt x="11" y="10"/>
                        <a:pt x="11" y="10"/>
                      </a:cubicBezTo>
                      <a:cubicBezTo>
                        <a:pt x="11" y="10"/>
                        <a:pt x="11" y="11"/>
                        <a:pt x="11" y="12"/>
                      </a:cubicBezTo>
                      <a:cubicBezTo>
                        <a:pt x="11" y="12"/>
                        <a:pt x="12" y="12"/>
                        <a:pt x="12" y="12"/>
                      </a:cubicBezTo>
                      <a:cubicBezTo>
                        <a:pt x="12" y="13"/>
                        <a:pt x="12" y="13"/>
                        <a:pt x="12" y="14"/>
                      </a:cubicBezTo>
                      <a:cubicBezTo>
                        <a:pt x="12" y="14"/>
                        <a:pt x="12" y="14"/>
                        <a:pt x="13" y="15"/>
                      </a:cubicBezTo>
                      <a:cubicBezTo>
                        <a:pt x="14" y="16"/>
                        <a:pt x="14" y="16"/>
                        <a:pt x="15" y="16"/>
                      </a:cubicBezTo>
                      <a:cubicBezTo>
                        <a:pt x="15" y="16"/>
                        <a:pt x="16" y="17"/>
                        <a:pt x="16" y="17"/>
                      </a:cubicBezTo>
                      <a:cubicBezTo>
                        <a:pt x="17" y="18"/>
                        <a:pt x="17" y="18"/>
                        <a:pt x="18" y="19"/>
                      </a:cubicBezTo>
                      <a:cubicBezTo>
                        <a:pt x="18" y="19"/>
                        <a:pt x="19" y="20"/>
                        <a:pt x="20" y="20"/>
                      </a:cubicBezTo>
                      <a:cubicBezTo>
                        <a:pt x="20" y="20"/>
                        <a:pt x="21" y="21"/>
                        <a:pt x="21" y="21"/>
                      </a:cubicBezTo>
                      <a:cubicBezTo>
                        <a:pt x="21" y="22"/>
                        <a:pt x="20" y="22"/>
                        <a:pt x="20" y="22"/>
                      </a:cubicBezTo>
                      <a:cubicBezTo>
                        <a:pt x="20" y="23"/>
                        <a:pt x="20" y="23"/>
                        <a:pt x="20" y="23"/>
                      </a:cubicBezTo>
                      <a:cubicBezTo>
                        <a:pt x="20" y="23"/>
                        <a:pt x="20" y="23"/>
                        <a:pt x="20" y="24"/>
                      </a:cubicBezTo>
                      <a:cubicBezTo>
                        <a:pt x="20" y="24"/>
                        <a:pt x="20" y="24"/>
                        <a:pt x="20" y="24"/>
                      </a:cubicBezTo>
                      <a:cubicBezTo>
                        <a:pt x="20" y="25"/>
                        <a:pt x="20" y="25"/>
                        <a:pt x="21" y="25"/>
                      </a:cubicBezTo>
                      <a:cubicBezTo>
                        <a:pt x="22" y="25"/>
                        <a:pt x="21" y="25"/>
                        <a:pt x="22" y="25"/>
                      </a:cubicBezTo>
                      <a:cubicBezTo>
                        <a:pt x="22" y="25"/>
                        <a:pt x="22" y="26"/>
                        <a:pt x="22" y="26"/>
                      </a:cubicBezTo>
                      <a:cubicBezTo>
                        <a:pt x="22" y="26"/>
                        <a:pt x="22" y="26"/>
                        <a:pt x="22" y="26"/>
                      </a:cubicBezTo>
                      <a:cubicBezTo>
                        <a:pt x="21" y="26"/>
                        <a:pt x="21" y="26"/>
                        <a:pt x="21" y="26"/>
                      </a:cubicBezTo>
                      <a:cubicBezTo>
                        <a:pt x="21" y="26"/>
                        <a:pt x="21" y="26"/>
                        <a:pt x="20" y="26"/>
                      </a:cubicBezTo>
                      <a:cubicBezTo>
                        <a:pt x="20" y="26"/>
                        <a:pt x="20" y="26"/>
                        <a:pt x="20" y="25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19" y="25"/>
                        <a:pt x="18" y="25"/>
                        <a:pt x="18" y="25"/>
                      </a:cubicBezTo>
                      <a:cubicBezTo>
                        <a:pt x="17" y="25"/>
                        <a:pt x="17" y="25"/>
                        <a:pt x="17" y="25"/>
                      </a:cubicBezTo>
                      <a:cubicBezTo>
                        <a:pt x="17" y="25"/>
                        <a:pt x="16" y="25"/>
                        <a:pt x="16" y="25"/>
                      </a:cubicBezTo>
                      <a:cubicBezTo>
                        <a:pt x="17" y="26"/>
                        <a:pt x="18" y="27"/>
                        <a:pt x="18" y="27"/>
                      </a:cubicBezTo>
                      <a:cubicBezTo>
                        <a:pt x="19" y="28"/>
                        <a:pt x="21" y="29"/>
                        <a:pt x="21" y="30"/>
                      </a:cubicBezTo>
                      <a:cubicBezTo>
                        <a:pt x="22" y="30"/>
                        <a:pt x="23" y="30"/>
                        <a:pt x="24" y="30"/>
                      </a:cubicBezTo>
                      <a:cubicBezTo>
                        <a:pt x="24" y="30"/>
                        <a:pt x="24" y="30"/>
                        <a:pt x="25" y="29"/>
                      </a:cubicBezTo>
                      <a:cubicBezTo>
                        <a:pt x="25" y="29"/>
                        <a:pt x="25" y="29"/>
                        <a:pt x="25" y="29"/>
                      </a:cubicBezTo>
                      <a:cubicBezTo>
                        <a:pt x="25" y="30"/>
                        <a:pt x="25" y="30"/>
                        <a:pt x="25" y="31"/>
                      </a:cubicBezTo>
                      <a:cubicBezTo>
                        <a:pt x="26" y="31"/>
                        <a:pt x="27" y="31"/>
                        <a:pt x="28" y="32"/>
                      </a:cubicBezTo>
                      <a:cubicBezTo>
                        <a:pt x="29" y="33"/>
                        <a:pt x="29" y="33"/>
                        <a:pt x="30" y="33"/>
                      </a:cubicBezTo>
                      <a:cubicBezTo>
                        <a:pt x="30" y="34"/>
                        <a:pt x="30" y="34"/>
                        <a:pt x="30" y="35"/>
                      </a:cubicBezTo>
                      <a:cubicBezTo>
                        <a:pt x="30" y="36"/>
                        <a:pt x="30" y="36"/>
                        <a:pt x="31" y="37"/>
                      </a:cubicBezTo>
                      <a:cubicBezTo>
                        <a:pt x="31" y="37"/>
                        <a:pt x="30" y="37"/>
                        <a:pt x="30" y="39"/>
                      </a:cubicBezTo>
                      <a:cubicBezTo>
                        <a:pt x="30" y="40"/>
                        <a:pt x="30" y="40"/>
                        <a:pt x="31" y="40"/>
                      </a:cubicBezTo>
                      <a:cubicBezTo>
                        <a:pt x="31" y="40"/>
                        <a:pt x="31" y="40"/>
                        <a:pt x="32" y="41"/>
                      </a:cubicBezTo>
                      <a:cubicBezTo>
                        <a:pt x="33" y="41"/>
                        <a:pt x="34" y="42"/>
                        <a:pt x="35" y="42"/>
                      </a:cubicBezTo>
                      <a:cubicBezTo>
                        <a:pt x="36" y="43"/>
                        <a:pt x="36" y="43"/>
                        <a:pt x="37" y="44"/>
                      </a:cubicBezTo>
                      <a:cubicBezTo>
                        <a:pt x="38" y="44"/>
                        <a:pt x="38" y="45"/>
                        <a:pt x="38" y="45"/>
                      </a:cubicBezTo>
                      <a:cubicBezTo>
                        <a:pt x="39" y="46"/>
                        <a:pt x="40" y="46"/>
                        <a:pt x="40" y="47"/>
                      </a:cubicBezTo>
                      <a:cubicBezTo>
                        <a:pt x="41" y="47"/>
                        <a:pt x="41" y="49"/>
                        <a:pt x="41" y="48"/>
                      </a:cubicBezTo>
                      <a:cubicBezTo>
                        <a:pt x="42" y="48"/>
                        <a:pt x="42" y="48"/>
                        <a:pt x="43" y="48"/>
                      </a:cubicBezTo>
                      <a:cubicBezTo>
                        <a:pt x="43" y="47"/>
                        <a:pt x="43" y="47"/>
                        <a:pt x="43" y="46"/>
                      </a:cubicBezTo>
                      <a:cubicBezTo>
                        <a:pt x="43" y="45"/>
                        <a:pt x="43" y="45"/>
                        <a:pt x="43" y="45"/>
                      </a:cubicBezTo>
                      <a:cubicBezTo>
                        <a:pt x="42" y="45"/>
                        <a:pt x="42" y="45"/>
                        <a:pt x="42" y="44"/>
                      </a:cubicBezTo>
                      <a:cubicBezTo>
                        <a:pt x="41" y="43"/>
                        <a:pt x="41" y="43"/>
                        <a:pt x="41" y="43"/>
                      </a:cubicBezTo>
                      <a:cubicBezTo>
                        <a:pt x="41" y="43"/>
                        <a:pt x="40" y="43"/>
                        <a:pt x="40" y="43"/>
                      </a:cubicBezTo>
                      <a:cubicBezTo>
                        <a:pt x="40" y="42"/>
                        <a:pt x="40" y="42"/>
                        <a:pt x="39" y="42"/>
                      </a:cubicBezTo>
                      <a:cubicBezTo>
                        <a:pt x="39" y="42"/>
                        <a:pt x="39" y="42"/>
                        <a:pt x="39" y="42"/>
                      </a:cubicBezTo>
                      <a:cubicBezTo>
                        <a:pt x="39" y="42"/>
                        <a:pt x="38" y="42"/>
                        <a:pt x="38" y="42"/>
                      </a:cubicBezTo>
                      <a:cubicBezTo>
                        <a:pt x="38" y="42"/>
                        <a:pt x="38" y="42"/>
                        <a:pt x="37" y="42"/>
                      </a:cubicBezTo>
                      <a:cubicBezTo>
                        <a:pt x="37" y="41"/>
                        <a:pt x="37" y="41"/>
                        <a:pt x="37" y="41"/>
                      </a:cubicBezTo>
                      <a:cubicBezTo>
                        <a:pt x="37" y="40"/>
                        <a:pt x="37" y="40"/>
                        <a:pt x="37" y="39"/>
                      </a:cubicBezTo>
                      <a:cubicBezTo>
                        <a:pt x="37" y="38"/>
                        <a:pt x="37" y="38"/>
                        <a:pt x="36" y="38"/>
                      </a:cubicBezTo>
                      <a:cubicBezTo>
                        <a:pt x="36" y="37"/>
                        <a:pt x="36" y="37"/>
                        <a:pt x="35" y="36"/>
                      </a:cubicBezTo>
                      <a:cubicBezTo>
                        <a:pt x="35" y="35"/>
                        <a:pt x="35" y="35"/>
                        <a:pt x="35" y="35"/>
                      </a:cubicBezTo>
                      <a:cubicBezTo>
                        <a:pt x="35" y="34"/>
                        <a:pt x="35" y="34"/>
                        <a:pt x="35" y="34"/>
                      </a:cubicBezTo>
                      <a:cubicBezTo>
                        <a:pt x="35" y="33"/>
                        <a:pt x="34" y="34"/>
                        <a:pt x="34" y="33"/>
                      </a:cubicBezTo>
                      <a:cubicBezTo>
                        <a:pt x="34" y="33"/>
                        <a:pt x="34" y="33"/>
                        <a:pt x="34" y="32"/>
                      </a:cubicBezTo>
                      <a:cubicBezTo>
                        <a:pt x="34" y="31"/>
                        <a:pt x="33" y="31"/>
                        <a:pt x="33" y="31"/>
                      </a:cubicBezTo>
                      <a:cubicBezTo>
                        <a:pt x="33" y="30"/>
                        <a:pt x="32" y="30"/>
                        <a:pt x="32" y="30"/>
                      </a:cubicBezTo>
                      <a:cubicBezTo>
                        <a:pt x="32" y="30"/>
                        <a:pt x="32" y="30"/>
                        <a:pt x="31" y="30"/>
                      </a:cubicBezTo>
                      <a:cubicBezTo>
                        <a:pt x="31" y="30"/>
                        <a:pt x="31" y="29"/>
                        <a:pt x="31" y="29"/>
                      </a:cubicBezTo>
                      <a:cubicBezTo>
                        <a:pt x="31" y="28"/>
                        <a:pt x="30" y="28"/>
                        <a:pt x="30" y="28"/>
                      </a:cubicBezTo>
                      <a:cubicBezTo>
                        <a:pt x="29" y="27"/>
                        <a:pt x="29" y="28"/>
                        <a:pt x="29" y="27"/>
                      </a:cubicBezTo>
                      <a:cubicBezTo>
                        <a:pt x="28" y="26"/>
                        <a:pt x="28" y="26"/>
                        <a:pt x="28" y="25"/>
                      </a:cubicBezTo>
                      <a:cubicBezTo>
                        <a:pt x="27" y="24"/>
                        <a:pt x="27" y="24"/>
                        <a:pt x="27" y="23"/>
                      </a:cubicBezTo>
                      <a:cubicBezTo>
                        <a:pt x="26" y="22"/>
                        <a:pt x="26" y="22"/>
                        <a:pt x="26" y="21"/>
                      </a:cubicBezTo>
                      <a:cubicBezTo>
                        <a:pt x="25" y="21"/>
                        <a:pt x="25" y="21"/>
                        <a:pt x="24" y="20"/>
                      </a:cubicBezTo>
                      <a:cubicBezTo>
                        <a:pt x="24" y="20"/>
                        <a:pt x="23" y="19"/>
                        <a:pt x="22" y="18"/>
                      </a:cubicBezTo>
                      <a:cubicBezTo>
                        <a:pt x="22" y="17"/>
                        <a:pt x="21" y="16"/>
                        <a:pt x="21" y="16"/>
                      </a:cubicBezTo>
                      <a:cubicBezTo>
                        <a:pt x="20" y="15"/>
                        <a:pt x="19" y="15"/>
                        <a:pt x="18" y="14"/>
                      </a:cubicBezTo>
                      <a:cubicBezTo>
                        <a:pt x="17" y="14"/>
                        <a:pt x="18" y="14"/>
                        <a:pt x="18" y="13"/>
                      </a:cubicBezTo>
                      <a:cubicBezTo>
                        <a:pt x="17" y="12"/>
                        <a:pt x="18" y="12"/>
                        <a:pt x="17" y="11"/>
                      </a:cubicBezTo>
                      <a:cubicBezTo>
                        <a:pt x="17" y="10"/>
                        <a:pt x="17" y="11"/>
                        <a:pt x="17" y="10"/>
                      </a:cubicBezTo>
                      <a:cubicBezTo>
                        <a:pt x="16" y="10"/>
                        <a:pt x="16" y="9"/>
                        <a:pt x="16" y="8"/>
                      </a:cubicBezTo>
                      <a:cubicBezTo>
                        <a:pt x="16" y="8"/>
                        <a:pt x="16" y="7"/>
                        <a:pt x="16" y="6"/>
                      </a:cubicBezTo>
                      <a:cubicBezTo>
                        <a:pt x="16" y="5"/>
                        <a:pt x="16" y="5"/>
                        <a:pt x="16" y="5"/>
                      </a:cubicBezTo>
                      <a:cubicBezTo>
                        <a:pt x="16" y="5"/>
                        <a:pt x="16" y="4"/>
                        <a:pt x="16" y="4"/>
                      </a:cubicBezTo>
                      <a:cubicBezTo>
                        <a:pt x="17" y="4"/>
                        <a:pt x="17" y="5"/>
                        <a:pt x="18" y="5"/>
                      </a:cubicBezTo>
                      <a:cubicBezTo>
                        <a:pt x="18" y="5"/>
                        <a:pt x="20" y="6"/>
                        <a:pt x="20" y="6"/>
                      </a:cubicBezTo>
                      <a:cubicBezTo>
                        <a:pt x="21" y="6"/>
                        <a:pt x="20" y="5"/>
                        <a:pt x="21" y="5"/>
                      </a:cubicBezTo>
                      <a:cubicBezTo>
                        <a:pt x="21" y="5"/>
                        <a:pt x="22" y="6"/>
                        <a:pt x="22" y="6"/>
                      </a:cubicBezTo>
                      <a:cubicBezTo>
                        <a:pt x="23" y="7"/>
                        <a:pt x="23" y="7"/>
                        <a:pt x="23" y="7"/>
                      </a:cubicBezTo>
                      <a:cubicBezTo>
                        <a:pt x="24" y="7"/>
                        <a:pt x="24" y="7"/>
                        <a:pt x="25" y="8"/>
                      </a:cubicBezTo>
                      <a:cubicBezTo>
                        <a:pt x="25" y="8"/>
                        <a:pt x="25" y="8"/>
                        <a:pt x="25" y="8"/>
                      </a:cubicBezTo>
                      <a:cubicBezTo>
                        <a:pt x="25" y="9"/>
                        <a:pt x="25" y="9"/>
                        <a:pt x="25" y="10"/>
                      </a:cubicBezTo>
                      <a:cubicBezTo>
                        <a:pt x="25" y="10"/>
                        <a:pt x="26" y="11"/>
                        <a:pt x="26" y="12"/>
                      </a:cubicBezTo>
                      <a:cubicBezTo>
                        <a:pt x="26" y="12"/>
                        <a:pt x="27" y="13"/>
                        <a:pt x="27" y="13"/>
                      </a:cubicBezTo>
                      <a:cubicBezTo>
                        <a:pt x="27" y="14"/>
                        <a:pt x="27" y="15"/>
                        <a:pt x="28" y="15"/>
                      </a:cubicBezTo>
                      <a:cubicBezTo>
                        <a:pt x="28" y="16"/>
                        <a:pt x="28" y="16"/>
                        <a:pt x="29" y="16"/>
                      </a:cubicBezTo>
                      <a:cubicBezTo>
                        <a:pt x="29" y="17"/>
                        <a:pt x="29" y="17"/>
                        <a:pt x="29" y="17"/>
                      </a:cubicBezTo>
                      <a:cubicBezTo>
                        <a:pt x="29" y="18"/>
                        <a:pt x="30" y="19"/>
                        <a:pt x="30" y="19"/>
                      </a:cubicBezTo>
                      <a:cubicBezTo>
                        <a:pt x="31" y="19"/>
                        <a:pt x="31" y="20"/>
                        <a:pt x="31" y="20"/>
                      </a:cubicBezTo>
                      <a:cubicBezTo>
                        <a:pt x="32" y="21"/>
                        <a:pt x="32" y="21"/>
                        <a:pt x="33" y="21"/>
                      </a:cubicBezTo>
                      <a:cubicBezTo>
                        <a:pt x="34" y="22"/>
                        <a:pt x="34" y="22"/>
                        <a:pt x="35" y="23"/>
                      </a:cubicBezTo>
                      <a:cubicBezTo>
                        <a:pt x="35" y="24"/>
                        <a:pt x="36" y="24"/>
                        <a:pt x="37" y="24"/>
                      </a:cubicBezTo>
                      <a:cubicBezTo>
                        <a:pt x="37" y="24"/>
                        <a:pt x="37" y="24"/>
                        <a:pt x="37" y="24"/>
                      </a:cubicBezTo>
                      <a:cubicBezTo>
                        <a:pt x="37" y="25"/>
                        <a:pt x="37" y="25"/>
                        <a:pt x="37" y="26"/>
                      </a:cubicBezTo>
                      <a:cubicBezTo>
                        <a:pt x="37" y="26"/>
                        <a:pt x="38" y="26"/>
                        <a:pt x="38" y="27"/>
                      </a:cubicBezTo>
                      <a:cubicBezTo>
                        <a:pt x="38" y="27"/>
                        <a:pt x="38" y="27"/>
                        <a:pt x="39" y="27"/>
                      </a:cubicBezTo>
                      <a:cubicBezTo>
                        <a:pt x="39" y="28"/>
                        <a:pt x="40" y="28"/>
                        <a:pt x="40" y="28"/>
                      </a:cubicBezTo>
                      <a:cubicBezTo>
                        <a:pt x="41" y="28"/>
                        <a:pt x="41" y="29"/>
                        <a:pt x="41" y="29"/>
                      </a:cubicBezTo>
                      <a:cubicBezTo>
                        <a:pt x="41" y="29"/>
                        <a:pt x="42" y="29"/>
                        <a:pt x="43" y="29"/>
                      </a:cubicBezTo>
                      <a:cubicBezTo>
                        <a:pt x="43" y="30"/>
                        <a:pt x="43" y="30"/>
                        <a:pt x="44" y="31"/>
                      </a:cubicBezTo>
                      <a:cubicBezTo>
                        <a:pt x="44" y="31"/>
                        <a:pt x="44" y="32"/>
                        <a:pt x="44" y="32"/>
                      </a:cubicBezTo>
                      <a:cubicBezTo>
                        <a:pt x="44" y="32"/>
                        <a:pt x="44" y="32"/>
                        <a:pt x="44" y="32"/>
                      </a:cubicBez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43" y="33"/>
                        <a:pt x="43" y="33"/>
                        <a:pt x="43" y="34"/>
                      </a:cubicBezTo>
                      <a:cubicBezTo>
                        <a:pt x="43" y="34"/>
                        <a:pt x="43" y="34"/>
                        <a:pt x="43" y="34"/>
                      </a:cubicBezTo>
                      <a:cubicBezTo>
                        <a:pt x="44" y="35"/>
                        <a:pt x="44" y="34"/>
                        <a:pt x="44" y="35"/>
                      </a:cubicBezTo>
                      <a:cubicBezTo>
                        <a:pt x="44" y="35"/>
                        <a:pt x="44" y="35"/>
                        <a:pt x="45" y="35"/>
                      </a:cubicBezTo>
                      <a:cubicBezTo>
                        <a:pt x="45" y="35"/>
                        <a:pt x="45" y="35"/>
                        <a:pt x="45" y="35"/>
                      </a:cubicBezTo>
                      <a:cubicBezTo>
                        <a:pt x="45" y="35"/>
                        <a:pt x="45" y="35"/>
                        <a:pt x="45" y="36"/>
                      </a:cubicBezTo>
                      <a:cubicBezTo>
                        <a:pt x="45" y="36"/>
                        <a:pt x="45" y="36"/>
                        <a:pt x="46" y="36"/>
                      </a:cubicBezTo>
                      <a:cubicBezTo>
                        <a:pt x="47" y="36"/>
                        <a:pt x="47" y="36"/>
                        <a:pt x="48" y="37"/>
                      </a:cubicBezTo>
                      <a:cubicBezTo>
                        <a:pt x="48" y="37"/>
                        <a:pt x="48" y="37"/>
                        <a:pt x="49" y="37"/>
                      </a:cubicBezTo>
                      <a:cubicBezTo>
                        <a:pt x="49" y="38"/>
                        <a:pt x="50" y="38"/>
                        <a:pt x="50" y="39"/>
                      </a:cubicBezTo>
                      <a:cubicBezTo>
                        <a:pt x="50" y="39"/>
                        <a:pt x="50" y="40"/>
                        <a:pt x="50" y="40"/>
                      </a:cubicBezTo>
                      <a:cubicBezTo>
                        <a:pt x="51" y="40"/>
                        <a:pt x="51" y="40"/>
                        <a:pt x="51" y="40"/>
                      </a:cubicBezTo>
                      <a:cubicBezTo>
                        <a:pt x="51" y="40"/>
                        <a:pt x="52" y="40"/>
                        <a:pt x="52" y="40"/>
                      </a:cubicBezTo>
                      <a:cubicBezTo>
                        <a:pt x="52" y="41"/>
                        <a:pt x="52" y="41"/>
                        <a:pt x="52" y="41"/>
                      </a:cubicBezTo>
                      <a:cubicBezTo>
                        <a:pt x="52" y="41"/>
                        <a:pt x="53" y="42"/>
                        <a:pt x="54" y="43"/>
                      </a:cubicBezTo>
                      <a:cubicBezTo>
                        <a:pt x="54" y="43"/>
                        <a:pt x="55" y="44"/>
                        <a:pt x="56" y="45"/>
                      </a:cubicBezTo>
                      <a:cubicBezTo>
                        <a:pt x="56" y="45"/>
                        <a:pt x="57" y="46"/>
                        <a:pt x="57" y="46"/>
                      </a:cubicBezTo>
                      <a:cubicBezTo>
                        <a:pt x="58" y="47"/>
                        <a:pt x="58" y="48"/>
                        <a:pt x="59" y="48"/>
                      </a:cubicBezTo>
                      <a:cubicBezTo>
                        <a:pt x="60" y="49"/>
                        <a:pt x="61" y="50"/>
                        <a:pt x="61" y="50"/>
                      </a:cubicBezTo>
                      <a:cubicBezTo>
                        <a:pt x="61" y="51"/>
                        <a:pt x="61" y="52"/>
                        <a:pt x="61" y="52"/>
                      </a:cubicBezTo>
                      <a:cubicBezTo>
                        <a:pt x="61" y="53"/>
                        <a:pt x="62" y="53"/>
                        <a:pt x="62" y="54"/>
                      </a:cubicBezTo>
                      <a:cubicBezTo>
                        <a:pt x="62" y="54"/>
                        <a:pt x="63" y="54"/>
                        <a:pt x="63" y="55"/>
                      </a:cubicBezTo>
                      <a:cubicBezTo>
                        <a:pt x="63" y="55"/>
                        <a:pt x="63" y="56"/>
                        <a:pt x="63" y="56"/>
                      </a:cubicBezTo>
                      <a:cubicBezTo>
                        <a:pt x="63" y="57"/>
                        <a:pt x="63" y="57"/>
                        <a:pt x="63" y="58"/>
                      </a:cubicBezTo>
                      <a:cubicBezTo>
                        <a:pt x="62" y="58"/>
                        <a:pt x="62" y="58"/>
                        <a:pt x="62" y="59"/>
                      </a:cubicBezTo>
                      <a:cubicBezTo>
                        <a:pt x="62" y="59"/>
                        <a:pt x="63" y="59"/>
                        <a:pt x="63" y="59"/>
                      </a:cubicBezTo>
                      <a:cubicBezTo>
                        <a:pt x="63" y="59"/>
                        <a:pt x="63" y="59"/>
                        <a:pt x="63" y="60"/>
                      </a:cubicBezTo>
                      <a:cubicBezTo>
                        <a:pt x="63" y="60"/>
                        <a:pt x="62" y="60"/>
                        <a:pt x="62" y="60"/>
                      </a:cubicBezTo>
                      <a:cubicBezTo>
                        <a:pt x="61" y="61"/>
                        <a:pt x="62" y="61"/>
                        <a:pt x="62" y="61"/>
                      </a:cubicBezTo>
                      <a:cubicBezTo>
                        <a:pt x="62" y="62"/>
                        <a:pt x="62" y="62"/>
                        <a:pt x="63" y="63"/>
                      </a:cubicBezTo>
                      <a:cubicBezTo>
                        <a:pt x="63" y="63"/>
                        <a:pt x="63" y="64"/>
                        <a:pt x="64" y="64"/>
                      </a:cubicBezTo>
                      <a:cubicBezTo>
                        <a:pt x="64" y="65"/>
                        <a:pt x="65" y="66"/>
                        <a:pt x="65" y="66"/>
                      </a:cubicBezTo>
                      <a:cubicBezTo>
                        <a:pt x="66" y="66"/>
                        <a:pt x="66" y="66"/>
                        <a:pt x="67" y="67"/>
                      </a:cubicBezTo>
                      <a:cubicBezTo>
                        <a:pt x="68" y="67"/>
                        <a:pt x="69" y="67"/>
                        <a:pt x="70" y="68"/>
                      </a:cubicBezTo>
                      <a:cubicBezTo>
                        <a:pt x="71" y="69"/>
                        <a:pt x="71" y="69"/>
                        <a:pt x="71" y="69"/>
                      </a:cubicBezTo>
                      <a:cubicBezTo>
                        <a:pt x="72" y="70"/>
                        <a:pt x="72" y="70"/>
                        <a:pt x="73" y="70"/>
                      </a:cubicBezTo>
                      <a:cubicBezTo>
                        <a:pt x="73" y="70"/>
                        <a:pt x="74" y="71"/>
                        <a:pt x="75" y="71"/>
                      </a:cubicBezTo>
                      <a:cubicBezTo>
                        <a:pt x="76" y="72"/>
                        <a:pt x="76" y="72"/>
                        <a:pt x="77" y="72"/>
                      </a:cubicBezTo>
                      <a:cubicBezTo>
                        <a:pt x="78" y="72"/>
                        <a:pt x="78" y="72"/>
                        <a:pt x="79" y="72"/>
                      </a:cubicBezTo>
                      <a:cubicBezTo>
                        <a:pt x="79" y="72"/>
                        <a:pt x="80" y="72"/>
                        <a:pt x="80" y="72"/>
                      </a:cubicBezTo>
                      <a:cubicBezTo>
                        <a:pt x="81" y="73"/>
                        <a:pt x="82" y="74"/>
                        <a:pt x="83" y="74"/>
                      </a:cubicBezTo>
                      <a:cubicBezTo>
                        <a:pt x="83" y="75"/>
                        <a:pt x="84" y="75"/>
                        <a:pt x="85" y="75"/>
                      </a:cubicBezTo>
                      <a:cubicBezTo>
                        <a:pt x="86" y="76"/>
                        <a:pt x="87" y="76"/>
                        <a:pt x="87" y="76"/>
                      </a:cubicBezTo>
                      <a:cubicBezTo>
                        <a:pt x="88" y="76"/>
                        <a:pt x="89" y="77"/>
                        <a:pt x="89" y="77"/>
                      </a:cubicBezTo>
                      <a:cubicBezTo>
                        <a:pt x="90" y="77"/>
                        <a:pt x="91" y="78"/>
                        <a:pt x="92" y="78"/>
                      </a:cubicBezTo>
                      <a:cubicBezTo>
                        <a:pt x="93" y="78"/>
                        <a:pt x="94" y="78"/>
                        <a:pt x="94" y="78"/>
                      </a:cubicBezTo>
                      <a:cubicBezTo>
                        <a:pt x="95" y="78"/>
                        <a:pt x="95" y="79"/>
                        <a:pt x="95" y="79"/>
                      </a:cubicBezTo>
                      <a:cubicBezTo>
                        <a:pt x="96" y="79"/>
                        <a:pt x="96" y="79"/>
                        <a:pt x="97" y="79"/>
                      </a:cubicBezTo>
                      <a:cubicBezTo>
                        <a:pt x="97" y="79"/>
                        <a:pt x="98" y="80"/>
                        <a:pt x="98" y="80"/>
                      </a:cubicBezTo>
                      <a:cubicBezTo>
                        <a:pt x="99" y="81"/>
                        <a:pt x="100" y="81"/>
                        <a:pt x="100" y="81"/>
                      </a:cubicBezTo>
                      <a:cubicBezTo>
                        <a:pt x="101" y="81"/>
                        <a:pt x="102" y="81"/>
                        <a:pt x="102" y="81"/>
                      </a:cubicBezTo>
                      <a:cubicBezTo>
                        <a:pt x="103" y="81"/>
                        <a:pt x="103" y="81"/>
                        <a:pt x="104" y="82"/>
                      </a:cubicBezTo>
                      <a:cubicBezTo>
                        <a:pt x="105" y="82"/>
                        <a:pt x="105" y="82"/>
                        <a:pt x="106" y="82"/>
                      </a:cubicBezTo>
                      <a:cubicBezTo>
                        <a:pt x="107" y="81"/>
                        <a:pt x="107" y="81"/>
                        <a:pt x="108" y="81"/>
                      </a:cubicBezTo>
                      <a:cubicBezTo>
                        <a:pt x="109" y="81"/>
                        <a:pt x="110" y="80"/>
                        <a:pt x="110" y="80"/>
                      </a:cubicBezTo>
                      <a:cubicBezTo>
                        <a:pt x="111" y="80"/>
                        <a:pt x="111" y="79"/>
                        <a:pt x="112" y="79"/>
                      </a:cubicBezTo>
                      <a:cubicBezTo>
                        <a:pt x="112" y="79"/>
                        <a:pt x="112" y="78"/>
                        <a:pt x="113" y="78"/>
                      </a:cubicBezTo>
                      <a:cubicBezTo>
                        <a:pt x="113" y="78"/>
                        <a:pt x="113" y="78"/>
                        <a:pt x="114" y="78"/>
                      </a:cubicBezTo>
                      <a:cubicBezTo>
                        <a:pt x="114" y="79"/>
                        <a:pt x="114" y="79"/>
                        <a:pt x="114" y="79"/>
                      </a:cubicBezTo>
                      <a:cubicBezTo>
                        <a:pt x="114" y="79"/>
                        <a:pt x="115" y="79"/>
                        <a:pt x="115" y="79"/>
                      </a:cubicBezTo>
                      <a:cubicBezTo>
                        <a:pt x="116" y="79"/>
                        <a:pt x="116" y="79"/>
                        <a:pt x="117" y="79"/>
                      </a:cubicBezTo>
                      <a:cubicBezTo>
                        <a:pt x="117" y="80"/>
                        <a:pt x="118" y="80"/>
                        <a:pt x="119" y="81"/>
                      </a:cubicBezTo>
                      <a:cubicBezTo>
                        <a:pt x="120" y="81"/>
                        <a:pt x="121" y="82"/>
                        <a:pt x="122" y="83"/>
                      </a:cubicBezTo>
                      <a:cubicBezTo>
                        <a:pt x="124" y="84"/>
                        <a:pt x="124" y="85"/>
                        <a:pt x="125" y="86"/>
                      </a:cubicBezTo>
                      <a:cubicBezTo>
                        <a:pt x="125" y="86"/>
                        <a:pt x="125" y="86"/>
                        <a:pt x="125" y="86"/>
                      </a:cubicBezTo>
                      <a:cubicBezTo>
                        <a:pt x="125" y="86"/>
                        <a:pt x="125" y="86"/>
                        <a:pt x="125" y="86"/>
                      </a:cubicBezTo>
                      <a:cubicBezTo>
                        <a:pt x="126" y="85"/>
                        <a:pt x="126" y="85"/>
                        <a:pt x="126" y="84"/>
                      </a:cubicBezTo>
                      <a:cubicBezTo>
                        <a:pt x="126" y="84"/>
                        <a:pt x="126" y="83"/>
                        <a:pt x="126" y="83"/>
                      </a:cubicBezTo>
                      <a:cubicBezTo>
                        <a:pt x="126" y="82"/>
                        <a:pt x="127" y="80"/>
                        <a:pt x="127" y="80"/>
                      </a:cubicBezTo>
                      <a:cubicBezTo>
                        <a:pt x="127" y="79"/>
                        <a:pt x="131" y="79"/>
                        <a:pt x="132" y="79"/>
                      </a:cubicBezTo>
                      <a:cubicBezTo>
                        <a:pt x="132" y="79"/>
                        <a:pt x="132" y="79"/>
                        <a:pt x="132" y="79"/>
                      </a:cubicBezTo>
                      <a:cubicBezTo>
                        <a:pt x="133" y="79"/>
                        <a:pt x="133" y="79"/>
                        <a:pt x="133" y="79"/>
                      </a:cubicBezTo>
                      <a:cubicBezTo>
                        <a:pt x="133" y="78"/>
                        <a:pt x="133" y="78"/>
                        <a:pt x="133" y="78"/>
                      </a:cubicBezTo>
                      <a:cubicBezTo>
                        <a:pt x="133" y="77"/>
                        <a:pt x="132" y="76"/>
                        <a:pt x="131" y="75"/>
                      </a:cubicBezTo>
                      <a:cubicBezTo>
                        <a:pt x="130" y="75"/>
                        <a:pt x="129" y="74"/>
                        <a:pt x="129" y="74"/>
                      </a:cubicBezTo>
                      <a:cubicBezTo>
                        <a:pt x="129" y="73"/>
                        <a:pt x="129" y="73"/>
                        <a:pt x="129" y="73"/>
                      </a:cubicBezTo>
                      <a:cubicBezTo>
                        <a:pt x="129" y="73"/>
                        <a:pt x="130" y="73"/>
                        <a:pt x="130" y="73"/>
                      </a:cubicBezTo>
                      <a:cubicBezTo>
                        <a:pt x="130" y="73"/>
                        <a:pt x="130" y="73"/>
                        <a:pt x="130" y="73"/>
                      </a:cubicBezTo>
                      <a:cubicBezTo>
                        <a:pt x="130" y="73"/>
                        <a:pt x="130" y="73"/>
                        <a:pt x="130" y="73"/>
                      </a:cubicBezTo>
                      <a:cubicBezTo>
                        <a:pt x="130" y="73"/>
                        <a:pt x="130" y="72"/>
                        <a:pt x="130" y="72"/>
                      </a:cubicBezTo>
                      <a:cubicBezTo>
                        <a:pt x="131" y="72"/>
                        <a:pt x="131" y="71"/>
                        <a:pt x="131" y="71"/>
                      </a:cubicBezTo>
                      <a:cubicBezTo>
                        <a:pt x="131" y="71"/>
                        <a:pt x="131" y="71"/>
                        <a:pt x="131" y="71"/>
                      </a:cubicBezTo>
                      <a:cubicBezTo>
                        <a:pt x="130" y="70"/>
                        <a:pt x="132" y="70"/>
                        <a:pt x="133" y="70"/>
                      </a:cubicBezTo>
                      <a:cubicBezTo>
                        <a:pt x="135" y="70"/>
                        <a:pt x="136" y="70"/>
                        <a:pt x="138" y="70"/>
                      </a:cubicBezTo>
                      <a:cubicBezTo>
                        <a:pt x="138" y="70"/>
                        <a:pt x="139" y="70"/>
                        <a:pt x="139" y="70"/>
                      </a:cubicBezTo>
                      <a:cubicBezTo>
                        <a:pt x="140" y="70"/>
                        <a:pt x="141" y="69"/>
                        <a:pt x="141" y="68"/>
                      </a:cubicBezTo>
                      <a:cubicBezTo>
                        <a:pt x="142" y="67"/>
                        <a:pt x="142" y="67"/>
                        <a:pt x="142" y="67"/>
                      </a:cubicBezTo>
                      <a:cubicBezTo>
                        <a:pt x="142" y="67"/>
                        <a:pt x="143" y="67"/>
                        <a:pt x="144" y="67"/>
                      </a:cubicBezTo>
                      <a:cubicBezTo>
                        <a:pt x="144" y="67"/>
                        <a:pt x="144" y="67"/>
                        <a:pt x="144" y="67"/>
                      </a:cubicBezTo>
                      <a:cubicBezTo>
                        <a:pt x="144" y="66"/>
                        <a:pt x="144" y="65"/>
                        <a:pt x="144" y="65"/>
                      </a:cubicBezTo>
                      <a:cubicBezTo>
                        <a:pt x="145" y="65"/>
                        <a:pt x="145" y="66"/>
                        <a:pt x="145" y="67"/>
                      </a:cubicBezTo>
                      <a:cubicBezTo>
                        <a:pt x="145" y="67"/>
                        <a:pt x="145" y="67"/>
                        <a:pt x="146" y="67"/>
                      </a:cubicBezTo>
                      <a:cubicBezTo>
                        <a:pt x="146" y="66"/>
                        <a:pt x="146" y="66"/>
                        <a:pt x="146" y="65"/>
                      </a:cubicBezTo>
                      <a:cubicBezTo>
                        <a:pt x="146" y="65"/>
                        <a:pt x="147" y="64"/>
                        <a:pt x="147" y="64"/>
                      </a:cubicBezTo>
                      <a:cubicBezTo>
                        <a:pt x="147" y="63"/>
                        <a:pt x="147" y="63"/>
                        <a:pt x="147" y="62"/>
                      </a:cubicBezTo>
                      <a:cubicBezTo>
                        <a:pt x="147" y="62"/>
                        <a:pt x="147" y="61"/>
                        <a:pt x="147" y="61"/>
                      </a:cubicBezTo>
                      <a:cubicBezTo>
                        <a:pt x="147" y="61"/>
                        <a:pt x="146" y="61"/>
                        <a:pt x="146" y="60"/>
                      </a:cubicBezTo>
                      <a:cubicBezTo>
                        <a:pt x="146" y="60"/>
                        <a:pt x="146" y="60"/>
                        <a:pt x="147" y="60"/>
                      </a:cubicBezTo>
                      <a:cubicBezTo>
                        <a:pt x="147" y="59"/>
                        <a:pt x="147" y="59"/>
                        <a:pt x="147" y="58"/>
                      </a:cubicBezTo>
                      <a:cubicBezTo>
                        <a:pt x="147" y="57"/>
                        <a:pt x="148" y="56"/>
                        <a:pt x="149" y="56"/>
                      </a:cubicBezTo>
                      <a:cubicBezTo>
                        <a:pt x="149" y="55"/>
                        <a:pt x="150" y="54"/>
                        <a:pt x="150" y="54"/>
                      </a:cubicBezTo>
                      <a:cubicBezTo>
                        <a:pt x="150" y="53"/>
                        <a:pt x="150" y="52"/>
                        <a:pt x="149" y="52"/>
                      </a:cubicBezTo>
                      <a:cubicBezTo>
                        <a:pt x="149" y="51"/>
                        <a:pt x="148" y="52"/>
                        <a:pt x="147" y="52"/>
                      </a:cubicBezTo>
                      <a:cubicBezTo>
                        <a:pt x="146" y="52"/>
                        <a:pt x="146" y="52"/>
                        <a:pt x="145" y="52"/>
                      </a:cubicBezTo>
                      <a:cubicBezTo>
                        <a:pt x="145" y="52"/>
                        <a:pt x="143" y="52"/>
                        <a:pt x="142" y="52"/>
                      </a:cubicBezTo>
                      <a:cubicBezTo>
                        <a:pt x="141" y="52"/>
                        <a:pt x="141" y="52"/>
                        <a:pt x="141" y="52"/>
                      </a:cubicBezTo>
                      <a:cubicBezTo>
                        <a:pt x="140" y="53"/>
                        <a:pt x="139" y="53"/>
                        <a:pt x="138" y="53"/>
                      </a:cubicBezTo>
                      <a:cubicBezTo>
                        <a:pt x="137" y="53"/>
                        <a:pt x="137" y="53"/>
                        <a:pt x="136" y="54"/>
                      </a:cubicBezTo>
                      <a:cubicBezTo>
                        <a:pt x="134" y="54"/>
                        <a:pt x="134" y="55"/>
                        <a:pt x="133" y="55"/>
                      </a:cubicBezTo>
                      <a:cubicBezTo>
                        <a:pt x="133" y="55"/>
                        <a:pt x="133" y="56"/>
                        <a:pt x="133" y="57"/>
                      </a:cubicBezTo>
                      <a:cubicBezTo>
                        <a:pt x="133" y="58"/>
                        <a:pt x="133" y="58"/>
                        <a:pt x="133" y="59"/>
                      </a:cubicBezTo>
                      <a:cubicBezTo>
                        <a:pt x="133" y="60"/>
                        <a:pt x="132" y="60"/>
                        <a:pt x="132" y="61"/>
                      </a:cubicBezTo>
                      <a:cubicBezTo>
                        <a:pt x="131" y="61"/>
                        <a:pt x="132" y="62"/>
                        <a:pt x="132" y="63"/>
                      </a:cubicBezTo>
                      <a:cubicBezTo>
                        <a:pt x="132" y="63"/>
                        <a:pt x="131" y="63"/>
                        <a:pt x="131" y="64"/>
                      </a:cubicBezTo>
                      <a:cubicBezTo>
                        <a:pt x="130" y="64"/>
                        <a:pt x="129" y="65"/>
                        <a:pt x="129" y="65"/>
                      </a:cubicBezTo>
                      <a:cubicBezTo>
                        <a:pt x="129" y="66"/>
                        <a:pt x="130" y="67"/>
                        <a:pt x="129" y="67"/>
                      </a:cubicBezTo>
                      <a:cubicBezTo>
                        <a:pt x="128" y="67"/>
                        <a:pt x="128" y="68"/>
                        <a:pt x="127" y="68"/>
                      </a:cubicBezTo>
                      <a:cubicBezTo>
                        <a:pt x="126" y="68"/>
                        <a:pt x="127" y="67"/>
                        <a:pt x="126" y="67"/>
                      </a:cubicBezTo>
                      <a:cubicBezTo>
                        <a:pt x="125" y="66"/>
                        <a:pt x="125" y="67"/>
                        <a:pt x="124" y="67"/>
                      </a:cubicBezTo>
                      <a:cubicBezTo>
                        <a:pt x="122" y="67"/>
                        <a:pt x="123" y="68"/>
                        <a:pt x="122" y="68"/>
                      </a:cubicBezTo>
                      <a:cubicBezTo>
                        <a:pt x="122" y="68"/>
                        <a:pt x="122" y="68"/>
                        <a:pt x="121" y="68"/>
                      </a:cubicBezTo>
                      <a:cubicBezTo>
                        <a:pt x="120" y="68"/>
                        <a:pt x="120" y="68"/>
                        <a:pt x="119" y="68"/>
                      </a:cubicBezTo>
                      <a:cubicBezTo>
                        <a:pt x="118" y="69"/>
                        <a:pt x="117" y="69"/>
                        <a:pt x="116" y="69"/>
                      </a:cubicBezTo>
                      <a:cubicBezTo>
                        <a:pt x="115" y="69"/>
                        <a:pt x="114" y="69"/>
                        <a:pt x="113" y="68"/>
                      </a:cubicBezTo>
                      <a:cubicBezTo>
                        <a:pt x="113" y="67"/>
                        <a:pt x="111" y="67"/>
                        <a:pt x="111" y="67"/>
                      </a:cubicBezTo>
                      <a:cubicBezTo>
                        <a:pt x="111" y="67"/>
                        <a:pt x="111" y="67"/>
                        <a:pt x="110" y="67"/>
                      </a:cubicBezTo>
                      <a:cubicBezTo>
                        <a:pt x="109" y="67"/>
                        <a:pt x="109" y="67"/>
                        <a:pt x="108" y="67"/>
                      </a:cubicBezTo>
                      <a:cubicBezTo>
                        <a:pt x="108" y="67"/>
                        <a:pt x="107" y="68"/>
                        <a:pt x="107" y="68"/>
                      </a:cubicBezTo>
                      <a:cubicBezTo>
                        <a:pt x="107" y="68"/>
                        <a:pt x="107" y="67"/>
                        <a:pt x="107" y="67"/>
                      </a:cubicBezTo>
                      <a:cubicBezTo>
                        <a:pt x="107" y="66"/>
                        <a:pt x="107" y="66"/>
                        <a:pt x="107" y="65"/>
                      </a:cubicBezTo>
                      <a:cubicBezTo>
                        <a:pt x="107" y="65"/>
                        <a:pt x="106" y="65"/>
                        <a:pt x="106" y="64"/>
                      </a:cubicBezTo>
                      <a:cubicBezTo>
                        <a:pt x="105" y="64"/>
                        <a:pt x="106" y="63"/>
                        <a:pt x="105" y="63"/>
                      </a:cubicBezTo>
                      <a:cubicBezTo>
                        <a:pt x="105" y="62"/>
                        <a:pt x="105" y="62"/>
                        <a:pt x="104" y="61"/>
                      </a:cubicBezTo>
                      <a:cubicBezTo>
                        <a:pt x="104" y="60"/>
                        <a:pt x="104" y="60"/>
                        <a:pt x="103" y="60"/>
                      </a:cubicBezTo>
                      <a:cubicBezTo>
                        <a:pt x="103" y="59"/>
                        <a:pt x="102" y="59"/>
                        <a:pt x="102" y="58"/>
                      </a:cubicBezTo>
                      <a:cubicBezTo>
                        <a:pt x="101" y="57"/>
                        <a:pt x="101" y="56"/>
                        <a:pt x="100" y="55"/>
                      </a:cubicBezTo>
                      <a:cubicBezTo>
                        <a:pt x="100" y="55"/>
                        <a:pt x="100" y="54"/>
                        <a:pt x="100" y="54"/>
                      </a:cubicBezTo>
                      <a:cubicBezTo>
                        <a:pt x="100" y="53"/>
                        <a:pt x="100" y="53"/>
                        <a:pt x="100" y="52"/>
                      </a:cubicBezTo>
                      <a:cubicBezTo>
                        <a:pt x="99" y="52"/>
                        <a:pt x="99" y="51"/>
                        <a:pt x="99" y="51"/>
                      </a:cubicBezTo>
                      <a:cubicBezTo>
                        <a:pt x="98" y="50"/>
                        <a:pt x="98" y="49"/>
                        <a:pt x="98" y="49"/>
                      </a:cubicBezTo>
                      <a:cubicBezTo>
                        <a:pt x="98" y="48"/>
                        <a:pt x="98" y="46"/>
                        <a:pt x="98" y="45"/>
                      </a:cubicBezTo>
                      <a:cubicBezTo>
                        <a:pt x="98" y="44"/>
                        <a:pt x="98" y="43"/>
                        <a:pt x="98" y="43"/>
                      </a:cubicBezTo>
                      <a:cubicBezTo>
                        <a:pt x="98" y="42"/>
                        <a:pt x="98" y="42"/>
                        <a:pt x="98" y="41"/>
                      </a:cubicBezTo>
                      <a:cubicBezTo>
                        <a:pt x="98" y="40"/>
                        <a:pt x="98" y="39"/>
                        <a:pt x="98" y="39"/>
                      </a:cubicBezTo>
                      <a:cubicBezTo>
                        <a:pt x="98" y="38"/>
                        <a:pt x="98" y="38"/>
                        <a:pt x="98" y="38"/>
                      </a:cubicBezTo>
                      <a:cubicBezTo>
                        <a:pt x="98" y="37"/>
                        <a:pt x="98" y="37"/>
                        <a:pt x="98" y="36"/>
                      </a:cubicBezTo>
                      <a:cubicBezTo>
                        <a:pt x="98" y="36"/>
                        <a:pt x="98" y="35"/>
                        <a:pt x="98" y="35"/>
                      </a:cubicBezTo>
                      <a:cubicBezTo>
                        <a:pt x="98" y="34"/>
                        <a:pt x="99" y="35"/>
                        <a:pt x="99" y="35"/>
                      </a:cubicBezTo>
                      <a:cubicBezTo>
                        <a:pt x="99" y="34"/>
                        <a:pt x="99" y="34"/>
                        <a:pt x="99" y="34"/>
                      </a:cubicBezTo>
                      <a:cubicBezTo>
                        <a:pt x="99" y="34"/>
                        <a:pt x="99" y="34"/>
                        <a:pt x="100" y="34"/>
                      </a:cubicBezTo>
                      <a:cubicBezTo>
                        <a:pt x="100" y="34"/>
                        <a:pt x="100" y="33"/>
                        <a:pt x="100" y="33"/>
                      </a:cubicBezTo>
                      <a:cubicBezTo>
                        <a:pt x="100" y="32"/>
                        <a:pt x="100" y="32"/>
                        <a:pt x="100" y="32"/>
                      </a:cubicBezTo>
                      <a:moveTo>
                        <a:pt x="23" y="16"/>
                      </a:moveTo>
                      <a:cubicBezTo>
                        <a:pt x="23" y="17"/>
                        <a:pt x="22" y="17"/>
                        <a:pt x="23" y="17"/>
                      </a:cubicBezTo>
                      <a:cubicBezTo>
                        <a:pt x="23" y="17"/>
                        <a:pt x="23" y="17"/>
                        <a:pt x="24" y="17"/>
                      </a:cubicBezTo>
                      <a:cubicBezTo>
                        <a:pt x="24" y="18"/>
                        <a:pt x="24" y="18"/>
                        <a:pt x="24" y="18"/>
                      </a:cubicBezTo>
                      <a:cubicBezTo>
                        <a:pt x="24" y="18"/>
                        <a:pt x="25" y="19"/>
                        <a:pt x="25" y="18"/>
                      </a:cubicBezTo>
                      <a:cubicBezTo>
                        <a:pt x="25" y="18"/>
                        <a:pt x="25" y="18"/>
                        <a:pt x="24" y="17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3" y="17"/>
                        <a:pt x="24" y="17"/>
                        <a:pt x="23" y="16"/>
                      </a:cubicBezTo>
                      <a:cubicBezTo>
                        <a:pt x="23" y="16"/>
                        <a:pt x="23" y="16"/>
                        <a:pt x="23" y="16"/>
                      </a:cubicBezTo>
                      <a:moveTo>
                        <a:pt x="15" y="22"/>
                      </a:moveTo>
                      <a:cubicBezTo>
                        <a:pt x="15" y="23"/>
                        <a:pt x="14" y="23"/>
                        <a:pt x="14" y="23"/>
                      </a:cubicBezTo>
                      <a:cubicBezTo>
                        <a:pt x="14" y="24"/>
                        <a:pt x="15" y="24"/>
                        <a:pt x="15" y="24"/>
                      </a:cubicBezTo>
                      <a:cubicBezTo>
                        <a:pt x="15" y="24"/>
                        <a:pt x="15" y="23"/>
                        <a:pt x="15" y="23"/>
                      </a:cubicBezTo>
                      <a:cubicBezTo>
                        <a:pt x="16" y="22"/>
                        <a:pt x="15" y="22"/>
                        <a:pt x="15" y="22"/>
                      </a:cubicBezTo>
                      <a:moveTo>
                        <a:pt x="28" y="19"/>
                      </a:moveTo>
                      <a:cubicBezTo>
                        <a:pt x="28" y="19"/>
                        <a:pt x="28" y="19"/>
                        <a:pt x="28" y="19"/>
                      </a:cubicBezTo>
                      <a:cubicBezTo>
                        <a:pt x="29" y="20"/>
                        <a:pt x="29" y="20"/>
                        <a:pt x="29" y="19"/>
                      </a:cubicBezTo>
                      <a:cubicBezTo>
                        <a:pt x="29" y="19"/>
                        <a:pt x="29" y="19"/>
                        <a:pt x="29" y="18"/>
                      </a:cubicBezTo>
                      <a:cubicBezTo>
                        <a:pt x="28" y="17"/>
                        <a:pt x="28" y="18"/>
                        <a:pt x="28" y="19"/>
                      </a:cubicBezTo>
                      <a:moveTo>
                        <a:pt x="0" y="18"/>
                      </a:moveTo>
                      <a:cubicBezTo>
                        <a:pt x="0" y="18"/>
                        <a:pt x="0" y="19"/>
                        <a:pt x="0" y="19"/>
                      </a:cubicBezTo>
                      <a:cubicBezTo>
                        <a:pt x="1" y="20"/>
                        <a:pt x="1" y="20"/>
                        <a:pt x="1" y="20"/>
                      </a:cubicBezTo>
                      <a:cubicBezTo>
                        <a:pt x="1" y="19"/>
                        <a:pt x="1" y="17"/>
                        <a:pt x="0" y="18"/>
                      </a:cubicBezTo>
                      <a:moveTo>
                        <a:pt x="13" y="39"/>
                      </a:moveTo>
                      <a:cubicBezTo>
                        <a:pt x="13" y="40"/>
                        <a:pt x="12" y="40"/>
                        <a:pt x="13" y="40"/>
                      </a:cubicBezTo>
                      <a:cubicBezTo>
                        <a:pt x="13" y="40"/>
                        <a:pt x="14" y="40"/>
                        <a:pt x="14" y="39"/>
                      </a:cubicBezTo>
                      <a:cubicBezTo>
                        <a:pt x="14" y="39"/>
                        <a:pt x="13" y="38"/>
                        <a:pt x="13" y="39"/>
                      </a:cubicBezTo>
                      <a:moveTo>
                        <a:pt x="19" y="71"/>
                      </a:moveTo>
                      <a:cubicBezTo>
                        <a:pt x="19" y="70"/>
                        <a:pt x="20" y="71"/>
                        <a:pt x="20" y="72"/>
                      </a:cubicBezTo>
                      <a:cubicBezTo>
                        <a:pt x="20" y="72"/>
                        <a:pt x="20" y="72"/>
                        <a:pt x="19" y="72"/>
                      </a:cubicBezTo>
                      <a:cubicBezTo>
                        <a:pt x="19" y="72"/>
                        <a:pt x="19" y="72"/>
                        <a:pt x="19" y="71"/>
                      </a:cubicBezTo>
                      <a:moveTo>
                        <a:pt x="36" y="69"/>
                      </a:moveTo>
                      <a:cubicBezTo>
                        <a:pt x="36" y="68"/>
                        <a:pt x="37" y="68"/>
                        <a:pt x="37" y="69"/>
                      </a:cubicBezTo>
                      <a:cubicBezTo>
                        <a:pt x="37" y="70"/>
                        <a:pt x="37" y="70"/>
                        <a:pt x="37" y="70"/>
                      </a:cubicBezTo>
                      <a:cubicBezTo>
                        <a:pt x="36" y="70"/>
                        <a:pt x="36" y="69"/>
                        <a:pt x="36" y="69"/>
                      </a:cubicBezTo>
                      <a:moveTo>
                        <a:pt x="56" y="54"/>
                      </a:moveTo>
                      <a:cubicBezTo>
                        <a:pt x="56" y="53"/>
                        <a:pt x="57" y="54"/>
                        <a:pt x="57" y="54"/>
                      </a:cubicBezTo>
                      <a:cubicBezTo>
                        <a:pt x="57" y="54"/>
                        <a:pt x="57" y="54"/>
                        <a:pt x="57" y="55"/>
                      </a:cubicBezTo>
                      <a:cubicBezTo>
                        <a:pt x="57" y="55"/>
                        <a:pt x="57" y="55"/>
                        <a:pt x="57" y="55"/>
                      </a:cubicBezTo>
                      <a:cubicBezTo>
                        <a:pt x="56" y="55"/>
                        <a:pt x="56" y="54"/>
                        <a:pt x="56" y="5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258" name="Freeform 6"/>
                <p:cNvSpPr>
                  <a:spLocks/>
                </p:cNvSpPr>
                <p:nvPr/>
              </p:nvSpPr>
              <p:spPr bwMode="auto">
                <a:xfrm>
                  <a:off x="3321" y="2347"/>
                  <a:ext cx="58" cy="88"/>
                </a:xfrm>
                <a:custGeom>
                  <a:avLst/>
                  <a:gdLst>
                    <a:gd name="T0" fmla="*/ 7 w 22"/>
                    <a:gd name="T1" fmla="*/ 1 h 33"/>
                    <a:gd name="T2" fmla="*/ 5 w 22"/>
                    <a:gd name="T3" fmla="*/ 2 h 33"/>
                    <a:gd name="T4" fmla="*/ 3 w 22"/>
                    <a:gd name="T5" fmla="*/ 3 h 33"/>
                    <a:gd name="T6" fmla="*/ 3 w 22"/>
                    <a:gd name="T7" fmla="*/ 4 h 33"/>
                    <a:gd name="T8" fmla="*/ 4 w 22"/>
                    <a:gd name="T9" fmla="*/ 5 h 33"/>
                    <a:gd name="T10" fmla="*/ 5 w 22"/>
                    <a:gd name="T11" fmla="*/ 5 h 33"/>
                    <a:gd name="T12" fmla="*/ 4 w 22"/>
                    <a:gd name="T13" fmla="*/ 7 h 33"/>
                    <a:gd name="T14" fmla="*/ 3 w 22"/>
                    <a:gd name="T15" fmla="*/ 7 h 33"/>
                    <a:gd name="T16" fmla="*/ 2 w 22"/>
                    <a:gd name="T17" fmla="*/ 8 h 33"/>
                    <a:gd name="T18" fmla="*/ 1 w 22"/>
                    <a:gd name="T19" fmla="*/ 9 h 33"/>
                    <a:gd name="T20" fmla="*/ 0 w 22"/>
                    <a:gd name="T21" fmla="*/ 11 h 33"/>
                    <a:gd name="T22" fmla="*/ 2 w 22"/>
                    <a:gd name="T23" fmla="*/ 13 h 33"/>
                    <a:gd name="T24" fmla="*/ 3 w 22"/>
                    <a:gd name="T25" fmla="*/ 14 h 33"/>
                    <a:gd name="T26" fmla="*/ 5 w 22"/>
                    <a:gd name="T27" fmla="*/ 14 h 33"/>
                    <a:gd name="T28" fmla="*/ 6 w 22"/>
                    <a:gd name="T29" fmla="*/ 15 h 33"/>
                    <a:gd name="T30" fmla="*/ 7 w 22"/>
                    <a:gd name="T31" fmla="*/ 16 h 33"/>
                    <a:gd name="T32" fmla="*/ 6 w 22"/>
                    <a:gd name="T33" fmla="*/ 18 h 33"/>
                    <a:gd name="T34" fmla="*/ 8 w 22"/>
                    <a:gd name="T35" fmla="*/ 18 h 33"/>
                    <a:gd name="T36" fmla="*/ 8 w 22"/>
                    <a:gd name="T37" fmla="*/ 19 h 33"/>
                    <a:gd name="T38" fmla="*/ 9 w 22"/>
                    <a:gd name="T39" fmla="*/ 20 h 33"/>
                    <a:gd name="T40" fmla="*/ 8 w 22"/>
                    <a:gd name="T41" fmla="*/ 22 h 33"/>
                    <a:gd name="T42" fmla="*/ 8 w 22"/>
                    <a:gd name="T43" fmla="*/ 24 h 33"/>
                    <a:gd name="T44" fmla="*/ 7 w 22"/>
                    <a:gd name="T45" fmla="*/ 26 h 33"/>
                    <a:gd name="T46" fmla="*/ 8 w 22"/>
                    <a:gd name="T47" fmla="*/ 27 h 33"/>
                    <a:gd name="T48" fmla="*/ 9 w 22"/>
                    <a:gd name="T49" fmla="*/ 30 h 33"/>
                    <a:gd name="T50" fmla="*/ 10 w 22"/>
                    <a:gd name="T51" fmla="*/ 31 h 33"/>
                    <a:gd name="T52" fmla="*/ 13 w 22"/>
                    <a:gd name="T53" fmla="*/ 32 h 33"/>
                    <a:gd name="T54" fmla="*/ 13 w 22"/>
                    <a:gd name="T55" fmla="*/ 32 h 33"/>
                    <a:gd name="T56" fmla="*/ 15 w 22"/>
                    <a:gd name="T57" fmla="*/ 31 h 33"/>
                    <a:gd name="T58" fmla="*/ 16 w 22"/>
                    <a:gd name="T59" fmla="*/ 31 h 33"/>
                    <a:gd name="T60" fmla="*/ 18 w 22"/>
                    <a:gd name="T61" fmla="*/ 31 h 33"/>
                    <a:gd name="T62" fmla="*/ 19 w 22"/>
                    <a:gd name="T63" fmla="*/ 29 h 33"/>
                    <a:gd name="T64" fmla="*/ 22 w 22"/>
                    <a:gd name="T65" fmla="*/ 29 h 33"/>
                    <a:gd name="T66" fmla="*/ 22 w 22"/>
                    <a:gd name="T67" fmla="*/ 29 h 33"/>
                    <a:gd name="T68" fmla="*/ 21 w 22"/>
                    <a:gd name="T69" fmla="*/ 27 h 33"/>
                    <a:gd name="T70" fmla="*/ 19 w 22"/>
                    <a:gd name="T71" fmla="*/ 25 h 33"/>
                    <a:gd name="T72" fmla="*/ 19 w 22"/>
                    <a:gd name="T73" fmla="*/ 23 h 33"/>
                    <a:gd name="T74" fmla="*/ 18 w 22"/>
                    <a:gd name="T75" fmla="*/ 23 h 33"/>
                    <a:gd name="T76" fmla="*/ 17 w 22"/>
                    <a:gd name="T77" fmla="*/ 22 h 33"/>
                    <a:gd name="T78" fmla="*/ 15 w 22"/>
                    <a:gd name="T79" fmla="*/ 19 h 33"/>
                    <a:gd name="T80" fmla="*/ 16 w 22"/>
                    <a:gd name="T81" fmla="*/ 18 h 33"/>
                    <a:gd name="T82" fmla="*/ 16 w 22"/>
                    <a:gd name="T83" fmla="*/ 16 h 33"/>
                    <a:gd name="T84" fmla="*/ 18 w 22"/>
                    <a:gd name="T85" fmla="*/ 15 h 33"/>
                    <a:gd name="T86" fmla="*/ 19 w 22"/>
                    <a:gd name="T87" fmla="*/ 14 h 33"/>
                    <a:gd name="T88" fmla="*/ 19 w 22"/>
                    <a:gd name="T89" fmla="*/ 13 h 33"/>
                    <a:gd name="T90" fmla="*/ 19 w 22"/>
                    <a:gd name="T91" fmla="*/ 10 h 33"/>
                    <a:gd name="T92" fmla="*/ 17 w 22"/>
                    <a:gd name="T93" fmla="*/ 8 h 33"/>
                    <a:gd name="T94" fmla="*/ 13 w 22"/>
                    <a:gd name="T95" fmla="*/ 7 h 33"/>
                    <a:gd name="T96" fmla="*/ 12 w 22"/>
                    <a:gd name="T97" fmla="*/ 8 h 33"/>
                    <a:gd name="T98" fmla="*/ 13 w 22"/>
                    <a:gd name="T99" fmla="*/ 4 h 33"/>
                    <a:gd name="T100" fmla="*/ 9 w 22"/>
                    <a:gd name="T101" fmla="*/ 1 h 33"/>
                    <a:gd name="T102" fmla="*/ 7 w 22"/>
                    <a:gd name="T10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22" h="33">
                      <a:moveTo>
                        <a:pt x="7" y="0"/>
                      </a:moveTo>
                      <a:cubicBezTo>
                        <a:pt x="7" y="0"/>
                        <a:pt x="7" y="0"/>
                        <a:pt x="7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2"/>
                        <a:pt x="6" y="2"/>
                        <a:pt x="5" y="2"/>
                      </a:cubicBezTo>
                      <a:cubicBezTo>
                        <a:pt x="5" y="2"/>
                        <a:pt x="5" y="2"/>
                        <a:pt x="4" y="2"/>
                      </a:cubicBezTo>
                      <a:cubicBezTo>
                        <a:pt x="4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5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4" y="6"/>
                        <a:pt x="4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7"/>
                        <a:pt x="4" y="7"/>
                        <a:pt x="3" y="7"/>
                      </a:cubicBezTo>
                      <a:cubicBezTo>
                        <a:pt x="3" y="7"/>
                        <a:pt x="2" y="7"/>
                        <a:pt x="2" y="8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1" y="8"/>
                        <a:pt x="1" y="8"/>
                        <a:pt x="1" y="9"/>
                      </a:cubicBezTo>
                      <a:cubicBezTo>
                        <a:pt x="1" y="9"/>
                        <a:pt x="1" y="10"/>
                        <a:pt x="1" y="11"/>
                      </a:cubicBezTo>
                      <a:cubicBezTo>
                        <a:pt x="1" y="11"/>
                        <a:pt x="0" y="11"/>
                        <a:pt x="0" y="11"/>
                      </a:cubicBezTo>
                      <a:cubicBezTo>
                        <a:pt x="0" y="11"/>
                        <a:pt x="0" y="12"/>
                        <a:pt x="0" y="12"/>
                      </a:cubicBezTo>
                      <a:cubicBezTo>
                        <a:pt x="0" y="12"/>
                        <a:pt x="1" y="12"/>
                        <a:pt x="2" y="13"/>
                      </a:cubicBezTo>
                      <a:cubicBezTo>
                        <a:pt x="2" y="13"/>
                        <a:pt x="3" y="14"/>
                        <a:pt x="3" y="14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3" y="14"/>
                        <a:pt x="3" y="14"/>
                        <a:pt x="4" y="14"/>
                      </a:cubicBezTo>
                      <a:cubicBezTo>
                        <a:pt x="4" y="14"/>
                        <a:pt x="4" y="14"/>
                        <a:pt x="5" y="14"/>
                      </a:cubicBezTo>
                      <a:cubicBezTo>
                        <a:pt x="5" y="14"/>
                        <a:pt x="5" y="14"/>
                        <a:pt x="6" y="14"/>
                      </a:cubicBezTo>
                      <a:cubicBezTo>
                        <a:pt x="6" y="14"/>
                        <a:pt x="6" y="14"/>
                        <a:pt x="6" y="15"/>
                      </a:cubicBezTo>
                      <a:cubicBezTo>
                        <a:pt x="6" y="15"/>
                        <a:pt x="6" y="15"/>
                        <a:pt x="6" y="15"/>
                      </a:cubicBezTo>
                      <a:cubicBezTo>
                        <a:pt x="7" y="15"/>
                        <a:pt x="7" y="15"/>
                        <a:pt x="7" y="16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6" y="17"/>
                        <a:pt x="6" y="17"/>
                        <a:pt x="6" y="18"/>
                      </a:cubicBezTo>
                      <a:cubicBezTo>
                        <a:pt x="6" y="18"/>
                        <a:pt x="7" y="18"/>
                        <a:pt x="7" y="18"/>
                      </a:cubicBezTo>
                      <a:cubicBezTo>
                        <a:pt x="8" y="18"/>
                        <a:pt x="8" y="18"/>
                        <a:pt x="8" y="18"/>
                      </a:cubicBezTo>
                      <a:cubicBezTo>
                        <a:pt x="8" y="18"/>
                        <a:pt x="8" y="18"/>
                        <a:pt x="8" y="18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8" y="19"/>
                        <a:pt x="8" y="19"/>
                        <a:pt x="8" y="20"/>
                      </a:cubicBezTo>
                      <a:cubicBezTo>
                        <a:pt x="9" y="20"/>
                        <a:pt x="9" y="20"/>
                        <a:pt x="9" y="20"/>
                      </a:cubicBezTo>
                      <a:cubicBezTo>
                        <a:pt x="9" y="21"/>
                        <a:pt x="9" y="21"/>
                        <a:pt x="9" y="22"/>
                      </a:cubicBezTo>
                      <a:cubicBezTo>
                        <a:pt x="8" y="22"/>
                        <a:pt x="8" y="22"/>
                        <a:pt x="8" y="22"/>
                      </a:cubicBezTo>
                      <a:cubicBezTo>
                        <a:pt x="8" y="22"/>
                        <a:pt x="8" y="23"/>
                        <a:pt x="8" y="23"/>
                      </a:cubicBezTo>
                      <a:cubicBezTo>
                        <a:pt x="8" y="23"/>
                        <a:pt x="8" y="24"/>
                        <a:pt x="8" y="24"/>
                      </a:cubicBezTo>
                      <a:cubicBezTo>
                        <a:pt x="8" y="24"/>
                        <a:pt x="8" y="24"/>
                        <a:pt x="7" y="24"/>
                      </a:cubicBezTo>
                      <a:cubicBezTo>
                        <a:pt x="7" y="25"/>
                        <a:pt x="7" y="25"/>
                        <a:pt x="7" y="26"/>
                      </a:cubicBezTo>
                      <a:cubicBezTo>
                        <a:pt x="7" y="26"/>
                        <a:pt x="7" y="27"/>
                        <a:pt x="7" y="27"/>
                      </a:cubicBezTo>
                      <a:cubicBezTo>
                        <a:pt x="7" y="27"/>
                        <a:pt x="8" y="27"/>
                        <a:pt x="8" y="27"/>
                      </a:cubicBezTo>
                      <a:cubicBezTo>
                        <a:pt x="8" y="28"/>
                        <a:pt x="8" y="28"/>
                        <a:pt x="9" y="29"/>
                      </a:cubicBezTo>
                      <a:cubicBezTo>
                        <a:pt x="9" y="29"/>
                        <a:pt x="9" y="30"/>
                        <a:pt x="9" y="30"/>
                      </a:cubicBezTo>
                      <a:cubicBezTo>
                        <a:pt x="9" y="30"/>
                        <a:pt x="9" y="30"/>
                        <a:pt x="9" y="30"/>
                      </a:cubicBezTo>
                      <a:cubicBezTo>
                        <a:pt x="9" y="30"/>
                        <a:pt x="9" y="31"/>
                        <a:pt x="10" y="31"/>
                      </a:cubicBezTo>
                      <a:cubicBezTo>
                        <a:pt x="11" y="32"/>
                        <a:pt x="11" y="32"/>
                        <a:pt x="12" y="33"/>
                      </a:cubicBezTo>
                      <a:cubicBezTo>
                        <a:pt x="12" y="32"/>
                        <a:pt x="12" y="32"/>
                        <a:pt x="13" y="32"/>
                      </a:cubicBezTo>
                      <a:cubicBezTo>
                        <a:pt x="13" y="33"/>
                        <a:pt x="13" y="33"/>
                        <a:pt x="13" y="33"/>
                      </a:cubicBezTo>
                      <a:cubicBezTo>
                        <a:pt x="13" y="33"/>
                        <a:pt x="13" y="32"/>
                        <a:pt x="13" y="32"/>
                      </a:cubicBezTo>
                      <a:cubicBezTo>
                        <a:pt x="13" y="32"/>
                        <a:pt x="14" y="32"/>
                        <a:pt x="14" y="32"/>
                      </a:cubicBezTo>
                      <a:cubicBezTo>
                        <a:pt x="14" y="31"/>
                        <a:pt x="14" y="31"/>
                        <a:pt x="15" y="31"/>
                      </a:cubicBezTo>
                      <a:cubicBezTo>
                        <a:pt x="15" y="31"/>
                        <a:pt x="15" y="31"/>
                        <a:pt x="16" y="31"/>
                      </a:cubicBezTo>
                      <a:cubicBezTo>
                        <a:pt x="16" y="31"/>
                        <a:pt x="16" y="31"/>
                        <a:pt x="16" y="31"/>
                      </a:cubicBezTo>
                      <a:cubicBezTo>
                        <a:pt x="16" y="31"/>
                        <a:pt x="16" y="31"/>
                        <a:pt x="16" y="31"/>
                      </a:cubicBezTo>
                      <a:cubicBezTo>
                        <a:pt x="17" y="31"/>
                        <a:pt x="17" y="31"/>
                        <a:pt x="18" y="31"/>
                      </a:cubicBezTo>
                      <a:cubicBezTo>
                        <a:pt x="19" y="30"/>
                        <a:pt x="19" y="30"/>
                        <a:pt x="19" y="30"/>
                      </a:cubicBezTo>
                      <a:cubicBezTo>
                        <a:pt x="19" y="30"/>
                        <a:pt x="19" y="29"/>
                        <a:pt x="19" y="29"/>
                      </a:cubicBezTo>
                      <a:cubicBezTo>
                        <a:pt x="20" y="29"/>
                        <a:pt x="20" y="29"/>
                        <a:pt x="21" y="29"/>
                      </a:cubicBezTo>
                      <a:cubicBezTo>
                        <a:pt x="21" y="29"/>
                        <a:pt x="21" y="29"/>
                        <a:pt x="22" y="29"/>
                      </a:cubicBezTo>
                      <a:cubicBezTo>
                        <a:pt x="22" y="29"/>
                        <a:pt x="22" y="29"/>
                        <a:pt x="22" y="29"/>
                      </a:cubicBezTo>
                      <a:cubicBezTo>
                        <a:pt x="22" y="29"/>
                        <a:pt x="22" y="29"/>
                        <a:pt x="22" y="29"/>
                      </a:cubicBezTo>
                      <a:cubicBezTo>
                        <a:pt x="22" y="29"/>
                        <a:pt x="22" y="28"/>
                        <a:pt x="22" y="28"/>
                      </a:cubicBezTo>
                      <a:cubicBezTo>
                        <a:pt x="21" y="28"/>
                        <a:pt x="21" y="27"/>
                        <a:pt x="21" y="27"/>
                      </a:cubicBezTo>
                      <a:cubicBezTo>
                        <a:pt x="21" y="27"/>
                        <a:pt x="21" y="27"/>
                        <a:pt x="20" y="27"/>
                      </a:cubicBezTo>
                      <a:cubicBezTo>
                        <a:pt x="20" y="26"/>
                        <a:pt x="20" y="26"/>
                        <a:pt x="19" y="25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19" y="24"/>
                        <a:pt x="19" y="24"/>
                        <a:pt x="19" y="23"/>
                      </a:cubicBezTo>
                      <a:cubicBezTo>
                        <a:pt x="19" y="23"/>
                        <a:pt x="19" y="23"/>
                        <a:pt x="19" y="23"/>
                      </a:cubicBezTo>
                      <a:cubicBezTo>
                        <a:pt x="19" y="23"/>
                        <a:pt x="18" y="23"/>
                        <a:pt x="18" y="23"/>
                      </a:cubicBezTo>
                      <a:cubicBezTo>
                        <a:pt x="17" y="23"/>
                        <a:pt x="17" y="23"/>
                        <a:pt x="17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6" y="21"/>
                        <a:pt x="16" y="20"/>
                        <a:pt x="15" y="19"/>
                      </a:cubicBezTo>
                      <a:cubicBezTo>
                        <a:pt x="15" y="19"/>
                        <a:pt x="15" y="18"/>
                        <a:pt x="16" y="18"/>
                      </a:cubicBezTo>
                      <a:cubicBezTo>
                        <a:pt x="16" y="18"/>
                        <a:pt x="16" y="18"/>
                        <a:pt x="16" y="18"/>
                      </a:cubicBezTo>
                      <a:cubicBezTo>
                        <a:pt x="16" y="18"/>
                        <a:pt x="16" y="17"/>
                        <a:pt x="16" y="17"/>
                      </a:cubicBezTo>
                      <a:cubicBezTo>
                        <a:pt x="16" y="17"/>
                        <a:pt x="16" y="17"/>
                        <a:pt x="16" y="16"/>
                      </a:cubicBezTo>
                      <a:cubicBezTo>
                        <a:pt x="16" y="15"/>
                        <a:pt x="17" y="15"/>
                        <a:pt x="18" y="15"/>
                      </a:cubicBezTo>
                      <a:cubicBezTo>
                        <a:pt x="18" y="15"/>
                        <a:pt x="18" y="15"/>
                        <a:pt x="18" y="15"/>
                      </a:cubicBezTo>
                      <a:cubicBezTo>
                        <a:pt x="18" y="15"/>
                        <a:pt x="18" y="15"/>
                        <a:pt x="19" y="15"/>
                      </a:cubicBezTo>
                      <a:cubicBezTo>
                        <a:pt x="19" y="15"/>
                        <a:pt x="19" y="15"/>
                        <a:pt x="19" y="14"/>
                      </a:cubicBezTo>
                      <a:cubicBezTo>
                        <a:pt x="19" y="14"/>
                        <a:pt x="19" y="14"/>
                        <a:pt x="19" y="13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19" y="12"/>
                        <a:pt x="19" y="12"/>
                        <a:pt x="19" y="11"/>
                      </a:cubicBezTo>
                      <a:cubicBezTo>
                        <a:pt x="19" y="11"/>
                        <a:pt x="20" y="11"/>
                        <a:pt x="19" y="10"/>
                      </a:cubicBezTo>
                      <a:cubicBezTo>
                        <a:pt x="19" y="10"/>
                        <a:pt x="19" y="10"/>
                        <a:pt x="18" y="9"/>
                      </a:cubicBezTo>
                      <a:cubicBezTo>
                        <a:pt x="18" y="9"/>
                        <a:pt x="18" y="9"/>
                        <a:pt x="17" y="8"/>
                      </a:cubicBezTo>
                      <a:cubicBezTo>
                        <a:pt x="16" y="7"/>
                        <a:pt x="16" y="7"/>
                        <a:pt x="15" y="7"/>
                      </a:cubicBezTo>
                      <a:cubicBezTo>
                        <a:pt x="15" y="6"/>
                        <a:pt x="13" y="6"/>
                        <a:pt x="13" y="7"/>
                      </a:cubicBezTo>
                      <a:cubicBezTo>
                        <a:pt x="13" y="7"/>
                        <a:pt x="13" y="8"/>
                        <a:pt x="13" y="8"/>
                      </a:cubicBezTo>
                      <a:cubicBezTo>
                        <a:pt x="12" y="9"/>
                        <a:pt x="13" y="8"/>
                        <a:pt x="12" y="8"/>
                      </a:cubicBezTo>
                      <a:cubicBezTo>
                        <a:pt x="12" y="7"/>
                        <a:pt x="13" y="7"/>
                        <a:pt x="13" y="6"/>
                      </a:cubicBezTo>
                      <a:cubicBezTo>
                        <a:pt x="13" y="6"/>
                        <a:pt x="13" y="5"/>
                        <a:pt x="13" y="4"/>
                      </a:cubicBezTo>
                      <a:cubicBezTo>
                        <a:pt x="13" y="3"/>
                        <a:pt x="12" y="3"/>
                        <a:pt x="11" y="2"/>
                      </a:cubicBezTo>
                      <a:cubicBezTo>
                        <a:pt x="11" y="2"/>
                        <a:pt x="10" y="1"/>
                        <a:pt x="9" y="1"/>
                      </a:cubicBezTo>
                      <a:cubicBezTo>
                        <a:pt x="9" y="0"/>
                        <a:pt x="9" y="0"/>
                        <a:pt x="8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259" name="Freeform 7"/>
                <p:cNvSpPr>
                  <a:spLocks noEditPoints="1"/>
                </p:cNvSpPr>
                <p:nvPr/>
              </p:nvSpPr>
              <p:spPr bwMode="auto">
                <a:xfrm>
                  <a:off x="3196" y="2730"/>
                  <a:ext cx="234" cy="444"/>
                </a:xfrm>
                <a:custGeom>
                  <a:avLst/>
                  <a:gdLst>
                    <a:gd name="T0" fmla="*/ 69 w 88"/>
                    <a:gd name="T1" fmla="*/ 65 h 167"/>
                    <a:gd name="T2" fmla="*/ 74 w 88"/>
                    <a:gd name="T3" fmla="*/ 72 h 167"/>
                    <a:gd name="T4" fmla="*/ 74 w 88"/>
                    <a:gd name="T5" fmla="*/ 80 h 167"/>
                    <a:gd name="T6" fmla="*/ 54 w 88"/>
                    <a:gd name="T7" fmla="*/ 88 h 167"/>
                    <a:gd name="T8" fmla="*/ 50 w 88"/>
                    <a:gd name="T9" fmla="*/ 94 h 167"/>
                    <a:gd name="T10" fmla="*/ 44 w 88"/>
                    <a:gd name="T11" fmla="*/ 100 h 167"/>
                    <a:gd name="T12" fmla="*/ 38 w 88"/>
                    <a:gd name="T13" fmla="*/ 103 h 167"/>
                    <a:gd name="T14" fmla="*/ 39 w 88"/>
                    <a:gd name="T15" fmla="*/ 110 h 167"/>
                    <a:gd name="T16" fmla="*/ 38 w 88"/>
                    <a:gd name="T17" fmla="*/ 117 h 167"/>
                    <a:gd name="T18" fmla="*/ 32 w 88"/>
                    <a:gd name="T19" fmla="*/ 123 h 167"/>
                    <a:gd name="T20" fmla="*/ 28 w 88"/>
                    <a:gd name="T21" fmla="*/ 132 h 167"/>
                    <a:gd name="T22" fmla="*/ 35 w 88"/>
                    <a:gd name="T23" fmla="*/ 139 h 167"/>
                    <a:gd name="T24" fmla="*/ 32 w 88"/>
                    <a:gd name="T25" fmla="*/ 143 h 167"/>
                    <a:gd name="T26" fmla="*/ 27 w 88"/>
                    <a:gd name="T27" fmla="*/ 152 h 167"/>
                    <a:gd name="T28" fmla="*/ 22 w 88"/>
                    <a:gd name="T29" fmla="*/ 153 h 167"/>
                    <a:gd name="T30" fmla="*/ 21 w 88"/>
                    <a:gd name="T31" fmla="*/ 156 h 167"/>
                    <a:gd name="T32" fmla="*/ 21 w 88"/>
                    <a:gd name="T33" fmla="*/ 162 h 167"/>
                    <a:gd name="T34" fmla="*/ 22 w 88"/>
                    <a:gd name="T35" fmla="*/ 165 h 167"/>
                    <a:gd name="T36" fmla="*/ 12 w 88"/>
                    <a:gd name="T37" fmla="*/ 165 h 167"/>
                    <a:gd name="T38" fmla="*/ 6 w 88"/>
                    <a:gd name="T39" fmla="*/ 162 h 167"/>
                    <a:gd name="T40" fmla="*/ 5 w 88"/>
                    <a:gd name="T41" fmla="*/ 157 h 167"/>
                    <a:gd name="T42" fmla="*/ 1 w 88"/>
                    <a:gd name="T43" fmla="*/ 155 h 167"/>
                    <a:gd name="T44" fmla="*/ 1 w 88"/>
                    <a:gd name="T45" fmla="*/ 149 h 167"/>
                    <a:gd name="T46" fmla="*/ 4 w 88"/>
                    <a:gd name="T47" fmla="*/ 144 h 167"/>
                    <a:gd name="T48" fmla="*/ 5 w 88"/>
                    <a:gd name="T49" fmla="*/ 138 h 167"/>
                    <a:gd name="T50" fmla="*/ 8 w 88"/>
                    <a:gd name="T51" fmla="*/ 133 h 167"/>
                    <a:gd name="T52" fmla="*/ 7 w 88"/>
                    <a:gd name="T53" fmla="*/ 128 h 167"/>
                    <a:gd name="T54" fmla="*/ 7 w 88"/>
                    <a:gd name="T55" fmla="*/ 123 h 167"/>
                    <a:gd name="T56" fmla="*/ 10 w 88"/>
                    <a:gd name="T57" fmla="*/ 121 h 167"/>
                    <a:gd name="T58" fmla="*/ 7 w 88"/>
                    <a:gd name="T59" fmla="*/ 119 h 167"/>
                    <a:gd name="T60" fmla="*/ 7 w 88"/>
                    <a:gd name="T61" fmla="*/ 114 h 167"/>
                    <a:gd name="T62" fmla="*/ 5 w 88"/>
                    <a:gd name="T63" fmla="*/ 110 h 167"/>
                    <a:gd name="T64" fmla="*/ 6 w 88"/>
                    <a:gd name="T65" fmla="*/ 104 h 167"/>
                    <a:gd name="T66" fmla="*/ 7 w 88"/>
                    <a:gd name="T67" fmla="*/ 97 h 167"/>
                    <a:gd name="T68" fmla="*/ 7 w 88"/>
                    <a:gd name="T69" fmla="*/ 93 h 167"/>
                    <a:gd name="T70" fmla="*/ 9 w 88"/>
                    <a:gd name="T71" fmla="*/ 84 h 167"/>
                    <a:gd name="T72" fmla="*/ 11 w 88"/>
                    <a:gd name="T73" fmla="*/ 75 h 167"/>
                    <a:gd name="T74" fmla="*/ 12 w 88"/>
                    <a:gd name="T75" fmla="*/ 69 h 167"/>
                    <a:gd name="T76" fmla="*/ 14 w 88"/>
                    <a:gd name="T77" fmla="*/ 64 h 167"/>
                    <a:gd name="T78" fmla="*/ 13 w 88"/>
                    <a:gd name="T79" fmla="*/ 57 h 167"/>
                    <a:gd name="T80" fmla="*/ 12 w 88"/>
                    <a:gd name="T81" fmla="*/ 52 h 167"/>
                    <a:gd name="T82" fmla="*/ 12 w 88"/>
                    <a:gd name="T83" fmla="*/ 46 h 167"/>
                    <a:gd name="T84" fmla="*/ 13 w 88"/>
                    <a:gd name="T85" fmla="*/ 41 h 167"/>
                    <a:gd name="T86" fmla="*/ 15 w 88"/>
                    <a:gd name="T87" fmla="*/ 32 h 167"/>
                    <a:gd name="T88" fmla="*/ 20 w 88"/>
                    <a:gd name="T89" fmla="*/ 27 h 167"/>
                    <a:gd name="T90" fmla="*/ 19 w 88"/>
                    <a:gd name="T91" fmla="*/ 16 h 167"/>
                    <a:gd name="T92" fmla="*/ 23 w 88"/>
                    <a:gd name="T93" fmla="*/ 12 h 167"/>
                    <a:gd name="T94" fmla="*/ 28 w 88"/>
                    <a:gd name="T95" fmla="*/ 2 h 167"/>
                    <a:gd name="T96" fmla="*/ 34 w 88"/>
                    <a:gd name="T97" fmla="*/ 2 h 167"/>
                    <a:gd name="T98" fmla="*/ 44 w 88"/>
                    <a:gd name="T99" fmla="*/ 1 h 167"/>
                    <a:gd name="T100" fmla="*/ 54 w 88"/>
                    <a:gd name="T101" fmla="*/ 9 h 167"/>
                    <a:gd name="T102" fmla="*/ 69 w 88"/>
                    <a:gd name="T103" fmla="*/ 16 h 167"/>
                    <a:gd name="T104" fmla="*/ 66 w 88"/>
                    <a:gd name="T105" fmla="*/ 24 h 167"/>
                    <a:gd name="T106" fmla="*/ 73 w 88"/>
                    <a:gd name="T107" fmla="*/ 27 h 167"/>
                    <a:gd name="T108" fmla="*/ 79 w 88"/>
                    <a:gd name="T109" fmla="*/ 26 h 167"/>
                    <a:gd name="T110" fmla="*/ 84 w 88"/>
                    <a:gd name="T111" fmla="*/ 18 h 167"/>
                    <a:gd name="T112" fmla="*/ 86 w 88"/>
                    <a:gd name="T113" fmla="*/ 25 h 167"/>
                    <a:gd name="T114" fmla="*/ 78 w 88"/>
                    <a:gd name="T115" fmla="*/ 32 h 167"/>
                    <a:gd name="T116" fmla="*/ 69 w 88"/>
                    <a:gd name="T117" fmla="*/ 46 h 167"/>
                    <a:gd name="T118" fmla="*/ 68 w 88"/>
                    <a:gd name="T119" fmla="*/ 53 h 167"/>
                    <a:gd name="T120" fmla="*/ 41 w 88"/>
                    <a:gd name="T121" fmla="*/ 108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88" h="167">
                      <a:moveTo>
                        <a:pt x="68" y="56"/>
                      </a:moveTo>
                      <a:cubicBezTo>
                        <a:pt x="68" y="56"/>
                        <a:pt x="68" y="56"/>
                        <a:pt x="68" y="56"/>
                      </a:cubicBezTo>
                      <a:cubicBezTo>
                        <a:pt x="67" y="56"/>
                        <a:pt x="67" y="57"/>
                        <a:pt x="67" y="58"/>
                      </a:cubicBezTo>
                      <a:cubicBezTo>
                        <a:pt x="67" y="59"/>
                        <a:pt x="67" y="59"/>
                        <a:pt x="67" y="60"/>
                      </a:cubicBezTo>
                      <a:cubicBezTo>
                        <a:pt x="67" y="61"/>
                        <a:pt x="67" y="62"/>
                        <a:pt x="67" y="62"/>
                      </a:cubicBezTo>
                      <a:cubicBezTo>
                        <a:pt x="67" y="63"/>
                        <a:pt x="67" y="63"/>
                        <a:pt x="68" y="64"/>
                      </a:cubicBezTo>
                      <a:cubicBezTo>
                        <a:pt x="68" y="64"/>
                        <a:pt x="69" y="65"/>
                        <a:pt x="69" y="65"/>
                      </a:cubicBezTo>
                      <a:cubicBezTo>
                        <a:pt x="70" y="65"/>
                        <a:pt x="70" y="65"/>
                        <a:pt x="70" y="65"/>
                      </a:cubicBezTo>
                      <a:cubicBezTo>
                        <a:pt x="71" y="65"/>
                        <a:pt x="71" y="65"/>
                        <a:pt x="72" y="66"/>
                      </a:cubicBezTo>
                      <a:cubicBezTo>
                        <a:pt x="72" y="67"/>
                        <a:pt x="73" y="67"/>
                        <a:pt x="73" y="68"/>
                      </a:cubicBezTo>
                      <a:cubicBezTo>
                        <a:pt x="74" y="68"/>
                        <a:pt x="73" y="69"/>
                        <a:pt x="73" y="69"/>
                      </a:cubicBezTo>
                      <a:cubicBezTo>
                        <a:pt x="73" y="69"/>
                        <a:pt x="73" y="69"/>
                        <a:pt x="73" y="70"/>
                      </a:cubicBezTo>
                      <a:cubicBezTo>
                        <a:pt x="73" y="71"/>
                        <a:pt x="73" y="71"/>
                        <a:pt x="73" y="71"/>
                      </a:cubicBezTo>
                      <a:cubicBezTo>
                        <a:pt x="73" y="72"/>
                        <a:pt x="73" y="72"/>
                        <a:pt x="74" y="72"/>
                      </a:cubicBezTo>
                      <a:cubicBezTo>
                        <a:pt x="74" y="73"/>
                        <a:pt x="74" y="73"/>
                        <a:pt x="74" y="73"/>
                      </a:cubicBezTo>
                      <a:cubicBezTo>
                        <a:pt x="75" y="73"/>
                        <a:pt x="75" y="72"/>
                        <a:pt x="75" y="73"/>
                      </a:cubicBezTo>
                      <a:cubicBezTo>
                        <a:pt x="76" y="73"/>
                        <a:pt x="76" y="73"/>
                        <a:pt x="76" y="74"/>
                      </a:cubicBezTo>
                      <a:cubicBezTo>
                        <a:pt x="76" y="74"/>
                        <a:pt x="76" y="74"/>
                        <a:pt x="76" y="74"/>
                      </a:cubicBezTo>
                      <a:cubicBezTo>
                        <a:pt x="76" y="75"/>
                        <a:pt x="76" y="76"/>
                        <a:pt x="76" y="76"/>
                      </a:cubicBezTo>
                      <a:cubicBezTo>
                        <a:pt x="76" y="77"/>
                        <a:pt x="76" y="77"/>
                        <a:pt x="75" y="78"/>
                      </a:cubicBezTo>
                      <a:cubicBezTo>
                        <a:pt x="75" y="78"/>
                        <a:pt x="74" y="79"/>
                        <a:pt x="74" y="80"/>
                      </a:cubicBezTo>
                      <a:cubicBezTo>
                        <a:pt x="73" y="81"/>
                        <a:pt x="73" y="81"/>
                        <a:pt x="72" y="82"/>
                      </a:cubicBezTo>
                      <a:cubicBezTo>
                        <a:pt x="72" y="83"/>
                        <a:pt x="71" y="83"/>
                        <a:pt x="71" y="84"/>
                      </a:cubicBezTo>
                      <a:cubicBezTo>
                        <a:pt x="70" y="84"/>
                        <a:pt x="69" y="84"/>
                        <a:pt x="69" y="85"/>
                      </a:cubicBezTo>
                      <a:cubicBezTo>
                        <a:pt x="68" y="85"/>
                        <a:pt x="65" y="86"/>
                        <a:pt x="65" y="86"/>
                      </a:cubicBezTo>
                      <a:cubicBezTo>
                        <a:pt x="64" y="86"/>
                        <a:pt x="62" y="87"/>
                        <a:pt x="61" y="87"/>
                      </a:cubicBezTo>
                      <a:cubicBezTo>
                        <a:pt x="60" y="87"/>
                        <a:pt x="57" y="88"/>
                        <a:pt x="56" y="88"/>
                      </a:cubicBezTo>
                      <a:cubicBezTo>
                        <a:pt x="55" y="88"/>
                        <a:pt x="54" y="88"/>
                        <a:pt x="54" y="88"/>
                      </a:cubicBezTo>
                      <a:cubicBezTo>
                        <a:pt x="53" y="87"/>
                        <a:pt x="52" y="87"/>
                        <a:pt x="51" y="87"/>
                      </a:cubicBezTo>
                      <a:cubicBezTo>
                        <a:pt x="50" y="87"/>
                        <a:pt x="50" y="87"/>
                        <a:pt x="50" y="87"/>
                      </a:cubicBezTo>
                      <a:cubicBezTo>
                        <a:pt x="50" y="88"/>
                        <a:pt x="50" y="89"/>
                        <a:pt x="50" y="89"/>
                      </a:cubicBezTo>
                      <a:cubicBezTo>
                        <a:pt x="50" y="90"/>
                        <a:pt x="51" y="90"/>
                        <a:pt x="51" y="90"/>
                      </a:cubicBezTo>
                      <a:cubicBezTo>
                        <a:pt x="51" y="91"/>
                        <a:pt x="51" y="91"/>
                        <a:pt x="51" y="91"/>
                      </a:cubicBezTo>
                      <a:cubicBezTo>
                        <a:pt x="51" y="92"/>
                        <a:pt x="51" y="92"/>
                        <a:pt x="50" y="93"/>
                      </a:cubicBezTo>
                      <a:cubicBezTo>
                        <a:pt x="50" y="93"/>
                        <a:pt x="50" y="94"/>
                        <a:pt x="50" y="94"/>
                      </a:cubicBezTo>
                      <a:cubicBezTo>
                        <a:pt x="50" y="95"/>
                        <a:pt x="49" y="95"/>
                        <a:pt x="49" y="95"/>
                      </a:cubicBezTo>
                      <a:cubicBezTo>
                        <a:pt x="49" y="96"/>
                        <a:pt x="49" y="96"/>
                        <a:pt x="50" y="96"/>
                      </a:cubicBezTo>
                      <a:cubicBezTo>
                        <a:pt x="51" y="97"/>
                        <a:pt x="51" y="97"/>
                        <a:pt x="51" y="97"/>
                      </a:cubicBezTo>
                      <a:cubicBezTo>
                        <a:pt x="51" y="98"/>
                        <a:pt x="51" y="98"/>
                        <a:pt x="50" y="98"/>
                      </a:cubicBezTo>
                      <a:cubicBezTo>
                        <a:pt x="50" y="99"/>
                        <a:pt x="49" y="99"/>
                        <a:pt x="48" y="99"/>
                      </a:cubicBezTo>
                      <a:cubicBezTo>
                        <a:pt x="48" y="100"/>
                        <a:pt x="47" y="100"/>
                        <a:pt x="47" y="100"/>
                      </a:cubicBezTo>
                      <a:cubicBezTo>
                        <a:pt x="46" y="100"/>
                        <a:pt x="44" y="100"/>
                        <a:pt x="44" y="100"/>
                      </a:cubicBezTo>
                      <a:cubicBezTo>
                        <a:pt x="43" y="100"/>
                        <a:pt x="43" y="100"/>
                        <a:pt x="42" y="100"/>
                      </a:cubicBezTo>
                      <a:cubicBezTo>
                        <a:pt x="42" y="100"/>
                        <a:pt x="41" y="99"/>
                        <a:pt x="40" y="99"/>
                      </a:cubicBezTo>
                      <a:cubicBezTo>
                        <a:pt x="39" y="99"/>
                        <a:pt x="39" y="99"/>
                        <a:pt x="39" y="98"/>
                      </a:cubicBezTo>
                      <a:cubicBezTo>
                        <a:pt x="38" y="98"/>
                        <a:pt x="38" y="98"/>
                        <a:pt x="38" y="98"/>
                      </a:cubicBezTo>
                      <a:cubicBezTo>
                        <a:pt x="38" y="99"/>
                        <a:pt x="37" y="99"/>
                        <a:pt x="37" y="99"/>
                      </a:cubicBezTo>
                      <a:cubicBezTo>
                        <a:pt x="37" y="99"/>
                        <a:pt x="37" y="100"/>
                        <a:pt x="38" y="100"/>
                      </a:cubicBezTo>
                      <a:cubicBezTo>
                        <a:pt x="38" y="101"/>
                        <a:pt x="38" y="102"/>
                        <a:pt x="38" y="103"/>
                      </a:cubicBezTo>
                      <a:cubicBezTo>
                        <a:pt x="38" y="104"/>
                        <a:pt x="38" y="104"/>
                        <a:pt x="38" y="105"/>
                      </a:cubicBezTo>
                      <a:cubicBezTo>
                        <a:pt x="38" y="105"/>
                        <a:pt x="38" y="105"/>
                        <a:pt x="38" y="106"/>
                      </a:cubicBezTo>
                      <a:cubicBezTo>
                        <a:pt x="39" y="106"/>
                        <a:pt x="39" y="107"/>
                        <a:pt x="40" y="107"/>
                      </a:cubicBezTo>
                      <a:cubicBezTo>
                        <a:pt x="40" y="108"/>
                        <a:pt x="40" y="108"/>
                        <a:pt x="40" y="108"/>
                      </a:cubicBezTo>
                      <a:cubicBezTo>
                        <a:pt x="40" y="108"/>
                        <a:pt x="40" y="109"/>
                        <a:pt x="39" y="109"/>
                      </a:cubicBezTo>
                      <a:cubicBezTo>
                        <a:pt x="39" y="109"/>
                        <a:pt x="38" y="109"/>
                        <a:pt x="38" y="109"/>
                      </a:cubicBezTo>
                      <a:cubicBezTo>
                        <a:pt x="38" y="110"/>
                        <a:pt x="39" y="110"/>
                        <a:pt x="39" y="110"/>
                      </a:cubicBezTo>
                      <a:cubicBezTo>
                        <a:pt x="40" y="110"/>
                        <a:pt x="41" y="111"/>
                        <a:pt x="41" y="111"/>
                      </a:cubicBezTo>
                      <a:cubicBezTo>
                        <a:pt x="41" y="111"/>
                        <a:pt x="41" y="111"/>
                        <a:pt x="41" y="111"/>
                      </a:cubicBezTo>
                      <a:cubicBezTo>
                        <a:pt x="40" y="112"/>
                        <a:pt x="39" y="112"/>
                        <a:pt x="39" y="112"/>
                      </a:cubicBezTo>
                      <a:cubicBezTo>
                        <a:pt x="38" y="113"/>
                        <a:pt x="38" y="113"/>
                        <a:pt x="38" y="114"/>
                      </a:cubicBezTo>
                      <a:cubicBezTo>
                        <a:pt x="38" y="114"/>
                        <a:pt x="37" y="114"/>
                        <a:pt x="37" y="115"/>
                      </a:cubicBezTo>
                      <a:cubicBezTo>
                        <a:pt x="37" y="115"/>
                        <a:pt x="37" y="116"/>
                        <a:pt x="37" y="116"/>
                      </a:cubicBezTo>
                      <a:cubicBezTo>
                        <a:pt x="37" y="117"/>
                        <a:pt x="38" y="117"/>
                        <a:pt x="38" y="117"/>
                      </a:cubicBezTo>
                      <a:cubicBezTo>
                        <a:pt x="38" y="118"/>
                        <a:pt x="38" y="118"/>
                        <a:pt x="37" y="119"/>
                      </a:cubicBezTo>
                      <a:cubicBezTo>
                        <a:pt x="37" y="119"/>
                        <a:pt x="36" y="120"/>
                        <a:pt x="36" y="120"/>
                      </a:cubicBezTo>
                      <a:cubicBezTo>
                        <a:pt x="36" y="120"/>
                        <a:pt x="36" y="120"/>
                        <a:pt x="36" y="121"/>
                      </a:cubicBezTo>
                      <a:cubicBezTo>
                        <a:pt x="36" y="122"/>
                        <a:pt x="36" y="122"/>
                        <a:pt x="36" y="122"/>
                      </a:cubicBezTo>
                      <a:cubicBezTo>
                        <a:pt x="36" y="123"/>
                        <a:pt x="36" y="123"/>
                        <a:pt x="36" y="123"/>
                      </a:cubicBezTo>
                      <a:cubicBezTo>
                        <a:pt x="35" y="123"/>
                        <a:pt x="34" y="122"/>
                        <a:pt x="34" y="123"/>
                      </a:cubicBezTo>
                      <a:cubicBezTo>
                        <a:pt x="33" y="123"/>
                        <a:pt x="33" y="122"/>
                        <a:pt x="32" y="123"/>
                      </a:cubicBezTo>
                      <a:cubicBezTo>
                        <a:pt x="32" y="124"/>
                        <a:pt x="31" y="124"/>
                        <a:pt x="30" y="124"/>
                      </a:cubicBezTo>
                      <a:cubicBezTo>
                        <a:pt x="30" y="124"/>
                        <a:pt x="29" y="125"/>
                        <a:pt x="29" y="125"/>
                      </a:cubicBezTo>
                      <a:cubicBezTo>
                        <a:pt x="28" y="126"/>
                        <a:pt x="29" y="126"/>
                        <a:pt x="28" y="127"/>
                      </a:cubicBezTo>
                      <a:cubicBezTo>
                        <a:pt x="27" y="128"/>
                        <a:pt x="27" y="128"/>
                        <a:pt x="27" y="128"/>
                      </a:cubicBezTo>
                      <a:cubicBezTo>
                        <a:pt x="27" y="129"/>
                        <a:pt x="27" y="129"/>
                        <a:pt x="27" y="130"/>
                      </a:cubicBezTo>
                      <a:cubicBezTo>
                        <a:pt x="27" y="130"/>
                        <a:pt x="27" y="131"/>
                        <a:pt x="27" y="131"/>
                      </a:cubicBezTo>
                      <a:cubicBezTo>
                        <a:pt x="27" y="132"/>
                        <a:pt x="28" y="132"/>
                        <a:pt x="28" y="132"/>
                      </a:cubicBezTo>
                      <a:cubicBezTo>
                        <a:pt x="29" y="133"/>
                        <a:pt x="29" y="133"/>
                        <a:pt x="29" y="133"/>
                      </a:cubicBezTo>
                      <a:cubicBezTo>
                        <a:pt x="30" y="134"/>
                        <a:pt x="30" y="134"/>
                        <a:pt x="31" y="134"/>
                      </a:cubicBezTo>
                      <a:cubicBezTo>
                        <a:pt x="32" y="135"/>
                        <a:pt x="32" y="135"/>
                        <a:pt x="33" y="135"/>
                      </a:cubicBezTo>
                      <a:cubicBezTo>
                        <a:pt x="34" y="135"/>
                        <a:pt x="35" y="135"/>
                        <a:pt x="35" y="136"/>
                      </a:cubicBezTo>
                      <a:cubicBezTo>
                        <a:pt x="36" y="136"/>
                        <a:pt x="36" y="136"/>
                        <a:pt x="36" y="137"/>
                      </a:cubicBezTo>
                      <a:cubicBezTo>
                        <a:pt x="36" y="137"/>
                        <a:pt x="36" y="138"/>
                        <a:pt x="35" y="138"/>
                      </a:cubicBezTo>
                      <a:cubicBezTo>
                        <a:pt x="35" y="138"/>
                        <a:pt x="35" y="138"/>
                        <a:pt x="35" y="139"/>
                      </a:cubicBezTo>
                      <a:cubicBezTo>
                        <a:pt x="34" y="139"/>
                        <a:pt x="33" y="139"/>
                        <a:pt x="33" y="139"/>
                      </a:cubicBezTo>
                      <a:cubicBezTo>
                        <a:pt x="33" y="139"/>
                        <a:pt x="33" y="139"/>
                        <a:pt x="33" y="139"/>
                      </a:cubicBezTo>
                      <a:cubicBezTo>
                        <a:pt x="34" y="140"/>
                        <a:pt x="34" y="139"/>
                        <a:pt x="34" y="139"/>
                      </a:cubicBezTo>
                      <a:cubicBezTo>
                        <a:pt x="35" y="140"/>
                        <a:pt x="35" y="140"/>
                        <a:pt x="35" y="140"/>
                      </a:cubicBezTo>
                      <a:cubicBezTo>
                        <a:pt x="36" y="140"/>
                        <a:pt x="35" y="140"/>
                        <a:pt x="35" y="141"/>
                      </a:cubicBezTo>
                      <a:cubicBezTo>
                        <a:pt x="35" y="141"/>
                        <a:pt x="35" y="142"/>
                        <a:pt x="34" y="142"/>
                      </a:cubicBezTo>
                      <a:cubicBezTo>
                        <a:pt x="34" y="142"/>
                        <a:pt x="32" y="143"/>
                        <a:pt x="32" y="143"/>
                      </a:cubicBezTo>
                      <a:cubicBezTo>
                        <a:pt x="31" y="144"/>
                        <a:pt x="30" y="145"/>
                        <a:pt x="29" y="145"/>
                      </a:cubicBezTo>
                      <a:cubicBezTo>
                        <a:pt x="29" y="145"/>
                        <a:pt x="28" y="146"/>
                        <a:pt x="28" y="147"/>
                      </a:cubicBezTo>
                      <a:cubicBezTo>
                        <a:pt x="27" y="147"/>
                        <a:pt x="27" y="148"/>
                        <a:pt x="26" y="148"/>
                      </a:cubicBezTo>
                      <a:cubicBezTo>
                        <a:pt x="26" y="149"/>
                        <a:pt x="26" y="149"/>
                        <a:pt x="27" y="149"/>
                      </a:cubicBezTo>
                      <a:cubicBezTo>
                        <a:pt x="27" y="149"/>
                        <a:pt x="27" y="149"/>
                        <a:pt x="27" y="149"/>
                      </a:cubicBezTo>
                      <a:cubicBezTo>
                        <a:pt x="27" y="150"/>
                        <a:pt x="27" y="150"/>
                        <a:pt x="27" y="151"/>
                      </a:cubicBezTo>
                      <a:cubicBezTo>
                        <a:pt x="27" y="151"/>
                        <a:pt x="27" y="151"/>
                        <a:pt x="27" y="152"/>
                      </a:cubicBezTo>
                      <a:cubicBezTo>
                        <a:pt x="27" y="152"/>
                        <a:pt x="27" y="152"/>
                        <a:pt x="26" y="153"/>
                      </a:cubicBezTo>
                      <a:cubicBezTo>
                        <a:pt x="25" y="153"/>
                        <a:pt x="25" y="153"/>
                        <a:pt x="25" y="153"/>
                      </a:cubicBezTo>
                      <a:cubicBezTo>
                        <a:pt x="24" y="153"/>
                        <a:pt x="24" y="153"/>
                        <a:pt x="24" y="153"/>
                      </a:cubicBezTo>
                      <a:cubicBezTo>
                        <a:pt x="24" y="153"/>
                        <a:pt x="24" y="153"/>
                        <a:pt x="23" y="152"/>
                      </a:cubicBezTo>
                      <a:cubicBezTo>
                        <a:pt x="23" y="152"/>
                        <a:pt x="22" y="151"/>
                        <a:pt x="22" y="151"/>
                      </a:cubicBezTo>
                      <a:cubicBezTo>
                        <a:pt x="22" y="152"/>
                        <a:pt x="22" y="152"/>
                        <a:pt x="22" y="152"/>
                      </a:cubicBezTo>
                      <a:cubicBezTo>
                        <a:pt x="22" y="152"/>
                        <a:pt x="22" y="153"/>
                        <a:pt x="22" y="153"/>
                      </a:cubicBezTo>
                      <a:cubicBezTo>
                        <a:pt x="22" y="153"/>
                        <a:pt x="21" y="153"/>
                        <a:pt x="21" y="153"/>
                      </a:cubicBezTo>
                      <a:cubicBezTo>
                        <a:pt x="21" y="153"/>
                        <a:pt x="21" y="153"/>
                        <a:pt x="22" y="153"/>
                      </a:cubicBezTo>
                      <a:cubicBezTo>
                        <a:pt x="22" y="153"/>
                        <a:pt x="22" y="153"/>
                        <a:pt x="22" y="153"/>
                      </a:cubicBezTo>
                      <a:cubicBezTo>
                        <a:pt x="23" y="153"/>
                        <a:pt x="23" y="153"/>
                        <a:pt x="23" y="153"/>
                      </a:cubicBezTo>
                      <a:cubicBezTo>
                        <a:pt x="23" y="154"/>
                        <a:pt x="23" y="154"/>
                        <a:pt x="23" y="154"/>
                      </a:cubicBezTo>
                      <a:cubicBezTo>
                        <a:pt x="23" y="154"/>
                        <a:pt x="23" y="154"/>
                        <a:pt x="22" y="154"/>
                      </a:cubicBezTo>
                      <a:cubicBezTo>
                        <a:pt x="22" y="155"/>
                        <a:pt x="21" y="155"/>
                        <a:pt x="21" y="156"/>
                      </a:cubicBezTo>
                      <a:cubicBezTo>
                        <a:pt x="20" y="157"/>
                        <a:pt x="20" y="157"/>
                        <a:pt x="20" y="158"/>
                      </a:cubicBezTo>
                      <a:cubicBezTo>
                        <a:pt x="20" y="158"/>
                        <a:pt x="20" y="159"/>
                        <a:pt x="20" y="159"/>
                      </a:cubicBezTo>
                      <a:cubicBezTo>
                        <a:pt x="20" y="159"/>
                        <a:pt x="19" y="159"/>
                        <a:pt x="19" y="159"/>
                      </a:cubicBezTo>
                      <a:cubicBezTo>
                        <a:pt x="19" y="160"/>
                        <a:pt x="19" y="160"/>
                        <a:pt x="19" y="160"/>
                      </a:cubicBezTo>
                      <a:cubicBezTo>
                        <a:pt x="20" y="160"/>
                        <a:pt x="20" y="159"/>
                        <a:pt x="20" y="160"/>
                      </a:cubicBezTo>
                      <a:cubicBezTo>
                        <a:pt x="20" y="160"/>
                        <a:pt x="21" y="161"/>
                        <a:pt x="21" y="161"/>
                      </a:cubicBezTo>
                      <a:cubicBezTo>
                        <a:pt x="21" y="161"/>
                        <a:pt x="21" y="161"/>
                        <a:pt x="21" y="162"/>
                      </a:cubicBezTo>
                      <a:cubicBezTo>
                        <a:pt x="21" y="162"/>
                        <a:pt x="21" y="162"/>
                        <a:pt x="21" y="163"/>
                      </a:cubicBezTo>
                      <a:cubicBezTo>
                        <a:pt x="21" y="163"/>
                        <a:pt x="20" y="163"/>
                        <a:pt x="20" y="163"/>
                      </a:cubicBezTo>
                      <a:cubicBezTo>
                        <a:pt x="20" y="163"/>
                        <a:pt x="19" y="163"/>
                        <a:pt x="19" y="163"/>
                      </a:cubicBezTo>
                      <a:cubicBezTo>
                        <a:pt x="19" y="163"/>
                        <a:pt x="20" y="163"/>
                        <a:pt x="20" y="163"/>
                      </a:cubicBezTo>
                      <a:cubicBezTo>
                        <a:pt x="20" y="163"/>
                        <a:pt x="21" y="163"/>
                        <a:pt x="21" y="163"/>
                      </a:cubicBezTo>
                      <a:cubicBezTo>
                        <a:pt x="22" y="163"/>
                        <a:pt x="22" y="163"/>
                        <a:pt x="22" y="164"/>
                      </a:cubicBezTo>
                      <a:cubicBezTo>
                        <a:pt x="22" y="164"/>
                        <a:pt x="22" y="164"/>
                        <a:pt x="22" y="165"/>
                      </a:cubicBezTo>
                      <a:cubicBezTo>
                        <a:pt x="23" y="165"/>
                        <a:pt x="23" y="166"/>
                        <a:pt x="23" y="166"/>
                      </a:cubicBezTo>
                      <a:cubicBezTo>
                        <a:pt x="23" y="167"/>
                        <a:pt x="24" y="167"/>
                        <a:pt x="24" y="167"/>
                      </a:cubicBezTo>
                      <a:cubicBezTo>
                        <a:pt x="22" y="166"/>
                        <a:pt x="21" y="166"/>
                        <a:pt x="20" y="166"/>
                      </a:cubicBezTo>
                      <a:cubicBezTo>
                        <a:pt x="20" y="166"/>
                        <a:pt x="20" y="166"/>
                        <a:pt x="20" y="166"/>
                      </a:cubicBezTo>
                      <a:cubicBezTo>
                        <a:pt x="19" y="165"/>
                        <a:pt x="18" y="165"/>
                        <a:pt x="16" y="165"/>
                      </a:cubicBezTo>
                      <a:cubicBezTo>
                        <a:pt x="15" y="165"/>
                        <a:pt x="14" y="165"/>
                        <a:pt x="13" y="165"/>
                      </a:cubicBezTo>
                      <a:cubicBezTo>
                        <a:pt x="13" y="165"/>
                        <a:pt x="12" y="165"/>
                        <a:pt x="12" y="165"/>
                      </a:cubicBezTo>
                      <a:cubicBezTo>
                        <a:pt x="12" y="165"/>
                        <a:pt x="10" y="165"/>
                        <a:pt x="9" y="165"/>
                      </a:cubicBezTo>
                      <a:cubicBezTo>
                        <a:pt x="8" y="165"/>
                        <a:pt x="8" y="165"/>
                        <a:pt x="8" y="165"/>
                      </a:cubicBezTo>
                      <a:cubicBezTo>
                        <a:pt x="7" y="165"/>
                        <a:pt x="7" y="165"/>
                        <a:pt x="7" y="165"/>
                      </a:cubicBezTo>
                      <a:cubicBezTo>
                        <a:pt x="7" y="164"/>
                        <a:pt x="7" y="164"/>
                        <a:pt x="6" y="164"/>
                      </a:cubicBezTo>
                      <a:cubicBezTo>
                        <a:pt x="6" y="164"/>
                        <a:pt x="6" y="163"/>
                        <a:pt x="6" y="163"/>
                      </a:cubicBezTo>
                      <a:cubicBezTo>
                        <a:pt x="6" y="163"/>
                        <a:pt x="6" y="163"/>
                        <a:pt x="6" y="163"/>
                      </a:cubicBezTo>
                      <a:cubicBezTo>
                        <a:pt x="6" y="163"/>
                        <a:pt x="6" y="162"/>
                        <a:pt x="6" y="162"/>
                      </a:cubicBezTo>
                      <a:cubicBezTo>
                        <a:pt x="6" y="162"/>
                        <a:pt x="6" y="162"/>
                        <a:pt x="6" y="161"/>
                      </a:cubicBezTo>
                      <a:cubicBezTo>
                        <a:pt x="6" y="161"/>
                        <a:pt x="6" y="161"/>
                        <a:pt x="6" y="161"/>
                      </a:cubicBezTo>
                      <a:cubicBezTo>
                        <a:pt x="6" y="161"/>
                        <a:pt x="6" y="160"/>
                        <a:pt x="5" y="160"/>
                      </a:cubicBezTo>
                      <a:cubicBezTo>
                        <a:pt x="5" y="160"/>
                        <a:pt x="5" y="160"/>
                        <a:pt x="6" y="160"/>
                      </a:cubicBezTo>
                      <a:cubicBezTo>
                        <a:pt x="6" y="159"/>
                        <a:pt x="6" y="159"/>
                        <a:pt x="6" y="159"/>
                      </a:cubicBezTo>
                      <a:cubicBezTo>
                        <a:pt x="6" y="158"/>
                        <a:pt x="6" y="158"/>
                        <a:pt x="6" y="158"/>
                      </a:cubicBezTo>
                      <a:cubicBezTo>
                        <a:pt x="5" y="157"/>
                        <a:pt x="5" y="157"/>
                        <a:pt x="5" y="157"/>
                      </a:cubicBezTo>
                      <a:cubicBezTo>
                        <a:pt x="5" y="157"/>
                        <a:pt x="4" y="157"/>
                        <a:pt x="4" y="157"/>
                      </a:cubicBezTo>
                      <a:cubicBezTo>
                        <a:pt x="4" y="157"/>
                        <a:pt x="3" y="157"/>
                        <a:pt x="3" y="157"/>
                      </a:cubicBezTo>
                      <a:cubicBezTo>
                        <a:pt x="3" y="158"/>
                        <a:pt x="3" y="158"/>
                        <a:pt x="2" y="158"/>
                      </a:cubicBezTo>
                      <a:cubicBezTo>
                        <a:pt x="2" y="158"/>
                        <a:pt x="1" y="158"/>
                        <a:pt x="1" y="158"/>
                      </a:cubicBezTo>
                      <a:cubicBezTo>
                        <a:pt x="1" y="158"/>
                        <a:pt x="1" y="158"/>
                        <a:pt x="1" y="158"/>
                      </a:cubicBezTo>
                      <a:cubicBezTo>
                        <a:pt x="1" y="157"/>
                        <a:pt x="1" y="157"/>
                        <a:pt x="1" y="156"/>
                      </a:cubicBezTo>
                      <a:cubicBezTo>
                        <a:pt x="1" y="155"/>
                        <a:pt x="1" y="155"/>
                        <a:pt x="1" y="155"/>
                      </a:cubicBezTo>
                      <a:cubicBezTo>
                        <a:pt x="0" y="155"/>
                        <a:pt x="0" y="155"/>
                        <a:pt x="0" y="155"/>
                      </a:cubicBezTo>
                      <a:cubicBezTo>
                        <a:pt x="0" y="155"/>
                        <a:pt x="0" y="154"/>
                        <a:pt x="0" y="154"/>
                      </a:cubicBezTo>
                      <a:cubicBezTo>
                        <a:pt x="0" y="153"/>
                        <a:pt x="0" y="153"/>
                        <a:pt x="0" y="153"/>
                      </a:cubicBezTo>
                      <a:cubicBezTo>
                        <a:pt x="0" y="151"/>
                        <a:pt x="0" y="151"/>
                        <a:pt x="0" y="150"/>
                      </a:cubicBezTo>
                      <a:cubicBezTo>
                        <a:pt x="0" y="150"/>
                        <a:pt x="0" y="150"/>
                        <a:pt x="0" y="150"/>
                      </a:cubicBezTo>
                      <a:cubicBezTo>
                        <a:pt x="0" y="150"/>
                        <a:pt x="0" y="150"/>
                        <a:pt x="1" y="150"/>
                      </a:cubicBezTo>
                      <a:cubicBezTo>
                        <a:pt x="1" y="150"/>
                        <a:pt x="1" y="150"/>
                        <a:pt x="1" y="149"/>
                      </a:cubicBezTo>
                      <a:cubicBezTo>
                        <a:pt x="1" y="149"/>
                        <a:pt x="2" y="149"/>
                        <a:pt x="2" y="149"/>
                      </a:cubicBezTo>
                      <a:cubicBezTo>
                        <a:pt x="2" y="149"/>
                        <a:pt x="3" y="148"/>
                        <a:pt x="3" y="148"/>
                      </a:cubicBezTo>
                      <a:cubicBezTo>
                        <a:pt x="3" y="148"/>
                        <a:pt x="3" y="148"/>
                        <a:pt x="3" y="148"/>
                      </a:cubicBezTo>
                      <a:cubicBezTo>
                        <a:pt x="4" y="147"/>
                        <a:pt x="4" y="146"/>
                        <a:pt x="4" y="146"/>
                      </a:cubicBezTo>
                      <a:cubicBezTo>
                        <a:pt x="4" y="145"/>
                        <a:pt x="4" y="145"/>
                        <a:pt x="4" y="145"/>
                      </a:cubicBezTo>
                      <a:cubicBezTo>
                        <a:pt x="4" y="144"/>
                        <a:pt x="4" y="144"/>
                        <a:pt x="4" y="144"/>
                      </a:cubicBezTo>
                      <a:cubicBezTo>
                        <a:pt x="4" y="144"/>
                        <a:pt x="4" y="144"/>
                        <a:pt x="4" y="144"/>
                      </a:cubicBezTo>
                      <a:cubicBezTo>
                        <a:pt x="5" y="144"/>
                        <a:pt x="5" y="143"/>
                        <a:pt x="5" y="143"/>
                      </a:cubicBezTo>
                      <a:cubicBezTo>
                        <a:pt x="5" y="142"/>
                        <a:pt x="5" y="142"/>
                        <a:pt x="5" y="141"/>
                      </a:cubicBezTo>
                      <a:cubicBezTo>
                        <a:pt x="5" y="141"/>
                        <a:pt x="5" y="141"/>
                        <a:pt x="4" y="141"/>
                      </a:cubicBezTo>
                      <a:cubicBezTo>
                        <a:pt x="4" y="140"/>
                        <a:pt x="4" y="140"/>
                        <a:pt x="4" y="140"/>
                      </a:cubicBezTo>
                      <a:cubicBezTo>
                        <a:pt x="4" y="140"/>
                        <a:pt x="4" y="139"/>
                        <a:pt x="5" y="139"/>
                      </a:cubicBezTo>
                      <a:cubicBezTo>
                        <a:pt x="5" y="138"/>
                        <a:pt x="5" y="138"/>
                        <a:pt x="5" y="138"/>
                      </a:cubicBezTo>
                      <a:cubicBezTo>
                        <a:pt x="5" y="138"/>
                        <a:pt x="5" y="138"/>
                        <a:pt x="5" y="138"/>
                      </a:cubicBezTo>
                      <a:cubicBezTo>
                        <a:pt x="6" y="138"/>
                        <a:pt x="6" y="138"/>
                        <a:pt x="6" y="138"/>
                      </a:cubicBezTo>
                      <a:cubicBezTo>
                        <a:pt x="6" y="137"/>
                        <a:pt x="7" y="137"/>
                        <a:pt x="7" y="137"/>
                      </a:cubicBezTo>
                      <a:cubicBezTo>
                        <a:pt x="7" y="137"/>
                        <a:pt x="7" y="136"/>
                        <a:pt x="7" y="136"/>
                      </a:cubicBezTo>
                      <a:cubicBezTo>
                        <a:pt x="7" y="136"/>
                        <a:pt x="7" y="135"/>
                        <a:pt x="7" y="135"/>
                      </a:cubicBezTo>
                      <a:cubicBezTo>
                        <a:pt x="7" y="135"/>
                        <a:pt x="7" y="135"/>
                        <a:pt x="7" y="135"/>
                      </a:cubicBezTo>
                      <a:cubicBezTo>
                        <a:pt x="7" y="135"/>
                        <a:pt x="7" y="134"/>
                        <a:pt x="8" y="134"/>
                      </a:cubicBezTo>
                      <a:cubicBezTo>
                        <a:pt x="8" y="134"/>
                        <a:pt x="8" y="133"/>
                        <a:pt x="8" y="133"/>
                      </a:cubicBezTo>
                      <a:cubicBezTo>
                        <a:pt x="8" y="133"/>
                        <a:pt x="8" y="133"/>
                        <a:pt x="8" y="133"/>
                      </a:cubicBezTo>
                      <a:cubicBezTo>
                        <a:pt x="7" y="132"/>
                        <a:pt x="7" y="131"/>
                        <a:pt x="7" y="131"/>
                      </a:cubicBezTo>
                      <a:cubicBezTo>
                        <a:pt x="7" y="131"/>
                        <a:pt x="7" y="131"/>
                        <a:pt x="7" y="131"/>
                      </a:cubicBezTo>
                      <a:cubicBezTo>
                        <a:pt x="7" y="131"/>
                        <a:pt x="7" y="130"/>
                        <a:pt x="7" y="130"/>
                      </a:cubicBezTo>
                      <a:cubicBezTo>
                        <a:pt x="8" y="130"/>
                        <a:pt x="8" y="130"/>
                        <a:pt x="8" y="130"/>
                      </a:cubicBezTo>
                      <a:cubicBezTo>
                        <a:pt x="8" y="129"/>
                        <a:pt x="8" y="129"/>
                        <a:pt x="8" y="128"/>
                      </a:cubicBezTo>
                      <a:cubicBezTo>
                        <a:pt x="8" y="128"/>
                        <a:pt x="8" y="128"/>
                        <a:pt x="7" y="128"/>
                      </a:cubicBezTo>
                      <a:cubicBezTo>
                        <a:pt x="7" y="127"/>
                        <a:pt x="8" y="127"/>
                        <a:pt x="8" y="127"/>
                      </a:cubicBezTo>
                      <a:cubicBezTo>
                        <a:pt x="8" y="127"/>
                        <a:pt x="8" y="127"/>
                        <a:pt x="8" y="127"/>
                      </a:cubicBezTo>
                      <a:cubicBezTo>
                        <a:pt x="9" y="126"/>
                        <a:pt x="9" y="126"/>
                        <a:pt x="9" y="126"/>
                      </a:cubicBezTo>
                      <a:cubicBezTo>
                        <a:pt x="9" y="126"/>
                        <a:pt x="9" y="126"/>
                        <a:pt x="9" y="125"/>
                      </a:cubicBezTo>
                      <a:cubicBezTo>
                        <a:pt x="9" y="124"/>
                        <a:pt x="8" y="124"/>
                        <a:pt x="7" y="123"/>
                      </a:cubicBezTo>
                      <a:cubicBezTo>
                        <a:pt x="7" y="123"/>
                        <a:pt x="7" y="123"/>
                        <a:pt x="7" y="123"/>
                      </a:cubicBezTo>
                      <a:cubicBezTo>
                        <a:pt x="7" y="123"/>
                        <a:pt x="7" y="123"/>
                        <a:pt x="7" y="123"/>
                      </a:cubicBezTo>
                      <a:cubicBezTo>
                        <a:pt x="7" y="123"/>
                        <a:pt x="6" y="123"/>
                        <a:pt x="6" y="123"/>
                      </a:cubicBezTo>
                      <a:cubicBezTo>
                        <a:pt x="6" y="123"/>
                        <a:pt x="6" y="123"/>
                        <a:pt x="6" y="122"/>
                      </a:cubicBezTo>
                      <a:cubicBezTo>
                        <a:pt x="6" y="122"/>
                        <a:pt x="6" y="122"/>
                        <a:pt x="7" y="123"/>
                      </a:cubicBezTo>
                      <a:cubicBezTo>
                        <a:pt x="7" y="123"/>
                        <a:pt x="7" y="123"/>
                        <a:pt x="8" y="123"/>
                      </a:cubicBezTo>
                      <a:cubicBezTo>
                        <a:pt x="9" y="123"/>
                        <a:pt x="9" y="123"/>
                        <a:pt x="9" y="123"/>
                      </a:cubicBezTo>
                      <a:cubicBezTo>
                        <a:pt x="9" y="122"/>
                        <a:pt x="9" y="122"/>
                        <a:pt x="9" y="122"/>
                      </a:cubicBezTo>
                      <a:cubicBezTo>
                        <a:pt x="9" y="122"/>
                        <a:pt x="10" y="122"/>
                        <a:pt x="10" y="121"/>
                      </a:cubicBezTo>
                      <a:cubicBezTo>
                        <a:pt x="10" y="121"/>
                        <a:pt x="10" y="121"/>
                        <a:pt x="10" y="121"/>
                      </a:cubicBezTo>
                      <a:cubicBezTo>
                        <a:pt x="10" y="121"/>
                        <a:pt x="10" y="121"/>
                        <a:pt x="10" y="120"/>
                      </a:cubicBezTo>
                      <a:cubicBezTo>
                        <a:pt x="10" y="120"/>
                        <a:pt x="9" y="120"/>
                        <a:pt x="9" y="120"/>
                      </a:cubicBezTo>
                      <a:cubicBezTo>
                        <a:pt x="8" y="120"/>
                        <a:pt x="8" y="120"/>
                        <a:pt x="8" y="120"/>
                      </a:cubicBezTo>
                      <a:cubicBezTo>
                        <a:pt x="7" y="120"/>
                        <a:pt x="7" y="120"/>
                        <a:pt x="7" y="120"/>
                      </a:cubicBezTo>
                      <a:cubicBezTo>
                        <a:pt x="7" y="120"/>
                        <a:pt x="7" y="120"/>
                        <a:pt x="7" y="119"/>
                      </a:cubicBezTo>
                      <a:cubicBezTo>
                        <a:pt x="7" y="119"/>
                        <a:pt x="7" y="119"/>
                        <a:pt x="7" y="119"/>
                      </a:cubicBezTo>
                      <a:cubicBezTo>
                        <a:pt x="7" y="119"/>
                        <a:pt x="7" y="118"/>
                        <a:pt x="7" y="118"/>
                      </a:cubicBezTo>
                      <a:cubicBezTo>
                        <a:pt x="7" y="118"/>
                        <a:pt x="7" y="118"/>
                        <a:pt x="7" y="117"/>
                      </a:cubicBezTo>
                      <a:cubicBezTo>
                        <a:pt x="7" y="117"/>
                        <a:pt x="7" y="117"/>
                        <a:pt x="7" y="116"/>
                      </a:cubicBezTo>
                      <a:cubicBezTo>
                        <a:pt x="7" y="116"/>
                        <a:pt x="7" y="116"/>
                        <a:pt x="7" y="116"/>
                      </a:cubicBezTo>
                      <a:cubicBezTo>
                        <a:pt x="7" y="115"/>
                        <a:pt x="7" y="115"/>
                        <a:pt x="6" y="115"/>
                      </a:cubicBezTo>
                      <a:cubicBezTo>
                        <a:pt x="6" y="115"/>
                        <a:pt x="6" y="115"/>
                        <a:pt x="6" y="115"/>
                      </a:cubicBezTo>
                      <a:cubicBezTo>
                        <a:pt x="6" y="114"/>
                        <a:pt x="6" y="114"/>
                        <a:pt x="7" y="114"/>
                      </a:cubicBezTo>
                      <a:cubicBezTo>
                        <a:pt x="7" y="114"/>
                        <a:pt x="7" y="114"/>
                        <a:pt x="7" y="114"/>
                      </a:cubicBezTo>
                      <a:cubicBezTo>
                        <a:pt x="7" y="113"/>
                        <a:pt x="7" y="113"/>
                        <a:pt x="6" y="113"/>
                      </a:cubicBezTo>
                      <a:cubicBezTo>
                        <a:pt x="6" y="113"/>
                        <a:pt x="6" y="113"/>
                        <a:pt x="6" y="113"/>
                      </a:cubicBezTo>
                      <a:cubicBezTo>
                        <a:pt x="6" y="112"/>
                        <a:pt x="6" y="112"/>
                        <a:pt x="6" y="112"/>
                      </a:cubicBezTo>
                      <a:cubicBezTo>
                        <a:pt x="5" y="112"/>
                        <a:pt x="5" y="112"/>
                        <a:pt x="5" y="112"/>
                      </a:cubicBezTo>
                      <a:cubicBezTo>
                        <a:pt x="5" y="112"/>
                        <a:pt x="5" y="111"/>
                        <a:pt x="5" y="111"/>
                      </a:cubicBezTo>
                      <a:cubicBezTo>
                        <a:pt x="5" y="110"/>
                        <a:pt x="5" y="110"/>
                        <a:pt x="5" y="110"/>
                      </a:cubicBezTo>
                      <a:cubicBezTo>
                        <a:pt x="5" y="110"/>
                        <a:pt x="5" y="110"/>
                        <a:pt x="5" y="110"/>
                      </a:cubicBezTo>
                      <a:cubicBezTo>
                        <a:pt x="5" y="109"/>
                        <a:pt x="5" y="108"/>
                        <a:pt x="5" y="108"/>
                      </a:cubicBezTo>
                      <a:cubicBezTo>
                        <a:pt x="5" y="108"/>
                        <a:pt x="6" y="108"/>
                        <a:pt x="6" y="108"/>
                      </a:cubicBezTo>
                      <a:cubicBezTo>
                        <a:pt x="6" y="107"/>
                        <a:pt x="6" y="107"/>
                        <a:pt x="6" y="107"/>
                      </a:cubicBezTo>
                      <a:cubicBezTo>
                        <a:pt x="7" y="107"/>
                        <a:pt x="7" y="107"/>
                        <a:pt x="7" y="106"/>
                      </a:cubicBezTo>
                      <a:cubicBezTo>
                        <a:pt x="6" y="106"/>
                        <a:pt x="6" y="105"/>
                        <a:pt x="6" y="105"/>
                      </a:cubicBezTo>
                      <a:cubicBezTo>
                        <a:pt x="6" y="104"/>
                        <a:pt x="6" y="104"/>
                        <a:pt x="6" y="104"/>
                      </a:cubicBezTo>
                      <a:cubicBezTo>
                        <a:pt x="6" y="104"/>
                        <a:pt x="6" y="104"/>
                        <a:pt x="6" y="103"/>
                      </a:cubicBezTo>
                      <a:cubicBezTo>
                        <a:pt x="6" y="103"/>
                        <a:pt x="6" y="102"/>
                        <a:pt x="6" y="102"/>
                      </a:cubicBezTo>
                      <a:cubicBezTo>
                        <a:pt x="6" y="102"/>
                        <a:pt x="6" y="101"/>
                        <a:pt x="6" y="100"/>
                      </a:cubicBezTo>
                      <a:cubicBezTo>
                        <a:pt x="6" y="99"/>
                        <a:pt x="6" y="99"/>
                        <a:pt x="6" y="99"/>
                      </a:cubicBezTo>
                      <a:cubicBezTo>
                        <a:pt x="6" y="99"/>
                        <a:pt x="6" y="99"/>
                        <a:pt x="6" y="99"/>
                      </a:cubicBezTo>
                      <a:cubicBezTo>
                        <a:pt x="6" y="99"/>
                        <a:pt x="6" y="98"/>
                        <a:pt x="6" y="98"/>
                      </a:cubicBezTo>
                      <a:cubicBezTo>
                        <a:pt x="6" y="98"/>
                        <a:pt x="7" y="98"/>
                        <a:pt x="7" y="97"/>
                      </a:cubicBezTo>
                      <a:cubicBezTo>
                        <a:pt x="7" y="97"/>
                        <a:pt x="7" y="97"/>
                        <a:pt x="6" y="97"/>
                      </a:cubicBezTo>
                      <a:cubicBezTo>
                        <a:pt x="6" y="96"/>
                        <a:pt x="6" y="96"/>
                        <a:pt x="6" y="96"/>
                      </a:cubicBezTo>
                      <a:cubicBezTo>
                        <a:pt x="6" y="96"/>
                        <a:pt x="6" y="96"/>
                        <a:pt x="6" y="96"/>
                      </a:cubicBezTo>
                      <a:cubicBezTo>
                        <a:pt x="7" y="95"/>
                        <a:pt x="7" y="95"/>
                        <a:pt x="7" y="95"/>
                      </a:cubicBezTo>
                      <a:cubicBezTo>
                        <a:pt x="7" y="95"/>
                        <a:pt x="7" y="94"/>
                        <a:pt x="7" y="94"/>
                      </a:cubicBezTo>
                      <a:cubicBezTo>
                        <a:pt x="7" y="94"/>
                        <a:pt x="7" y="94"/>
                        <a:pt x="7" y="93"/>
                      </a:cubicBezTo>
                      <a:cubicBezTo>
                        <a:pt x="7" y="93"/>
                        <a:pt x="7" y="93"/>
                        <a:pt x="7" y="93"/>
                      </a:cubicBezTo>
                      <a:cubicBezTo>
                        <a:pt x="7" y="93"/>
                        <a:pt x="7" y="93"/>
                        <a:pt x="7" y="92"/>
                      </a:cubicBezTo>
                      <a:cubicBezTo>
                        <a:pt x="7" y="91"/>
                        <a:pt x="8" y="90"/>
                        <a:pt x="8" y="89"/>
                      </a:cubicBezTo>
                      <a:cubicBezTo>
                        <a:pt x="8" y="89"/>
                        <a:pt x="8" y="89"/>
                        <a:pt x="8" y="89"/>
                      </a:cubicBezTo>
                      <a:cubicBezTo>
                        <a:pt x="8" y="89"/>
                        <a:pt x="8" y="89"/>
                        <a:pt x="9" y="89"/>
                      </a:cubicBezTo>
                      <a:cubicBezTo>
                        <a:pt x="9" y="88"/>
                        <a:pt x="10" y="88"/>
                        <a:pt x="10" y="88"/>
                      </a:cubicBezTo>
                      <a:cubicBezTo>
                        <a:pt x="10" y="87"/>
                        <a:pt x="10" y="86"/>
                        <a:pt x="9" y="85"/>
                      </a:cubicBezTo>
                      <a:cubicBezTo>
                        <a:pt x="9" y="85"/>
                        <a:pt x="9" y="84"/>
                        <a:pt x="9" y="84"/>
                      </a:cubicBezTo>
                      <a:cubicBezTo>
                        <a:pt x="9" y="83"/>
                        <a:pt x="9" y="81"/>
                        <a:pt x="9" y="80"/>
                      </a:cubicBezTo>
                      <a:cubicBezTo>
                        <a:pt x="9" y="80"/>
                        <a:pt x="9" y="80"/>
                        <a:pt x="9" y="79"/>
                      </a:cubicBezTo>
                      <a:cubicBezTo>
                        <a:pt x="9" y="79"/>
                        <a:pt x="9" y="78"/>
                        <a:pt x="9" y="77"/>
                      </a:cubicBezTo>
                      <a:cubicBezTo>
                        <a:pt x="9" y="77"/>
                        <a:pt x="9" y="76"/>
                        <a:pt x="9" y="76"/>
                      </a:cubicBezTo>
                      <a:cubicBezTo>
                        <a:pt x="9" y="76"/>
                        <a:pt x="9" y="76"/>
                        <a:pt x="10" y="76"/>
                      </a:cubicBezTo>
                      <a:cubicBezTo>
                        <a:pt x="10" y="76"/>
                        <a:pt x="10" y="76"/>
                        <a:pt x="10" y="76"/>
                      </a:cubicBezTo>
                      <a:cubicBezTo>
                        <a:pt x="11" y="76"/>
                        <a:pt x="11" y="75"/>
                        <a:pt x="11" y="75"/>
                      </a:cubicBezTo>
                      <a:cubicBezTo>
                        <a:pt x="11" y="75"/>
                        <a:pt x="11" y="75"/>
                        <a:pt x="11" y="75"/>
                      </a:cubicBezTo>
                      <a:cubicBezTo>
                        <a:pt x="11" y="75"/>
                        <a:pt x="11" y="75"/>
                        <a:pt x="11" y="75"/>
                      </a:cubicBezTo>
                      <a:cubicBezTo>
                        <a:pt x="11" y="74"/>
                        <a:pt x="12" y="74"/>
                        <a:pt x="12" y="73"/>
                      </a:cubicBezTo>
                      <a:cubicBezTo>
                        <a:pt x="12" y="73"/>
                        <a:pt x="12" y="72"/>
                        <a:pt x="12" y="72"/>
                      </a:cubicBezTo>
                      <a:cubicBezTo>
                        <a:pt x="12" y="71"/>
                        <a:pt x="12" y="71"/>
                        <a:pt x="11" y="71"/>
                      </a:cubicBezTo>
                      <a:cubicBezTo>
                        <a:pt x="11" y="70"/>
                        <a:pt x="11" y="70"/>
                        <a:pt x="11" y="70"/>
                      </a:cubicBezTo>
                      <a:cubicBezTo>
                        <a:pt x="11" y="69"/>
                        <a:pt x="11" y="69"/>
                        <a:pt x="12" y="69"/>
                      </a:cubicBezTo>
                      <a:cubicBezTo>
                        <a:pt x="12" y="69"/>
                        <a:pt x="12" y="69"/>
                        <a:pt x="12" y="69"/>
                      </a:cubicBezTo>
                      <a:cubicBezTo>
                        <a:pt x="12" y="68"/>
                        <a:pt x="12" y="68"/>
                        <a:pt x="12" y="67"/>
                      </a:cubicBezTo>
                      <a:cubicBezTo>
                        <a:pt x="12" y="66"/>
                        <a:pt x="13" y="66"/>
                        <a:pt x="13" y="65"/>
                      </a:cubicBezTo>
                      <a:cubicBezTo>
                        <a:pt x="13" y="65"/>
                        <a:pt x="13" y="65"/>
                        <a:pt x="13" y="65"/>
                      </a:cubicBezTo>
                      <a:cubicBezTo>
                        <a:pt x="13" y="65"/>
                        <a:pt x="13" y="65"/>
                        <a:pt x="13" y="65"/>
                      </a:cubicBezTo>
                      <a:cubicBezTo>
                        <a:pt x="13" y="64"/>
                        <a:pt x="13" y="64"/>
                        <a:pt x="14" y="64"/>
                      </a:cubicBezTo>
                      <a:cubicBezTo>
                        <a:pt x="14" y="64"/>
                        <a:pt x="14" y="64"/>
                        <a:pt x="14" y="64"/>
                      </a:cubicBezTo>
                      <a:cubicBezTo>
                        <a:pt x="14" y="64"/>
                        <a:pt x="14" y="63"/>
                        <a:pt x="14" y="63"/>
                      </a:cubicBezTo>
                      <a:cubicBezTo>
                        <a:pt x="14" y="63"/>
                        <a:pt x="14" y="63"/>
                        <a:pt x="14" y="62"/>
                      </a:cubicBezTo>
                      <a:cubicBezTo>
                        <a:pt x="14" y="61"/>
                        <a:pt x="14" y="61"/>
                        <a:pt x="14" y="60"/>
                      </a:cubicBezTo>
                      <a:cubicBezTo>
                        <a:pt x="14" y="60"/>
                        <a:pt x="14" y="60"/>
                        <a:pt x="14" y="59"/>
                      </a:cubicBezTo>
                      <a:cubicBezTo>
                        <a:pt x="14" y="59"/>
                        <a:pt x="14" y="59"/>
                        <a:pt x="14" y="59"/>
                      </a:cubicBezTo>
                      <a:cubicBezTo>
                        <a:pt x="13" y="58"/>
                        <a:pt x="13" y="58"/>
                        <a:pt x="13" y="58"/>
                      </a:cubicBezTo>
                      <a:cubicBezTo>
                        <a:pt x="13" y="58"/>
                        <a:pt x="13" y="58"/>
                        <a:pt x="13" y="57"/>
                      </a:cubicBezTo>
                      <a:cubicBezTo>
                        <a:pt x="13" y="57"/>
                        <a:pt x="13" y="57"/>
                        <a:pt x="13" y="56"/>
                      </a:cubicBezTo>
                      <a:cubicBezTo>
                        <a:pt x="13" y="55"/>
                        <a:pt x="12" y="54"/>
                        <a:pt x="12" y="54"/>
                      </a:cubicBezTo>
                      <a:cubicBezTo>
                        <a:pt x="12" y="54"/>
                        <a:pt x="12" y="54"/>
                        <a:pt x="12" y="54"/>
                      </a:cubicBezTo>
                      <a:cubicBezTo>
                        <a:pt x="12" y="54"/>
                        <a:pt x="12" y="53"/>
                        <a:pt x="12" y="53"/>
                      </a:cubicBezTo>
                      <a:cubicBezTo>
                        <a:pt x="11" y="53"/>
                        <a:pt x="11" y="53"/>
                        <a:pt x="11" y="53"/>
                      </a:cubicBezTo>
                      <a:cubicBezTo>
                        <a:pt x="11" y="53"/>
                        <a:pt x="11" y="53"/>
                        <a:pt x="11" y="52"/>
                      </a:cubicBezTo>
                      <a:cubicBezTo>
                        <a:pt x="12" y="52"/>
                        <a:pt x="12" y="52"/>
                        <a:pt x="12" y="52"/>
                      </a:cubicBezTo>
                      <a:cubicBezTo>
                        <a:pt x="12" y="51"/>
                        <a:pt x="11" y="51"/>
                        <a:pt x="11" y="50"/>
                      </a:cubicBezTo>
                      <a:cubicBezTo>
                        <a:pt x="11" y="50"/>
                        <a:pt x="11" y="50"/>
                        <a:pt x="10" y="50"/>
                      </a:cubicBezTo>
                      <a:cubicBezTo>
                        <a:pt x="10" y="49"/>
                        <a:pt x="10" y="49"/>
                        <a:pt x="10" y="49"/>
                      </a:cubicBezTo>
                      <a:cubicBezTo>
                        <a:pt x="10" y="49"/>
                        <a:pt x="10" y="48"/>
                        <a:pt x="11" y="48"/>
                      </a:cubicBezTo>
                      <a:cubicBezTo>
                        <a:pt x="11" y="48"/>
                        <a:pt x="11" y="48"/>
                        <a:pt x="11" y="48"/>
                      </a:cubicBezTo>
                      <a:cubicBezTo>
                        <a:pt x="11" y="48"/>
                        <a:pt x="11" y="47"/>
                        <a:pt x="11" y="47"/>
                      </a:cubicBezTo>
                      <a:cubicBezTo>
                        <a:pt x="12" y="47"/>
                        <a:pt x="12" y="47"/>
                        <a:pt x="12" y="46"/>
                      </a:cubicBezTo>
                      <a:cubicBezTo>
                        <a:pt x="12" y="46"/>
                        <a:pt x="12" y="46"/>
                        <a:pt x="12" y="45"/>
                      </a:cubicBezTo>
                      <a:cubicBezTo>
                        <a:pt x="11" y="45"/>
                        <a:pt x="12" y="45"/>
                        <a:pt x="12" y="45"/>
                      </a:cubicBezTo>
                      <a:cubicBezTo>
                        <a:pt x="12" y="44"/>
                        <a:pt x="12" y="44"/>
                        <a:pt x="12" y="44"/>
                      </a:cubicBezTo>
                      <a:cubicBezTo>
                        <a:pt x="12" y="44"/>
                        <a:pt x="12" y="44"/>
                        <a:pt x="12" y="44"/>
                      </a:cubicBezTo>
                      <a:cubicBezTo>
                        <a:pt x="13" y="43"/>
                        <a:pt x="13" y="43"/>
                        <a:pt x="13" y="42"/>
                      </a:cubicBezTo>
                      <a:cubicBezTo>
                        <a:pt x="13" y="42"/>
                        <a:pt x="13" y="42"/>
                        <a:pt x="13" y="42"/>
                      </a:cubicBezTo>
                      <a:cubicBezTo>
                        <a:pt x="13" y="42"/>
                        <a:pt x="13" y="42"/>
                        <a:pt x="13" y="41"/>
                      </a:cubicBezTo>
                      <a:cubicBezTo>
                        <a:pt x="13" y="41"/>
                        <a:pt x="13" y="41"/>
                        <a:pt x="13" y="41"/>
                      </a:cubicBezTo>
                      <a:cubicBezTo>
                        <a:pt x="13" y="40"/>
                        <a:pt x="13" y="40"/>
                        <a:pt x="13" y="39"/>
                      </a:cubicBezTo>
                      <a:cubicBezTo>
                        <a:pt x="13" y="39"/>
                        <a:pt x="13" y="39"/>
                        <a:pt x="12" y="38"/>
                      </a:cubicBezTo>
                      <a:cubicBezTo>
                        <a:pt x="12" y="38"/>
                        <a:pt x="12" y="38"/>
                        <a:pt x="13" y="38"/>
                      </a:cubicBezTo>
                      <a:cubicBezTo>
                        <a:pt x="13" y="38"/>
                        <a:pt x="13" y="38"/>
                        <a:pt x="13" y="37"/>
                      </a:cubicBezTo>
                      <a:cubicBezTo>
                        <a:pt x="13" y="36"/>
                        <a:pt x="14" y="34"/>
                        <a:pt x="14" y="33"/>
                      </a:cubicBezTo>
                      <a:cubicBezTo>
                        <a:pt x="14" y="33"/>
                        <a:pt x="14" y="33"/>
                        <a:pt x="15" y="32"/>
                      </a:cubicBezTo>
                      <a:cubicBezTo>
                        <a:pt x="15" y="32"/>
                        <a:pt x="16" y="32"/>
                        <a:pt x="16" y="31"/>
                      </a:cubicBezTo>
                      <a:cubicBezTo>
                        <a:pt x="16" y="31"/>
                        <a:pt x="16" y="31"/>
                        <a:pt x="16" y="31"/>
                      </a:cubicBezTo>
                      <a:cubicBezTo>
                        <a:pt x="16" y="30"/>
                        <a:pt x="17" y="30"/>
                        <a:pt x="17" y="29"/>
                      </a:cubicBezTo>
                      <a:cubicBezTo>
                        <a:pt x="17" y="29"/>
                        <a:pt x="17" y="28"/>
                        <a:pt x="18" y="28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8" y="27"/>
                        <a:pt x="19" y="27"/>
                        <a:pt x="19" y="27"/>
                      </a:cubicBezTo>
                      <a:cubicBezTo>
                        <a:pt x="19" y="27"/>
                        <a:pt x="19" y="27"/>
                        <a:pt x="20" y="27"/>
                      </a:cubicBezTo>
                      <a:cubicBezTo>
                        <a:pt x="20" y="26"/>
                        <a:pt x="20" y="26"/>
                        <a:pt x="20" y="26"/>
                      </a:cubicBezTo>
                      <a:cubicBezTo>
                        <a:pt x="20" y="26"/>
                        <a:pt x="20" y="25"/>
                        <a:pt x="19" y="25"/>
                      </a:cubicBezTo>
                      <a:cubicBezTo>
                        <a:pt x="19" y="24"/>
                        <a:pt x="19" y="24"/>
                        <a:pt x="19" y="23"/>
                      </a:cubicBezTo>
                      <a:cubicBezTo>
                        <a:pt x="19" y="23"/>
                        <a:pt x="19" y="22"/>
                        <a:pt x="19" y="21"/>
                      </a:cubicBezTo>
                      <a:cubicBezTo>
                        <a:pt x="19" y="19"/>
                        <a:pt x="19" y="18"/>
                        <a:pt x="19" y="18"/>
                      </a:cubicBezTo>
                      <a:cubicBezTo>
                        <a:pt x="19" y="17"/>
                        <a:pt x="19" y="17"/>
                        <a:pt x="19" y="17"/>
                      </a:cubicBezTo>
                      <a:cubicBezTo>
                        <a:pt x="19" y="17"/>
                        <a:pt x="19" y="17"/>
                        <a:pt x="19" y="16"/>
                      </a:cubicBezTo>
                      <a:cubicBezTo>
                        <a:pt x="19" y="16"/>
                        <a:pt x="19" y="16"/>
                        <a:pt x="19" y="16"/>
                      </a:cubicBezTo>
                      <a:cubicBezTo>
                        <a:pt x="19" y="15"/>
                        <a:pt x="19" y="15"/>
                        <a:pt x="19" y="15"/>
                      </a:cubicBezTo>
                      <a:cubicBezTo>
                        <a:pt x="19" y="15"/>
                        <a:pt x="19" y="15"/>
                        <a:pt x="19" y="14"/>
                      </a:cubicBezTo>
                      <a:cubicBezTo>
                        <a:pt x="19" y="14"/>
                        <a:pt x="19" y="14"/>
                        <a:pt x="19" y="14"/>
                      </a:cubicBezTo>
                      <a:cubicBezTo>
                        <a:pt x="20" y="14"/>
                        <a:pt x="20" y="13"/>
                        <a:pt x="21" y="13"/>
                      </a:cubicBezTo>
                      <a:cubicBezTo>
                        <a:pt x="21" y="13"/>
                        <a:pt x="22" y="12"/>
                        <a:pt x="22" y="12"/>
                      </a:cubicBezTo>
                      <a:cubicBezTo>
                        <a:pt x="22" y="12"/>
                        <a:pt x="23" y="12"/>
                        <a:pt x="23" y="12"/>
                      </a:cubicBezTo>
                      <a:cubicBezTo>
                        <a:pt x="24" y="11"/>
                        <a:pt x="24" y="11"/>
                        <a:pt x="24" y="11"/>
                      </a:cubicBezTo>
                      <a:cubicBezTo>
                        <a:pt x="24" y="11"/>
                        <a:pt x="24" y="10"/>
                        <a:pt x="24" y="10"/>
                      </a:cubicBezTo>
                      <a:cubicBezTo>
                        <a:pt x="25" y="8"/>
                        <a:pt x="25" y="6"/>
                        <a:pt x="25" y="6"/>
                      </a:cubicBezTo>
                      <a:cubicBezTo>
                        <a:pt x="25" y="6"/>
                        <a:pt x="25" y="6"/>
                        <a:pt x="25" y="6"/>
                      </a:cubicBezTo>
                      <a:cubicBezTo>
                        <a:pt x="25" y="5"/>
                        <a:pt x="25" y="5"/>
                        <a:pt x="25" y="4"/>
                      </a:cubicBezTo>
                      <a:cubicBezTo>
                        <a:pt x="25" y="4"/>
                        <a:pt x="26" y="4"/>
                        <a:pt x="26" y="3"/>
                      </a:cubicBezTo>
                      <a:cubicBezTo>
                        <a:pt x="27" y="3"/>
                        <a:pt x="28" y="2"/>
                        <a:pt x="28" y="2"/>
                      </a:cubicBezTo>
                      <a:cubicBezTo>
                        <a:pt x="29" y="1"/>
                        <a:pt x="29" y="1"/>
                        <a:pt x="29" y="1"/>
                      </a:cubicBezTo>
                      <a:cubicBezTo>
                        <a:pt x="29" y="1"/>
                        <a:pt x="29" y="0"/>
                        <a:pt x="29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0"/>
                        <a:pt x="30" y="1"/>
                        <a:pt x="30" y="1"/>
                      </a:cubicBezTo>
                      <a:cubicBezTo>
                        <a:pt x="30" y="1"/>
                        <a:pt x="31" y="1"/>
                        <a:pt x="31" y="2"/>
                      </a:cubicBezTo>
                      <a:cubicBezTo>
                        <a:pt x="31" y="2"/>
                        <a:pt x="31" y="2"/>
                        <a:pt x="32" y="2"/>
                      </a:cubicBezTo>
                      <a:cubicBezTo>
                        <a:pt x="32" y="2"/>
                        <a:pt x="33" y="2"/>
                        <a:pt x="34" y="2"/>
                      </a:cubicBezTo>
                      <a:cubicBezTo>
                        <a:pt x="35" y="2"/>
                        <a:pt x="35" y="2"/>
                        <a:pt x="36" y="2"/>
                      </a:cubicBezTo>
                      <a:cubicBezTo>
                        <a:pt x="36" y="2"/>
                        <a:pt x="36" y="2"/>
                        <a:pt x="36" y="2"/>
                      </a:cubicBezTo>
                      <a:cubicBezTo>
                        <a:pt x="37" y="3"/>
                        <a:pt x="37" y="3"/>
                        <a:pt x="37" y="4"/>
                      </a:cubicBezTo>
                      <a:cubicBezTo>
                        <a:pt x="37" y="4"/>
                        <a:pt x="37" y="5"/>
                        <a:pt x="38" y="5"/>
                      </a:cubicBezTo>
                      <a:cubicBezTo>
                        <a:pt x="38" y="5"/>
                        <a:pt x="39" y="4"/>
                        <a:pt x="39" y="2"/>
                      </a:cubicBezTo>
                      <a:cubicBezTo>
                        <a:pt x="39" y="2"/>
                        <a:pt x="40" y="1"/>
                        <a:pt x="40" y="1"/>
                      </a:cubicBezTo>
                      <a:cubicBezTo>
                        <a:pt x="40" y="1"/>
                        <a:pt x="43" y="1"/>
                        <a:pt x="44" y="1"/>
                      </a:cubicBezTo>
                      <a:cubicBezTo>
                        <a:pt x="44" y="1"/>
                        <a:pt x="44" y="1"/>
                        <a:pt x="44" y="1"/>
                      </a:cubicBezTo>
                      <a:cubicBezTo>
                        <a:pt x="45" y="1"/>
                        <a:pt x="45" y="1"/>
                        <a:pt x="46" y="2"/>
                      </a:cubicBezTo>
                      <a:cubicBezTo>
                        <a:pt x="46" y="2"/>
                        <a:pt x="46" y="2"/>
                        <a:pt x="47" y="3"/>
                      </a:cubicBezTo>
                      <a:cubicBezTo>
                        <a:pt x="47" y="3"/>
                        <a:pt x="48" y="4"/>
                        <a:pt x="48" y="5"/>
                      </a:cubicBezTo>
                      <a:cubicBezTo>
                        <a:pt x="49" y="5"/>
                        <a:pt x="50" y="6"/>
                        <a:pt x="50" y="6"/>
                      </a:cubicBezTo>
                      <a:cubicBezTo>
                        <a:pt x="50" y="7"/>
                        <a:pt x="51" y="8"/>
                        <a:pt x="52" y="8"/>
                      </a:cubicBezTo>
                      <a:cubicBezTo>
                        <a:pt x="52" y="9"/>
                        <a:pt x="53" y="9"/>
                        <a:pt x="54" y="9"/>
                      </a:cubicBezTo>
                      <a:cubicBezTo>
                        <a:pt x="54" y="10"/>
                        <a:pt x="55" y="10"/>
                        <a:pt x="56" y="10"/>
                      </a:cubicBezTo>
                      <a:cubicBezTo>
                        <a:pt x="56" y="10"/>
                        <a:pt x="57" y="10"/>
                        <a:pt x="58" y="10"/>
                      </a:cubicBezTo>
                      <a:cubicBezTo>
                        <a:pt x="59" y="10"/>
                        <a:pt x="59" y="11"/>
                        <a:pt x="60" y="11"/>
                      </a:cubicBezTo>
                      <a:cubicBezTo>
                        <a:pt x="60" y="11"/>
                        <a:pt x="61" y="12"/>
                        <a:pt x="62" y="13"/>
                      </a:cubicBezTo>
                      <a:cubicBezTo>
                        <a:pt x="63" y="14"/>
                        <a:pt x="65" y="14"/>
                        <a:pt x="66" y="15"/>
                      </a:cubicBezTo>
                      <a:cubicBezTo>
                        <a:pt x="66" y="15"/>
                        <a:pt x="67" y="15"/>
                        <a:pt x="67" y="15"/>
                      </a:cubicBezTo>
                      <a:cubicBezTo>
                        <a:pt x="68" y="15"/>
                        <a:pt x="68" y="16"/>
                        <a:pt x="69" y="16"/>
                      </a:cubicBezTo>
                      <a:cubicBezTo>
                        <a:pt x="69" y="16"/>
                        <a:pt x="69" y="17"/>
                        <a:pt x="69" y="17"/>
                      </a:cubicBezTo>
                      <a:cubicBezTo>
                        <a:pt x="69" y="18"/>
                        <a:pt x="69" y="18"/>
                        <a:pt x="69" y="19"/>
                      </a:cubicBezTo>
                      <a:cubicBezTo>
                        <a:pt x="68" y="19"/>
                        <a:pt x="68" y="19"/>
                        <a:pt x="68" y="19"/>
                      </a:cubicBezTo>
                      <a:cubicBezTo>
                        <a:pt x="68" y="19"/>
                        <a:pt x="68" y="20"/>
                        <a:pt x="68" y="20"/>
                      </a:cubicBezTo>
                      <a:cubicBezTo>
                        <a:pt x="67" y="20"/>
                        <a:pt x="67" y="21"/>
                        <a:pt x="67" y="22"/>
                      </a:cubicBezTo>
                      <a:cubicBezTo>
                        <a:pt x="67" y="22"/>
                        <a:pt x="66" y="23"/>
                        <a:pt x="66" y="23"/>
                      </a:cubicBezTo>
                      <a:cubicBezTo>
                        <a:pt x="66" y="23"/>
                        <a:pt x="66" y="23"/>
                        <a:pt x="66" y="24"/>
                      </a:cubicBezTo>
                      <a:cubicBezTo>
                        <a:pt x="66" y="24"/>
                        <a:pt x="66" y="24"/>
                        <a:pt x="65" y="25"/>
                      </a:cubicBezTo>
                      <a:cubicBezTo>
                        <a:pt x="65" y="25"/>
                        <a:pt x="65" y="26"/>
                        <a:pt x="65" y="26"/>
                      </a:cubicBezTo>
                      <a:cubicBezTo>
                        <a:pt x="66" y="26"/>
                        <a:pt x="66" y="26"/>
                        <a:pt x="67" y="26"/>
                      </a:cubicBezTo>
                      <a:cubicBezTo>
                        <a:pt x="67" y="26"/>
                        <a:pt x="68" y="26"/>
                        <a:pt x="69" y="26"/>
                      </a:cubicBezTo>
                      <a:cubicBezTo>
                        <a:pt x="71" y="26"/>
                        <a:pt x="71" y="26"/>
                        <a:pt x="71" y="26"/>
                      </a:cubicBezTo>
                      <a:cubicBezTo>
                        <a:pt x="71" y="26"/>
                        <a:pt x="71" y="27"/>
                        <a:pt x="71" y="27"/>
                      </a:cubicBezTo>
                      <a:cubicBezTo>
                        <a:pt x="72" y="27"/>
                        <a:pt x="72" y="27"/>
                        <a:pt x="73" y="27"/>
                      </a:cubicBezTo>
                      <a:cubicBezTo>
                        <a:pt x="73" y="27"/>
                        <a:pt x="74" y="27"/>
                        <a:pt x="74" y="27"/>
                      </a:cubicBezTo>
                      <a:cubicBezTo>
                        <a:pt x="75" y="27"/>
                        <a:pt x="75" y="27"/>
                        <a:pt x="75" y="27"/>
                      </a:cubicBezTo>
                      <a:cubicBezTo>
                        <a:pt x="76" y="27"/>
                        <a:pt x="76" y="27"/>
                        <a:pt x="76" y="27"/>
                      </a:cubicBezTo>
                      <a:cubicBezTo>
                        <a:pt x="77" y="27"/>
                        <a:pt x="77" y="27"/>
                        <a:pt x="77" y="27"/>
                      </a:cubicBezTo>
                      <a:cubicBezTo>
                        <a:pt x="78" y="27"/>
                        <a:pt x="78" y="27"/>
                        <a:pt x="78" y="26"/>
                      </a:cubicBezTo>
                      <a:cubicBezTo>
                        <a:pt x="78" y="26"/>
                        <a:pt x="78" y="26"/>
                        <a:pt x="79" y="26"/>
                      </a:cubicBezTo>
                      <a:cubicBezTo>
                        <a:pt x="79" y="26"/>
                        <a:pt x="79" y="26"/>
                        <a:pt x="79" y="26"/>
                      </a:cubicBezTo>
                      <a:cubicBezTo>
                        <a:pt x="80" y="26"/>
                        <a:pt x="80" y="26"/>
                        <a:pt x="80" y="25"/>
                      </a:cubicBezTo>
                      <a:cubicBezTo>
                        <a:pt x="80" y="25"/>
                        <a:pt x="80" y="25"/>
                        <a:pt x="80" y="25"/>
                      </a:cubicBezTo>
                      <a:cubicBezTo>
                        <a:pt x="80" y="25"/>
                        <a:pt x="82" y="23"/>
                        <a:pt x="83" y="22"/>
                      </a:cubicBezTo>
                      <a:cubicBezTo>
                        <a:pt x="83" y="22"/>
                        <a:pt x="83" y="22"/>
                        <a:pt x="83" y="22"/>
                      </a:cubicBezTo>
                      <a:cubicBezTo>
                        <a:pt x="83" y="22"/>
                        <a:pt x="83" y="22"/>
                        <a:pt x="84" y="21"/>
                      </a:cubicBezTo>
                      <a:cubicBezTo>
                        <a:pt x="84" y="21"/>
                        <a:pt x="84" y="20"/>
                        <a:pt x="84" y="19"/>
                      </a:cubicBezTo>
                      <a:cubicBezTo>
                        <a:pt x="84" y="18"/>
                        <a:pt x="84" y="18"/>
                        <a:pt x="84" y="18"/>
                      </a:cubicBezTo>
                      <a:cubicBezTo>
                        <a:pt x="85" y="18"/>
                        <a:pt x="86" y="17"/>
                        <a:pt x="87" y="17"/>
                      </a:cubicBezTo>
                      <a:cubicBezTo>
                        <a:pt x="87" y="18"/>
                        <a:pt x="87" y="18"/>
                        <a:pt x="88" y="18"/>
                      </a:cubicBezTo>
                      <a:cubicBezTo>
                        <a:pt x="88" y="19"/>
                        <a:pt x="88" y="19"/>
                        <a:pt x="88" y="19"/>
                      </a:cubicBezTo>
                      <a:cubicBezTo>
                        <a:pt x="88" y="20"/>
                        <a:pt x="88" y="20"/>
                        <a:pt x="88" y="21"/>
                      </a:cubicBezTo>
                      <a:cubicBezTo>
                        <a:pt x="88" y="22"/>
                        <a:pt x="88" y="22"/>
                        <a:pt x="88" y="23"/>
                      </a:cubicBezTo>
                      <a:cubicBezTo>
                        <a:pt x="88" y="25"/>
                        <a:pt x="87" y="25"/>
                        <a:pt x="86" y="25"/>
                      </a:cubicBezTo>
                      <a:cubicBezTo>
                        <a:pt x="86" y="25"/>
                        <a:pt x="86" y="25"/>
                        <a:pt x="86" y="25"/>
                      </a:cubicBezTo>
                      <a:cubicBezTo>
                        <a:pt x="86" y="26"/>
                        <a:pt x="85" y="26"/>
                        <a:pt x="85" y="26"/>
                      </a:cubicBezTo>
                      <a:cubicBezTo>
                        <a:pt x="85" y="26"/>
                        <a:pt x="84" y="26"/>
                        <a:pt x="84" y="26"/>
                      </a:cubicBezTo>
                      <a:cubicBezTo>
                        <a:pt x="83" y="27"/>
                        <a:pt x="83" y="27"/>
                        <a:pt x="82" y="27"/>
                      </a:cubicBezTo>
                      <a:cubicBezTo>
                        <a:pt x="82" y="28"/>
                        <a:pt x="81" y="28"/>
                        <a:pt x="81" y="28"/>
                      </a:cubicBezTo>
                      <a:cubicBezTo>
                        <a:pt x="80" y="29"/>
                        <a:pt x="80" y="29"/>
                        <a:pt x="79" y="29"/>
                      </a:cubicBezTo>
                      <a:cubicBezTo>
                        <a:pt x="79" y="30"/>
                        <a:pt x="79" y="30"/>
                        <a:pt x="79" y="31"/>
                      </a:cubicBezTo>
                      <a:cubicBezTo>
                        <a:pt x="79" y="31"/>
                        <a:pt x="79" y="31"/>
                        <a:pt x="78" y="32"/>
                      </a:cubicBezTo>
                      <a:cubicBezTo>
                        <a:pt x="78" y="32"/>
                        <a:pt x="78" y="33"/>
                        <a:pt x="77" y="33"/>
                      </a:cubicBezTo>
                      <a:cubicBezTo>
                        <a:pt x="77" y="33"/>
                        <a:pt x="77" y="33"/>
                        <a:pt x="76" y="34"/>
                      </a:cubicBezTo>
                      <a:cubicBezTo>
                        <a:pt x="75" y="35"/>
                        <a:pt x="74" y="36"/>
                        <a:pt x="73" y="37"/>
                      </a:cubicBezTo>
                      <a:cubicBezTo>
                        <a:pt x="72" y="38"/>
                        <a:pt x="72" y="38"/>
                        <a:pt x="72" y="38"/>
                      </a:cubicBezTo>
                      <a:cubicBezTo>
                        <a:pt x="72" y="39"/>
                        <a:pt x="71" y="40"/>
                        <a:pt x="70" y="41"/>
                      </a:cubicBezTo>
                      <a:cubicBezTo>
                        <a:pt x="69" y="42"/>
                        <a:pt x="69" y="43"/>
                        <a:pt x="69" y="43"/>
                      </a:cubicBezTo>
                      <a:cubicBezTo>
                        <a:pt x="69" y="44"/>
                        <a:pt x="69" y="45"/>
                        <a:pt x="69" y="46"/>
                      </a:cubicBezTo>
                      <a:cubicBezTo>
                        <a:pt x="69" y="46"/>
                        <a:pt x="69" y="46"/>
                        <a:pt x="69" y="46"/>
                      </a:cubicBezTo>
                      <a:cubicBezTo>
                        <a:pt x="69" y="46"/>
                        <a:pt x="69" y="46"/>
                        <a:pt x="69" y="46"/>
                      </a:cubicBezTo>
                      <a:cubicBezTo>
                        <a:pt x="69" y="47"/>
                        <a:pt x="69" y="47"/>
                        <a:pt x="69" y="47"/>
                      </a:cubicBezTo>
                      <a:cubicBezTo>
                        <a:pt x="68" y="48"/>
                        <a:pt x="68" y="49"/>
                        <a:pt x="68" y="49"/>
                      </a:cubicBezTo>
                      <a:cubicBezTo>
                        <a:pt x="68" y="50"/>
                        <a:pt x="68" y="51"/>
                        <a:pt x="68" y="52"/>
                      </a:cubicBezTo>
                      <a:cubicBezTo>
                        <a:pt x="68" y="52"/>
                        <a:pt x="68" y="52"/>
                        <a:pt x="68" y="52"/>
                      </a:cubicBezTo>
                      <a:cubicBezTo>
                        <a:pt x="68" y="53"/>
                        <a:pt x="68" y="53"/>
                        <a:pt x="68" y="53"/>
                      </a:cubicBezTo>
                      <a:cubicBezTo>
                        <a:pt x="68" y="54"/>
                        <a:pt x="68" y="55"/>
                        <a:pt x="68" y="56"/>
                      </a:cubicBezTo>
                      <a:cubicBezTo>
                        <a:pt x="68" y="56"/>
                        <a:pt x="68" y="56"/>
                        <a:pt x="68" y="56"/>
                      </a:cubicBezTo>
                      <a:moveTo>
                        <a:pt x="43" y="106"/>
                      </a:moveTo>
                      <a:cubicBezTo>
                        <a:pt x="43" y="106"/>
                        <a:pt x="42" y="106"/>
                        <a:pt x="42" y="106"/>
                      </a:cubicBezTo>
                      <a:cubicBezTo>
                        <a:pt x="42" y="107"/>
                        <a:pt x="42" y="107"/>
                        <a:pt x="42" y="107"/>
                      </a:cubicBezTo>
                      <a:cubicBezTo>
                        <a:pt x="42" y="107"/>
                        <a:pt x="42" y="108"/>
                        <a:pt x="42" y="108"/>
                      </a:cubicBezTo>
                      <a:cubicBezTo>
                        <a:pt x="42" y="108"/>
                        <a:pt x="41" y="107"/>
                        <a:pt x="41" y="108"/>
                      </a:cubicBezTo>
                      <a:cubicBezTo>
                        <a:pt x="41" y="109"/>
                        <a:pt x="42" y="109"/>
                        <a:pt x="42" y="109"/>
                      </a:cubicBezTo>
                      <a:cubicBezTo>
                        <a:pt x="42" y="109"/>
                        <a:pt x="43" y="110"/>
                        <a:pt x="43" y="109"/>
                      </a:cubicBezTo>
                      <a:cubicBezTo>
                        <a:pt x="43" y="109"/>
                        <a:pt x="44" y="109"/>
                        <a:pt x="44" y="109"/>
                      </a:cubicBezTo>
                      <a:cubicBezTo>
                        <a:pt x="45" y="109"/>
                        <a:pt x="45" y="108"/>
                        <a:pt x="45" y="108"/>
                      </a:cubicBezTo>
                      <a:cubicBezTo>
                        <a:pt x="45" y="107"/>
                        <a:pt x="45" y="107"/>
                        <a:pt x="45" y="107"/>
                      </a:cubicBezTo>
                      <a:cubicBezTo>
                        <a:pt x="45" y="106"/>
                        <a:pt x="44" y="105"/>
                        <a:pt x="43" y="10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260" name="Freeform 8"/>
                <p:cNvSpPr>
                  <a:spLocks/>
                </p:cNvSpPr>
                <p:nvPr/>
              </p:nvSpPr>
              <p:spPr bwMode="auto">
                <a:xfrm>
                  <a:off x="2959" y="2280"/>
                  <a:ext cx="30" cy="16"/>
                </a:xfrm>
                <a:custGeom>
                  <a:avLst/>
                  <a:gdLst>
                    <a:gd name="T0" fmla="*/ 11 w 11"/>
                    <a:gd name="T1" fmla="*/ 5 h 6"/>
                    <a:gd name="T2" fmla="*/ 10 w 11"/>
                    <a:gd name="T3" fmla="*/ 4 h 6"/>
                    <a:gd name="T4" fmla="*/ 10 w 11"/>
                    <a:gd name="T5" fmla="*/ 3 h 6"/>
                    <a:gd name="T6" fmla="*/ 10 w 11"/>
                    <a:gd name="T7" fmla="*/ 3 h 6"/>
                    <a:gd name="T8" fmla="*/ 9 w 11"/>
                    <a:gd name="T9" fmla="*/ 3 h 6"/>
                    <a:gd name="T10" fmla="*/ 9 w 11"/>
                    <a:gd name="T11" fmla="*/ 3 h 6"/>
                    <a:gd name="T12" fmla="*/ 8 w 11"/>
                    <a:gd name="T13" fmla="*/ 3 h 6"/>
                    <a:gd name="T14" fmla="*/ 7 w 11"/>
                    <a:gd name="T15" fmla="*/ 3 h 6"/>
                    <a:gd name="T16" fmla="*/ 4 w 11"/>
                    <a:gd name="T17" fmla="*/ 1 h 6"/>
                    <a:gd name="T18" fmla="*/ 4 w 11"/>
                    <a:gd name="T19" fmla="*/ 0 h 6"/>
                    <a:gd name="T20" fmla="*/ 2 w 11"/>
                    <a:gd name="T21" fmla="*/ 2 h 6"/>
                    <a:gd name="T22" fmla="*/ 1 w 11"/>
                    <a:gd name="T23" fmla="*/ 3 h 6"/>
                    <a:gd name="T24" fmla="*/ 0 w 11"/>
                    <a:gd name="T25" fmla="*/ 4 h 6"/>
                    <a:gd name="T26" fmla="*/ 1 w 11"/>
                    <a:gd name="T27" fmla="*/ 4 h 6"/>
                    <a:gd name="T28" fmla="*/ 3 w 11"/>
                    <a:gd name="T29" fmla="*/ 5 h 6"/>
                    <a:gd name="T30" fmla="*/ 5 w 11"/>
                    <a:gd name="T31" fmla="*/ 6 h 6"/>
                    <a:gd name="T32" fmla="*/ 8 w 11"/>
                    <a:gd name="T33" fmla="*/ 6 h 6"/>
                    <a:gd name="T34" fmla="*/ 10 w 11"/>
                    <a:gd name="T35" fmla="*/ 6 h 6"/>
                    <a:gd name="T36" fmla="*/ 10 w 11"/>
                    <a:gd name="T37" fmla="*/ 6 h 6"/>
                    <a:gd name="T38" fmla="*/ 10 w 11"/>
                    <a:gd name="T39" fmla="*/ 5 h 6"/>
                    <a:gd name="T40" fmla="*/ 11 w 11"/>
                    <a:gd name="T41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" h="6">
                      <a:moveTo>
                        <a:pt x="11" y="5"/>
                      </a:move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0" y="3"/>
                        <a:pt x="9" y="3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3"/>
                        <a:pt x="9" y="3"/>
                        <a:pt x="8" y="3"/>
                      </a:cubicBezTo>
                      <a:cubicBezTo>
                        <a:pt x="8" y="3"/>
                        <a:pt x="7" y="3"/>
                        <a:pt x="7" y="3"/>
                      </a:cubicBezTo>
                      <a:cubicBezTo>
                        <a:pt x="6" y="3"/>
                        <a:pt x="5" y="2"/>
                        <a:pt x="4" y="1"/>
                      </a:cubicBezTo>
                      <a:cubicBezTo>
                        <a:pt x="4" y="1"/>
                        <a:pt x="4" y="1"/>
                        <a:pt x="4" y="0"/>
                      </a:cubicBezTo>
                      <a:cubicBezTo>
                        <a:pt x="3" y="1"/>
                        <a:pt x="2" y="1"/>
                        <a:pt x="2" y="2"/>
                      </a:cubicBezTo>
                      <a:cubicBezTo>
                        <a:pt x="1" y="2"/>
                        <a:pt x="1" y="2"/>
                        <a:pt x="1" y="3"/>
                      </a:cubicBezTo>
                      <a:cubicBezTo>
                        <a:pt x="0" y="3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1" y="4"/>
                      </a:cubicBezTo>
                      <a:cubicBezTo>
                        <a:pt x="1" y="5"/>
                        <a:pt x="2" y="5"/>
                        <a:pt x="3" y="5"/>
                      </a:cubicBezTo>
                      <a:cubicBezTo>
                        <a:pt x="4" y="5"/>
                        <a:pt x="4" y="6"/>
                        <a:pt x="5" y="6"/>
                      </a:cubicBezTo>
                      <a:cubicBezTo>
                        <a:pt x="6" y="6"/>
                        <a:pt x="7" y="6"/>
                        <a:pt x="8" y="6"/>
                      </a:cubicBezTo>
                      <a:cubicBezTo>
                        <a:pt x="8" y="6"/>
                        <a:pt x="10" y="6"/>
                        <a:pt x="10" y="6"/>
                      </a:cubicBezTo>
                      <a:cubicBezTo>
                        <a:pt x="11" y="6"/>
                        <a:pt x="10" y="6"/>
                        <a:pt x="10" y="6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5"/>
                        <a:pt x="10" y="5"/>
                        <a:pt x="11" y="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261" name="Freeform 9"/>
                <p:cNvSpPr>
                  <a:spLocks/>
                </p:cNvSpPr>
                <p:nvPr/>
              </p:nvSpPr>
              <p:spPr bwMode="auto">
                <a:xfrm>
                  <a:off x="3307" y="3214"/>
                  <a:ext cx="8" cy="3"/>
                </a:xfrm>
                <a:custGeom>
                  <a:avLst/>
                  <a:gdLst>
                    <a:gd name="T0" fmla="*/ 1 w 3"/>
                    <a:gd name="T1" fmla="*/ 0 h 1"/>
                    <a:gd name="T2" fmla="*/ 2 w 3"/>
                    <a:gd name="T3" fmla="*/ 0 h 1"/>
                    <a:gd name="T4" fmla="*/ 3 w 3"/>
                    <a:gd name="T5" fmla="*/ 0 h 1"/>
                    <a:gd name="T6" fmla="*/ 3 w 3"/>
                    <a:gd name="T7" fmla="*/ 0 h 1"/>
                    <a:gd name="T8" fmla="*/ 2 w 3"/>
                    <a:gd name="T9" fmla="*/ 1 h 1"/>
                    <a:gd name="T10" fmla="*/ 1 w 3"/>
                    <a:gd name="T11" fmla="*/ 1 h 1"/>
                    <a:gd name="T12" fmla="*/ 0 w 3"/>
                    <a:gd name="T13" fmla="*/ 1 h 1"/>
                    <a:gd name="T14" fmla="*/ 0 w 3"/>
                    <a:gd name="T15" fmla="*/ 1 h 1"/>
                    <a:gd name="T16" fmla="*/ 1 w 3"/>
                    <a:gd name="T1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1">
                      <a:moveTo>
                        <a:pt x="1" y="0"/>
                      </a:move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2" y="0"/>
                        <a:pt x="2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262" name="Freeform 10"/>
                <p:cNvSpPr>
                  <a:spLocks/>
                </p:cNvSpPr>
                <p:nvPr/>
              </p:nvSpPr>
              <p:spPr bwMode="auto">
                <a:xfrm>
                  <a:off x="3267" y="3233"/>
                  <a:ext cx="6" cy="3"/>
                </a:xfrm>
                <a:custGeom>
                  <a:avLst/>
                  <a:gdLst>
                    <a:gd name="T0" fmla="*/ 1 w 2"/>
                    <a:gd name="T1" fmla="*/ 1 h 1"/>
                    <a:gd name="T2" fmla="*/ 0 w 2"/>
                    <a:gd name="T3" fmla="*/ 1 h 1"/>
                    <a:gd name="T4" fmla="*/ 1 w 2"/>
                    <a:gd name="T5" fmla="*/ 1 h 1"/>
                    <a:gd name="T6" fmla="*/ 2 w 2"/>
                    <a:gd name="T7" fmla="*/ 1 h 1"/>
                    <a:gd name="T8" fmla="*/ 1 w 2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1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1" y="0"/>
                        <a:pt x="1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263" name="Freeform 11"/>
                <p:cNvSpPr>
                  <a:spLocks/>
                </p:cNvSpPr>
                <p:nvPr/>
              </p:nvSpPr>
              <p:spPr bwMode="auto">
                <a:xfrm>
                  <a:off x="3278" y="3233"/>
                  <a:ext cx="0" cy="3"/>
                </a:xfrm>
                <a:custGeom>
                  <a:avLst/>
                  <a:gdLst>
                    <a:gd name="T0" fmla="*/ 0 h 1"/>
                    <a:gd name="T1" fmla="*/ 1 h 1"/>
                    <a:gd name="T2" fmla="*/ 1 h 1"/>
                    <a:gd name="T3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264" name="Freeform 12"/>
                <p:cNvSpPr>
                  <a:spLocks/>
                </p:cNvSpPr>
                <p:nvPr/>
              </p:nvSpPr>
              <p:spPr bwMode="auto">
                <a:xfrm>
                  <a:off x="3273" y="3230"/>
                  <a:ext cx="2" cy="6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1 h 2"/>
                    <a:gd name="T4" fmla="*/ 0 w 1"/>
                    <a:gd name="T5" fmla="*/ 1 h 2"/>
                    <a:gd name="T6" fmla="*/ 0 w 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2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265" name="Freeform 13"/>
                <p:cNvSpPr>
                  <a:spLocks/>
                </p:cNvSpPr>
                <p:nvPr/>
              </p:nvSpPr>
              <p:spPr bwMode="auto">
                <a:xfrm>
                  <a:off x="3260" y="3228"/>
                  <a:ext cx="7" cy="5"/>
                </a:xfrm>
                <a:custGeom>
                  <a:avLst/>
                  <a:gdLst>
                    <a:gd name="T0" fmla="*/ 2 w 3"/>
                    <a:gd name="T1" fmla="*/ 0 h 2"/>
                    <a:gd name="T2" fmla="*/ 2 w 3"/>
                    <a:gd name="T3" fmla="*/ 1 h 2"/>
                    <a:gd name="T4" fmla="*/ 3 w 3"/>
                    <a:gd name="T5" fmla="*/ 1 h 2"/>
                    <a:gd name="T6" fmla="*/ 3 w 3"/>
                    <a:gd name="T7" fmla="*/ 2 h 2"/>
                    <a:gd name="T8" fmla="*/ 2 w 3"/>
                    <a:gd name="T9" fmla="*/ 2 h 2"/>
                    <a:gd name="T10" fmla="*/ 1 w 3"/>
                    <a:gd name="T11" fmla="*/ 1 h 2"/>
                    <a:gd name="T12" fmla="*/ 0 w 3"/>
                    <a:gd name="T13" fmla="*/ 0 h 2"/>
                    <a:gd name="T14" fmla="*/ 2 w 3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266" name="Freeform 14"/>
                <p:cNvSpPr>
                  <a:spLocks/>
                </p:cNvSpPr>
                <p:nvPr/>
              </p:nvSpPr>
              <p:spPr bwMode="auto">
                <a:xfrm>
                  <a:off x="3265" y="3220"/>
                  <a:ext cx="13" cy="5"/>
                </a:xfrm>
                <a:custGeom>
                  <a:avLst/>
                  <a:gdLst>
                    <a:gd name="T0" fmla="*/ 0 w 5"/>
                    <a:gd name="T1" fmla="*/ 0 h 2"/>
                    <a:gd name="T2" fmla="*/ 0 w 5"/>
                    <a:gd name="T3" fmla="*/ 0 h 2"/>
                    <a:gd name="T4" fmla="*/ 0 w 5"/>
                    <a:gd name="T5" fmla="*/ 1 h 2"/>
                    <a:gd name="T6" fmla="*/ 0 w 5"/>
                    <a:gd name="T7" fmla="*/ 2 h 2"/>
                    <a:gd name="T8" fmla="*/ 2 w 5"/>
                    <a:gd name="T9" fmla="*/ 2 h 2"/>
                    <a:gd name="T10" fmla="*/ 3 w 5"/>
                    <a:gd name="T11" fmla="*/ 2 h 2"/>
                    <a:gd name="T12" fmla="*/ 4 w 5"/>
                    <a:gd name="T13" fmla="*/ 2 h 2"/>
                    <a:gd name="T14" fmla="*/ 5 w 5"/>
                    <a:gd name="T15" fmla="*/ 2 h 2"/>
                    <a:gd name="T16" fmla="*/ 5 w 5"/>
                    <a:gd name="T17" fmla="*/ 1 h 2"/>
                    <a:gd name="T18" fmla="*/ 4 w 5"/>
                    <a:gd name="T19" fmla="*/ 1 h 2"/>
                    <a:gd name="T20" fmla="*/ 4 w 5"/>
                    <a:gd name="T21" fmla="*/ 0 h 2"/>
                    <a:gd name="T22" fmla="*/ 0 w 5"/>
                    <a:gd name="T23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"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1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3" y="2"/>
                      </a:cubicBezTo>
                      <a:cubicBezTo>
                        <a:pt x="3" y="2"/>
                        <a:pt x="3" y="2"/>
                        <a:pt x="4" y="2"/>
                      </a:cubicBezTo>
                      <a:cubicBezTo>
                        <a:pt x="4" y="2"/>
                        <a:pt x="4" y="2"/>
                        <a:pt x="5" y="2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1"/>
                        <a:pt x="4" y="1"/>
                      </a:cubicBezTo>
                      <a:cubicBezTo>
                        <a:pt x="4" y="0"/>
                        <a:pt x="4" y="0"/>
                        <a:pt x="4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267" name="Freeform 15"/>
                <p:cNvSpPr>
                  <a:spLocks/>
                </p:cNvSpPr>
                <p:nvPr/>
              </p:nvSpPr>
              <p:spPr bwMode="auto">
                <a:xfrm>
                  <a:off x="3260" y="3190"/>
                  <a:ext cx="42" cy="35"/>
                </a:xfrm>
                <a:custGeom>
                  <a:avLst/>
                  <a:gdLst>
                    <a:gd name="T0" fmla="*/ 7 w 16"/>
                    <a:gd name="T1" fmla="*/ 11 h 13"/>
                    <a:gd name="T2" fmla="*/ 6 w 16"/>
                    <a:gd name="T3" fmla="*/ 11 h 13"/>
                    <a:gd name="T4" fmla="*/ 6 w 16"/>
                    <a:gd name="T5" fmla="*/ 10 h 13"/>
                    <a:gd name="T6" fmla="*/ 6 w 16"/>
                    <a:gd name="T7" fmla="*/ 10 h 13"/>
                    <a:gd name="T8" fmla="*/ 0 w 16"/>
                    <a:gd name="T9" fmla="*/ 10 h 13"/>
                    <a:gd name="T10" fmla="*/ 0 w 16"/>
                    <a:gd name="T11" fmla="*/ 3 h 13"/>
                    <a:gd name="T12" fmla="*/ 0 w 16"/>
                    <a:gd name="T13" fmla="*/ 0 h 13"/>
                    <a:gd name="T14" fmla="*/ 0 w 16"/>
                    <a:gd name="T15" fmla="*/ 0 h 13"/>
                    <a:gd name="T16" fmla="*/ 1 w 16"/>
                    <a:gd name="T17" fmla="*/ 1 h 13"/>
                    <a:gd name="T18" fmla="*/ 2 w 16"/>
                    <a:gd name="T19" fmla="*/ 2 h 13"/>
                    <a:gd name="T20" fmla="*/ 4 w 16"/>
                    <a:gd name="T21" fmla="*/ 4 h 13"/>
                    <a:gd name="T22" fmla="*/ 7 w 16"/>
                    <a:gd name="T23" fmla="*/ 6 h 13"/>
                    <a:gd name="T24" fmla="*/ 10 w 16"/>
                    <a:gd name="T25" fmla="*/ 8 h 13"/>
                    <a:gd name="T26" fmla="*/ 12 w 16"/>
                    <a:gd name="T27" fmla="*/ 9 h 13"/>
                    <a:gd name="T28" fmla="*/ 15 w 16"/>
                    <a:gd name="T29" fmla="*/ 9 h 13"/>
                    <a:gd name="T30" fmla="*/ 16 w 16"/>
                    <a:gd name="T31" fmla="*/ 9 h 13"/>
                    <a:gd name="T32" fmla="*/ 16 w 16"/>
                    <a:gd name="T33" fmla="*/ 10 h 13"/>
                    <a:gd name="T34" fmla="*/ 15 w 16"/>
                    <a:gd name="T35" fmla="*/ 11 h 13"/>
                    <a:gd name="T36" fmla="*/ 13 w 16"/>
                    <a:gd name="T37" fmla="*/ 11 h 13"/>
                    <a:gd name="T38" fmla="*/ 12 w 16"/>
                    <a:gd name="T39" fmla="*/ 11 h 13"/>
                    <a:gd name="T40" fmla="*/ 11 w 16"/>
                    <a:gd name="T41" fmla="*/ 11 h 13"/>
                    <a:gd name="T42" fmla="*/ 11 w 16"/>
                    <a:gd name="T43" fmla="*/ 12 h 13"/>
                    <a:gd name="T44" fmla="*/ 10 w 16"/>
                    <a:gd name="T45" fmla="*/ 12 h 13"/>
                    <a:gd name="T46" fmla="*/ 10 w 16"/>
                    <a:gd name="T47" fmla="*/ 12 h 13"/>
                    <a:gd name="T48" fmla="*/ 10 w 16"/>
                    <a:gd name="T49" fmla="*/ 12 h 13"/>
                    <a:gd name="T50" fmla="*/ 9 w 16"/>
                    <a:gd name="T51" fmla="*/ 11 h 13"/>
                    <a:gd name="T52" fmla="*/ 8 w 16"/>
                    <a:gd name="T53" fmla="*/ 11 h 13"/>
                    <a:gd name="T54" fmla="*/ 7 w 16"/>
                    <a:gd name="T55" fmla="*/ 11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6" h="13">
                      <a:moveTo>
                        <a:pt x="7" y="11"/>
                      </a:move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2"/>
                      </a:cubicBezTo>
                      <a:cubicBezTo>
                        <a:pt x="3" y="3"/>
                        <a:pt x="3" y="3"/>
                        <a:pt x="4" y="4"/>
                      </a:cubicBezTo>
                      <a:cubicBezTo>
                        <a:pt x="4" y="4"/>
                        <a:pt x="7" y="6"/>
                        <a:pt x="7" y="6"/>
                      </a:cubicBezTo>
                      <a:cubicBezTo>
                        <a:pt x="8" y="7"/>
                        <a:pt x="9" y="7"/>
                        <a:pt x="10" y="8"/>
                      </a:cubicBezTo>
                      <a:cubicBezTo>
                        <a:pt x="12" y="9"/>
                        <a:pt x="12" y="8"/>
                        <a:pt x="12" y="9"/>
                      </a:cubicBezTo>
                      <a:cubicBezTo>
                        <a:pt x="13" y="9"/>
                        <a:pt x="14" y="9"/>
                        <a:pt x="15" y="9"/>
                      </a:cubicBezTo>
                      <a:cubicBezTo>
                        <a:pt x="16" y="9"/>
                        <a:pt x="16" y="8"/>
                        <a:pt x="16" y="9"/>
                      </a:cubicBezTo>
                      <a:cubicBezTo>
                        <a:pt x="16" y="9"/>
                        <a:pt x="16" y="9"/>
                        <a:pt x="16" y="10"/>
                      </a:cubicBezTo>
                      <a:cubicBezTo>
                        <a:pt x="16" y="10"/>
                        <a:pt x="16" y="10"/>
                        <a:pt x="15" y="11"/>
                      </a:cubicBezTo>
                      <a:cubicBezTo>
                        <a:pt x="15" y="11"/>
                        <a:pt x="14" y="11"/>
                        <a:pt x="13" y="11"/>
                      </a:cubicBezTo>
                      <a:cubicBezTo>
                        <a:pt x="12" y="11"/>
                        <a:pt x="13" y="11"/>
                        <a:pt x="12" y="11"/>
                      </a:cubicBezTo>
                      <a:cubicBezTo>
                        <a:pt x="12" y="11"/>
                        <a:pt x="12" y="11"/>
                        <a:pt x="11" y="11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10" y="13"/>
                        <a:pt x="10" y="12"/>
                        <a:pt x="10" y="12"/>
                      </a:cubicBez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10" y="12"/>
                        <a:pt x="10" y="12"/>
                        <a:pt x="9" y="11"/>
                      </a:cubicBezTo>
                      <a:cubicBezTo>
                        <a:pt x="9" y="11"/>
                        <a:pt x="8" y="11"/>
                        <a:pt x="8" y="11"/>
                      </a:cubicBezTo>
                      <a:cubicBezTo>
                        <a:pt x="7" y="11"/>
                        <a:pt x="7" y="11"/>
                        <a:pt x="7" y="1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268" name="Freeform 16"/>
                <p:cNvSpPr>
                  <a:spLocks/>
                </p:cNvSpPr>
                <p:nvPr/>
              </p:nvSpPr>
              <p:spPr bwMode="auto">
                <a:xfrm>
                  <a:off x="3260" y="3182"/>
                  <a:ext cx="2" cy="8"/>
                </a:xfrm>
                <a:custGeom>
                  <a:avLst/>
                  <a:gdLst>
                    <a:gd name="T0" fmla="*/ 0 w 1"/>
                    <a:gd name="T1" fmla="*/ 2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1 h 3"/>
                    <a:gd name="T8" fmla="*/ 1 w 1"/>
                    <a:gd name="T9" fmla="*/ 2 h 3"/>
                    <a:gd name="T10" fmla="*/ 0 w 1"/>
                    <a:gd name="T11" fmla="*/ 2 h 3"/>
                    <a:gd name="T12" fmla="*/ 0 w 1"/>
                    <a:gd name="T13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" h="3">
                      <a:moveTo>
                        <a:pt x="0" y="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3"/>
                        <a:pt x="1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269" name="Freeform 17"/>
                <p:cNvSpPr>
                  <a:spLocks/>
                </p:cNvSpPr>
                <p:nvPr/>
              </p:nvSpPr>
              <p:spPr bwMode="auto">
                <a:xfrm>
                  <a:off x="3151" y="2200"/>
                  <a:ext cx="34" cy="30"/>
                </a:xfrm>
                <a:custGeom>
                  <a:avLst/>
                  <a:gdLst>
                    <a:gd name="T0" fmla="*/ 10 w 13"/>
                    <a:gd name="T1" fmla="*/ 2 h 11"/>
                    <a:gd name="T2" fmla="*/ 12 w 13"/>
                    <a:gd name="T3" fmla="*/ 2 h 11"/>
                    <a:gd name="T4" fmla="*/ 12 w 13"/>
                    <a:gd name="T5" fmla="*/ 2 h 11"/>
                    <a:gd name="T6" fmla="*/ 12 w 13"/>
                    <a:gd name="T7" fmla="*/ 4 h 11"/>
                    <a:gd name="T8" fmla="*/ 13 w 13"/>
                    <a:gd name="T9" fmla="*/ 5 h 11"/>
                    <a:gd name="T10" fmla="*/ 13 w 13"/>
                    <a:gd name="T11" fmla="*/ 6 h 11"/>
                    <a:gd name="T12" fmla="*/ 12 w 13"/>
                    <a:gd name="T13" fmla="*/ 7 h 11"/>
                    <a:gd name="T14" fmla="*/ 12 w 13"/>
                    <a:gd name="T15" fmla="*/ 7 h 11"/>
                    <a:gd name="T16" fmla="*/ 12 w 13"/>
                    <a:gd name="T17" fmla="*/ 9 h 11"/>
                    <a:gd name="T18" fmla="*/ 13 w 13"/>
                    <a:gd name="T19" fmla="*/ 9 h 11"/>
                    <a:gd name="T20" fmla="*/ 13 w 13"/>
                    <a:gd name="T21" fmla="*/ 10 h 11"/>
                    <a:gd name="T22" fmla="*/ 11 w 13"/>
                    <a:gd name="T23" fmla="*/ 10 h 11"/>
                    <a:gd name="T24" fmla="*/ 9 w 13"/>
                    <a:gd name="T25" fmla="*/ 10 h 11"/>
                    <a:gd name="T26" fmla="*/ 7 w 13"/>
                    <a:gd name="T27" fmla="*/ 10 h 11"/>
                    <a:gd name="T28" fmla="*/ 6 w 13"/>
                    <a:gd name="T29" fmla="*/ 10 h 11"/>
                    <a:gd name="T30" fmla="*/ 4 w 13"/>
                    <a:gd name="T31" fmla="*/ 9 h 11"/>
                    <a:gd name="T32" fmla="*/ 4 w 13"/>
                    <a:gd name="T33" fmla="*/ 10 h 11"/>
                    <a:gd name="T34" fmla="*/ 3 w 13"/>
                    <a:gd name="T35" fmla="*/ 10 h 11"/>
                    <a:gd name="T36" fmla="*/ 2 w 13"/>
                    <a:gd name="T37" fmla="*/ 10 h 11"/>
                    <a:gd name="T38" fmla="*/ 2 w 13"/>
                    <a:gd name="T39" fmla="*/ 10 h 11"/>
                    <a:gd name="T40" fmla="*/ 1 w 13"/>
                    <a:gd name="T41" fmla="*/ 9 h 11"/>
                    <a:gd name="T42" fmla="*/ 0 w 13"/>
                    <a:gd name="T43" fmla="*/ 9 h 11"/>
                    <a:gd name="T44" fmla="*/ 1 w 13"/>
                    <a:gd name="T45" fmla="*/ 8 h 11"/>
                    <a:gd name="T46" fmla="*/ 3 w 13"/>
                    <a:gd name="T47" fmla="*/ 8 h 11"/>
                    <a:gd name="T48" fmla="*/ 5 w 13"/>
                    <a:gd name="T49" fmla="*/ 8 h 11"/>
                    <a:gd name="T50" fmla="*/ 7 w 13"/>
                    <a:gd name="T51" fmla="*/ 8 h 11"/>
                    <a:gd name="T52" fmla="*/ 8 w 13"/>
                    <a:gd name="T53" fmla="*/ 8 h 11"/>
                    <a:gd name="T54" fmla="*/ 9 w 13"/>
                    <a:gd name="T55" fmla="*/ 8 h 11"/>
                    <a:gd name="T56" fmla="*/ 10 w 13"/>
                    <a:gd name="T57" fmla="*/ 7 h 11"/>
                    <a:gd name="T58" fmla="*/ 10 w 13"/>
                    <a:gd name="T59" fmla="*/ 7 h 11"/>
                    <a:gd name="T60" fmla="*/ 9 w 13"/>
                    <a:gd name="T61" fmla="*/ 6 h 11"/>
                    <a:gd name="T62" fmla="*/ 8 w 13"/>
                    <a:gd name="T63" fmla="*/ 5 h 11"/>
                    <a:gd name="T64" fmla="*/ 8 w 13"/>
                    <a:gd name="T65" fmla="*/ 4 h 11"/>
                    <a:gd name="T66" fmla="*/ 7 w 13"/>
                    <a:gd name="T67" fmla="*/ 3 h 11"/>
                    <a:gd name="T68" fmla="*/ 5 w 13"/>
                    <a:gd name="T69" fmla="*/ 3 h 11"/>
                    <a:gd name="T70" fmla="*/ 5 w 13"/>
                    <a:gd name="T71" fmla="*/ 2 h 11"/>
                    <a:gd name="T72" fmla="*/ 6 w 13"/>
                    <a:gd name="T73" fmla="*/ 1 h 11"/>
                    <a:gd name="T74" fmla="*/ 7 w 13"/>
                    <a:gd name="T75" fmla="*/ 1 h 11"/>
                    <a:gd name="T76" fmla="*/ 7 w 13"/>
                    <a:gd name="T77" fmla="*/ 0 h 11"/>
                    <a:gd name="T78" fmla="*/ 8 w 13"/>
                    <a:gd name="T79" fmla="*/ 0 h 11"/>
                    <a:gd name="T80" fmla="*/ 9 w 13"/>
                    <a:gd name="T81" fmla="*/ 1 h 11"/>
                    <a:gd name="T82" fmla="*/ 10 w 13"/>
                    <a:gd name="T83" fmla="*/ 2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3" h="11">
                      <a:moveTo>
                        <a:pt x="10" y="2"/>
                      </a:moveTo>
                      <a:cubicBezTo>
                        <a:pt x="11" y="2"/>
                        <a:pt x="11" y="2"/>
                        <a:pt x="12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2" y="3"/>
                        <a:pt x="13" y="4"/>
                        <a:pt x="12" y="4"/>
                      </a:cubicBezTo>
                      <a:cubicBezTo>
                        <a:pt x="12" y="5"/>
                        <a:pt x="12" y="5"/>
                        <a:pt x="13" y="5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1" y="8"/>
                        <a:pt x="12" y="8"/>
                        <a:pt x="12" y="9"/>
                      </a:cubicBezTo>
                      <a:cubicBezTo>
                        <a:pt x="12" y="9"/>
                        <a:pt x="13" y="9"/>
                        <a:pt x="13" y="9"/>
                      </a:cubicBezTo>
                      <a:cubicBezTo>
                        <a:pt x="13" y="10"/>
                        <a:pt x="13" y="10"/>
                        <a:pt x="13" y="10"/>
                      </a:cubicBezTo>
                      <a:cubicBezTo>
                        <a:pt x="12" y="10"/>
                        <a:pt x="11" y="10"/>
                        <a:pt x="11" y="10"/>
                      </a:cubicBezTo>
                      <a:cubicBezTo>
                        <a:pt x="10" y="9"/>
                        <a:pt x="10" y="9"/>
                        <a:pt x="9" y="10"/>
                      </a:cubicBezTo>
                      <a:cubicBezTo>
                        <a:pt x="8" y="10"/>
                        <a:pt x="8" y="10"/>
                        <a:pt x="7" y="10"/>
                      </a:cubicBezTo>
                      <a:cubicBezTo>
                        <a:pt x="7" y="10"/>
                        <a:pt x="6" y="10"/>
                        <a:pt x="6" y="10"/>
                      </a:cubicBezTo>
                      <a:cubicBezTo>
                        <a:pt x="5" y="9"/>
                        <a:pt x="4" y="9"/>
                        <a:pt x="4" y="9"/>
                      </a:cubicBez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4" y="11"/>
                        <a:pt x="4" y="10"/>
                        <a:pt x="3" y="10"/>
                      </a:cubicBezTo>
                      <a:cubicBezTo>
                        <a:pt x="3" y="10"/>
                        <a:pt x="2" y="11"/>
                        <a:pt x="2" y="10"/>
                      </a:cubicBezTo>
                      <a:cubicBezTo>
                        <a:pt x="2" y="10"/>
                        <a:pt x="3" y="10"/>
                        <a:pt x="2" y="10"/>
                      </a:cubicBezTo>
                      <a:cubicBezTo>
                        <a:pt x="1" y="10"/>
                        <a:pt x="1" y="10"/>
                        <a:pt x="1" y="9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8"/>
                        <a:pt x="0" y="8"/>
                        <a:pt x="1" y="8"/>
                      </a:cubicBezTo>
                      <a:cubicBezTo>
                        <a:pt x="1" y="8"/>
                        <a:pt x="2" y="8"/>
                        <a:pt x="3" y="8"/>
                      </a:cubicBezTo>
                      <a:cubicBezTo>
                        <a:pt x="4" y="8"/>
                        <a:pt x="4" y="8"/>
                        <a:pt x="5" y="8"/>
                      </a:cubicBezTo>
                      <a:cubicBezTo>
                        <a:pt x="5" y="8"/>
                        <a:pt x="6" y="8"/>
                        <a:pt x="7" y="8"/>
                      </a:cubicBezTo>
                      <a:cubicBezTo>
                        <a:pt x="7" y="9"/>
                        <a:pt x="8" y="9"/>
                        <a:pt x="8" y="8"/>
                      </a:cubicBezTo>
                      <a:cubicBezTo>
                        <a:pt x="9" y="8"/>
                        <a:pt x="9" y="8"/>
                        <a:pt x="9" y="8"/>
                      </a:cubicBezTo>
                      <a:cubicBezTo>
                        <a:pt x="10" y="8"/>
                        <a:pt x="10" y="8"/>
                        <a:pt x="10" y="7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4"/>
                        <a:pt x="9" y="4"/>
                        <a:pt x="8" y="4"/>
                      </a:cubicBezTo>
                      <a:cubicBezTo>
                        <a:pt x="8" y="3"/>
                        <a:pt x="7" y="3"/>
                        <a:pt x="7" y="3"/>
                      </a:cubicBezTo>
                      <a:cubicBezTo>
                        <a:pt x="6" y="3"/>
                        <a:pt x="6" y="3"/>
                        <a:pt x="5" y="3"/>
                      </a:cubicBezTo>
                      <a:cubicBezTo>
                        <a:pt x="5" y="2"/>
                        <a:pt x="4" y="2"/>
                        <a:pt x="5" y="2"/>
                      </a:cubicBezTo>
                      <a:cubicBezTo>
                        <a:pt x="6" y="2"/>
                        <a:pt x="6" y="2"/>
                        <a:pt x="6" y="1"/>
                      </a:cubicBezTo>
                      <a:cubicBezTo>
                        <a:pt x="7" y="1"/>
                        <a:pt x="8" y="1"/>
                        <a:pt x="7" y="1"/>
                      </a:cubicBezTo>
                      <a:cubicBezTo>
                        <a:pt x="7" y="1"/>
                        <a:pt x="7" y="1"/>
                        <a:pt x="7" y="0"/>
                      </a:cubicBezTo>
                      <a:cubicBezTo>
                        <a:pt x="7" y="0"/>
                        <a:pt x="8" y="0"/>
                        <a:pt x="8" y="0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10" y="2"/>
                        <a:pt x="10" y="2"/>
                        <a:pt x="10" y="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270" name="Freeform 18"/>
                <p:cNvSpPr>
                  <a:spLocks/>
                </p:cNvSpPr>
                <p:nvPr/>
              </p:nvSpPr>
              <p:spPr bwMode="auto">
                <a:xfrm>
                  <a:off x="5687" y="1926"/>
                  <a:ext cx="32" cy="43"/>
                </a:xfrm>
                <a:custGeom>
                  <a:avLst/>
                  <a:gdLst>
                    <a:gd name="T0" fmla="*/ 1 w 12"/>
                    <a:gd name="T1" fmla="*/ 4 h 16"/>
                    <a:gd name="T2" fmla="*/ 1 w 12"/>
                    <a:gd name="T3" fmla="*/ 5 h 16"/>
                    <a:gd name="T4" fmla="*/ 2 w 12"/>
                    <a:gd name="T5" fmla="*/ 5 h 16"/>
                    <a:gd name="T6" fmla="*/ 2 w 12"/>
                    <a:gd name="T7" fmla="*/ 6 h 16"/>
                    <a:gd name="T8" fmla="*/ 2 w 12"/>
                    <a:gd name="T9" fmla="*/ 6 h 16"/>
                    <a:gd name="T10" fmla="*/ 2 w 12"/>
                    <a:gd name="T11" fmla="*/ 7 h 16"/>
                    <a:gd name="T12" fmla="*/ 3 w 12"/>
                    <a:gd name="T13" fmla="*/ 7 h 16"/>
                    <a:gd name="T14" fmla="*/ 3 w 12"/>
                    <a:gd name="T15" fmla="*/ 6 h 16"/>
                    <a:gd name="T16" fmla="*/ 4 w 12"/>
                    <a:gd name="T17" fmla="*/ 5 h 16"/>
                    <a:gd name="T18" fmla="*/ 4 w 12"/>
                    <a:gd name="T19" fmla="*/ 4 h 16"/>
                    <a:gd name="T20" fmla="*/ 4 w 12"/>
                    <a:gd name="T21" fmla="*/ 5 h 16"/>
                    <a:gd name="T22" fmla="*/ 5 w 12"/>
                    <a:gd name="T23" fmla="*/ 5 h 16"/>
                    <a:gd name="T24" fmla="*/ 5 w 12"/>
                    <a:gd name="T25" fmla="*/ 6 h 16"/>
                    <a:gd name="T26" fmla="*/ 5 w 12"/>
                    <a:gd name="T27" fmla="*/ 7 h 16"/>
                    <a:gd name="T28" fmla="*/ 6 w 12"/>
                    <a:gd name="T29" fmla="*/ 7 h 16"/>
                    <a:gd name="T30" fmla="*/ 5 w 12"/>
                    <a:gd name="T31" fmla="*/ 8 h 16"/>
                    <a:gd name="T32" fmla="*/ 5 w 12"/>
                    <a:gd name="T33" fmla="*/ 9 h 16"/>
                    <a:gd name="T34" fmla="*/ 4 w 12"/>
                    <a:gd name="T35" fmla="*/ 10 h 16"/>
                    <a:gd name="T36" fmla="*/ 4 w 12"/>
                    <a:gd name="T37" fmla="*/ 10 h 16"/>
                    <a:gd name="T38" fmla="*/ 4 w 12"/>
                    <a:gd name="T39" fmla="*/ 12 h 16"/>
                    <a:gd name="T40" fmla="*/ 4 w 12"/>
                    <a:gd name="T41" fmla="*/ 13 h 16"/>
                    <a:gd name="T42" fmla="*/ 3 w 12"/>
                    <a:gd name="T43" fmla="*/ 13 h 16"/>
                    <a:gd name="T44" fmla="*/ 4 w 12"/>
                    <a:gd name="T45" fmla="*/ 14 h 16"/>
                    <a:gd name="T46" fmla="*/ 5 w 12"/>
                    <a:gd name="T47" fmla="*/ 14 h 16"/>
                    <a:gd name="T48" fmla="*/ 6 w 12"/>
                    <a:gd name="T49" fmla="*/ 14 h 16"/>
                    <a:gd name="T50" fmla="*/ 5 w 12"/>
                    <a:gd name="T51" fmla="*/ 12 h 16"/>
                    <a:gd name="T52" fmla="*/ 6 w 12"/>
                    <a:gd name="T53" fmla="*/ 12 h 16"/>
                    <a:gd name="T54" fmla="*/ 6 w 12"/>
                    <a:gd name="T55" fmla="*/ 12 h 16"/>
                    <a:gd name="T56" fmla="*/ 6 w 12"/>
                    <a:gd name="T57" fmla="*/ 13 h 16"/>
                    <a:gd name="T58" fmla="*/ 7 w 12"/>
                    <a:gd name="T59" fmla="*/ 14 h 16"/>
                    <a:gd name="T60" fmla="*/ 6 w 12"/>
                    <a:gd name="T61" fmla="*/ 15 h 16"/>
                    <a:gd name="T62" fmla="*/ 7 w 12"/>
                    <a:gd name="T63" fmla="*/ 15 h 16"/>
                    <a:gd name="T64" fmla="*/ 7 w 12"/>
                    <a:gd name="T65" fmla="*/ 14 h 16"/>
                    <a:gd name="T66" fmla="*/ 8 w 12"/>
                    <a:gd name="T67" fmla="*/ 14 h 16"/>
                    <a:gd name="T68" fmla="*/ 8 w 12"/>
                    <a:gd name="T69" fmla="*/ 13 h 16"/>
                    <a:gd name="T70" fmla="*/ 9 w 12"/>
                    <a:gd name="T71" fmla="*/ 13 h 16"/>
                    <a:gd name="T72" fmla="*/ 10 w 12"/>
                    <a:gd name="T73" fmla="*/ 12 h 16"/>
                    <a:gd name="T74" fmla="*/ 10 w 12"/>
                    <a:gd name="T75" fmla="*/ 12 h 16"/>
                    <a:gd name="T76" fmla="*/ 10 w 12"/>
                    <a:gd name="T77" fmla="*/ 10 h 16"/>
                    <a:gd name="T78" fmla="*/ 11 w 12"/>
                    <a:gd name="T79" fmla="*/ 9 h 16"/>
                    <a:gd name="T80" fmla="*/ 11 w 12"/>
                    <a:gd name="T81" fmla="*/ 7 h 16"/>
                    <a:gd name="T82" fmla="*/ 12 w 12"/>
                    <a:gd name="T83" fmla="*/ 6 h 16"/>
                    <a:gd name="T84" fmla="*/ 12 w 12"/>
                    <a:gd name="T85" fmla="*/ 5 h 16"/>
                    <a:gd name="T86" fmla="*/ 12 w 12"/>
                    <a:gd name="T87" fmla="*/ 4 h 16"/>
                    <a:gd name="T88" fmla="*/ 11 w 12"/>
                    <a:gd name="T89" fmla="*/ 4 h 16"/>
                    <a:gd name="T90" fmla="*/ 10 w 12"/>
                    <a:gd name="T91" fmla="*/ 4 h 16"/>
                    <a:gd name="T92" fmla="*/ 10 w 12"/>
                    <a:gd name="T93" fmla="*/ 3 h 16"/>
                    <a:gd name="T94" fmla="*/ 10 w 12"/>
                    <a:gd name="T95" fmla="*/ 3 h 16"/>
                    <a:gd name="T96" fmla="*/ 10 w 12"/>
                    <a:gd name="T97" fmla="*/ 2 h 16"/>
                    <a:gd name="T98" fmla="*/ 10 w 12"/>
                    <a:gd name="T99" fmla="*/ 2 h 16"/>
                    <a:gd name="T100" fmla="*/ 8 w 12"/>
                    <a:gd name="T101" fmla="*/ 2 h 16"/>
                    <a:gd name="T102" fmla="*/ 8 w 12"/>
                    <a:gd name="T103" fmla="*/ 1 h 16"/>
                    <a:gd name="T104" fmla="*/ 7 w 12"/>
                    <a:gd name="T105" fmla="*/ 1 h 16"/>
                    <a:gd name="T106" fmla="*/ 6 w 12"/>
                    <a:gd name="T107" fmla="*/ 0 h 16"/>
                    <a:gd name="T108" fmla="*/ 6 w 12"/>
                    <a:gd name="T109" fmla="*/ 0 h 16"/>
                    <a:gd name="T110" fmla="*/ 5 w 12"/>
                    <a:gd name="T111" fmla="*/ 1 h 16"/>
                    <a:gd name="T112" fmla="*/ 4 w 12"/>
                    <a:gd name="T113" fmla="*/ 2 h 16"/>
                    <a:gd name="T114" fmla="*/ 3 w 12"/>
                    <a:gd name="T115" fmla="*/ 2 h 16"/>
                    <a:gd name="T116" fmla="*/ 3 w 12"/>
                    <a:gd name="T117" fmla="*/ 3 h 16"/>
                    <a:gd name="T118" fmla="*/ 2 w 12"/>
                    <a:gd name="T119" fmla="*/ 2 h 16"/>
                    <a:gd name="T120" fmla="*/ 2 w 12"/>
                    <a:gd name="T121" fmla="*/ 3 h 16"/>
                    <a:gd name="T122" fmla="*/ 1 w 12"/>
                    <a:gd name="T123" fmla="*/ 3 h 16"/>
                    <a:gd name="T124" fmla="*/ 1 w 12"/>
                    <a:gd name="T125" fmla="*/ 4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2" h="16">
                      <a:moveTo>
                        <a:pt x="1" y="4"/>
                      </a:moveTo>
                      <a:cubicBezTo>
                        <a:pt x="1" y="4"/>
                        <a:pt x="1" y="5"/>
                        <a:pt x="1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3" y="6"/>
                        <a:pt x="2" y="6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1" y="6"/>
                        <a:pt x="2" y="6"/>
                        <a:pt x="2" y="7"/>
                      </a:cubicBezTo>
                      <a:cubicBezTo>
                        <a:pt x="2" y="7"/>
                        <a:pt x="3" y="7"/>
                        <a:pt x="3" y="7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4" y="6"/>
                        <a:pt x="4" y="5"/>
                      </a:cubicBezTo>
                      <a:cubicBezTo>
                        <a:pt x="4" y="5"/>
                        <a:pt x="3" y="5"/>
                        <a:pt x="4" y="4"/>
                      </a:cubicBezTo>
                      <a:cubicBezTo>
                        <a:pt x="4" y="4"/>
                        <a:pt x="4" y="4"/>
                        <a:pt x="4" y="5"/>
                      </a:cubicBezTo>
                      <a:cubicBezTo>
                        <a:pt x="4" y="5"/>
                        <a:pt x="5" y="5"/>
                        <a:pt x="5" y="5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7"/>
                        <a:pt x="5" y="6"/>
                        <a:pt x="5" y="7"/>
                      </a:cubicBezTo>
                      <a:cubicBezTo>
                        <a:pt x="5" y="7"/>
                        <a:pt x="5" y="7"/>
                        <a:pt x="6" y="7"/>
                      </a:cubicBezTo>
                      <a:cubicBezTo>
                        <a:pt x="6" y="7"/>
                        <a:pt x="6" y="7"/>
                        <a:pt x="5" y="8"/>
                      </a:cubicBezTo>
                      <a:cubicBezTo>
                        <a:pt x="5" y="8"/>
                        <a:pt x="5" y="8"/>
                        <a:pt x="5" y="9"/>
                      </a:cubicBezTo>
                      <a:cubicBezTo>
                        <a:pt x="5" y="9"/>
                        <a:pt x="4" y="9"/>
                        <a:pt x="4" y="10"/>
                      </a:cubicBez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4" y="11"/>
                        <a:pt x="4" y="11"/>
                        <a:pt x="4" y="12"/>
                      </a:cubicBezTo>
                      <a:cubicBezTo>
                        <a:pt x="4" y="12"/>
                        <a:pt x="4" y="13"/>
                        <a:pt x="4" y="13"/>
                      </a:cubicBezTo>
                      <a:cubicBezTo>
                        <a:pt x="4" y="13"/>
                        <a:pt x="4" y="13"/>
                        <a:pt x="3" y="13"/>
                      </a:cubicBezTo>
                      <a:cubicBezTo>
                        <a:pt x="3" y="13"/>
                        <a:pt x="4" y="14"/>
                        <a:pt x="4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6" y="14"/>
                        <a:pt x="6" y="14"/>
                        <a:pt x="6" y="14"/>
                      </a:cubicBezTo>
                      <a:cubicBezTo>
                        <a:pt x="5" y="13"/>
                        <a:pt x="6" y="13"/>
                        <a:pt x="5" y="12"/>
                      </a:cubicBezTo>
                      <a:cubicBezTo>
                        <a:pt x="5" y="12"/>
                        <a:pt x="6" y="12"/>
                        <a:pt x="6" y="12"/>
                      </a:cubicBezTo>
                      <a:cubicBezTo>
                        <a:pt x="7" y="11"/>
                        <a:pt x="7" y="12"/>
                        <a:pt x="6" y="12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6" y="13"/>
                        <a:pt x="7" y="14"/>
                        <a:pt x="7" y="14"/>
                      </a:cubicBezTo>
                      <a:cubicBezTo>
                        <a:pt x="7" y="15"/>
                        <a:pt x="6" y="15"/>
                        <a:pt x="6" y="15"/>
                      </a:cubicBezTo>
                      <a:cubicBezTo>
                        <a:pt x="6" y="16"/>
                        <a:pt x="6" y="15"/>
                        <a:pt x="7" y="15"/>
                      </a:cubicBezTo>
                      <a:cubicBezTo>
                        <a:pt x="7" y="15"/>
                        <a:pt x="7" y="15"/>
                        <a:pt x="7" y="14"/>
                      </a:cubicBezTo>
                      <a:cubicBezTo>
                        <a:pt x="8" y="14"/>
                        <a:pt x="8" y="14"/>
                        <a:pt x="8" y="14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8" y="13"/>
                        <a:pt x="9" y="13"/>
                        <a:pt x="9" y="13"/>
                      </a:cubicBezTo>
                      <a:cubicBezTo>
                        <a:pt x="10" y="13"/>
                        <a:pt x="10" y="13"/>
                        <a:pt x="10" y="12"/>
                      </a:cubicBez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10" y="11"/>
                        <a:pt x="10" y="11"/>
                        <a:pt x="10" y="10"/>
                      </a:cubicBezTo>
                      <a:cubicBezTo>
                        <a:pt x="11" y="9"/>
                        <a:pt x="10" y="9"/>
                        <a:pt x="11" y="9"/>
                      </a:cubicBezTo>
                      <a:cubicBezTo>
                        <a:pt x="11" y="8"/>
                        <a:pt x="11" y="8"/>
                        <a:pt x="11" y="7"/>
                      </a:cubicBezTo>
                      <a:cubicBezTo>
                        <a:pt x="11" y="7"/>
                        <a:pt x="11" y="6"/>
                        <a:pt x="12" y="6"/>
                      </a:cubicBezTo>
                      <a:cubicBezTo>
                        <a:pt x="12" y="6"/>
                        <a:pt x="12" y="5"/>
                        <a:pt x="12" y="5"/>
                      </a:cubicBezTo>
                      <a:cubicBezTo>
                        <a:pt x="12" y="5"/>
                        <a:pt x="12" y="5"/>
                        <a:pt x="12" y="4"/>
                      </a:cubicBezTo>
                      <a:cubicBezTo>
                        <a:pt x="12" y="4"/>
                        <a:pt x="11" y="4"/>
                        <a:pt x="11" y="4"/>
                      </a:cubicBezTo>
                      <a:cubicBezTo>
                        <a:pt x="11" y="3"/>
                        <a:pt x="11" y="4"/>
                        <a:pt x="10" y="4"/>
                      </a:cubicBezTo>
                      <a:cubicBezTo>
                        <a:pt x="10" y="4"/>
                        <a:pt x="10" y="3"/>
                        <a:pt x="10" y="3"/>
                      </a:cubicBezTo>
                      <a:cubicBezTo>
                        <a:pt x="9" y="3"/>
                        <a:pt x="10" y="3"/>
                        <a:pt x="10" y="3"/>
                      </a:cubicBezTo>
                      <a:cubicBezTo>
                        <a:pt x="11" y="2"/>
                        <a:pt x="10" y="2"/>
                        <a:pt x="10" y="2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9" y="2"/>
                        <a:pt x="9" y="2"/>
                        <a:pt x="8" y="2"/>
                      </a:cubicBezTo>
                      <a:cubicBezTo>
                        <a:pt x="8" y="2"/>
                        <a:pt x="8" y="2"/>
                        <a:pt x="8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1"/>
                        <a:pt x="7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5" y="0"/>
                        <a:pt x="5" y="1"/>
                        <a:pt x="5" y="1"/>
                      </a:cubicBezTo>
                      <a:cubicBezTo>
                        <a:pt x="5" y="2"/>
                        <a:pt x="4" y="2"/>
                        <a:pt x="4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4"/>
                        <a:pt x="2" y="3"/>
                        <a:pt x="1" y="3"/>
                      </a:cubicBezTo>
                      <a:cubicBezTo>
                        <a:pt x="0" y="3"/>
                        <a:pt x="1" y="4"/>
                        <a:pt x="1" y="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271" name="Freeform 19"/>
                <p:cNvSpPr>
                  <a:spLocks/>
                </p:cNvSpPr>
                <p:nvPr/>
              </p:nvSpPr>
              <p:spPr bwMode="auto">
                <a:xfrm>
                  <a:off x="4099" y="1897"/>
                  <a:ext cx="13" cy="8"/>
                </a:xfrm>
                <a:custGeom>
                  <a:avLst/>
                  <a:gdLst>
                    <a:gd name="T0" fmla="*/ 3 w 5"/>
                    <a:gd name="T1" fmla="*/ 0 h 3"/>
                    <a:gd name="T2" fmla="*/ 2 w 5"/>
                    <a:gd name="T3" fmla="*/ 0 h 3"/>
                    <a:gd name="T4" fmla="*/ 1 w 5"/>
                    <a:gd name="T5" fmla="*/ 1 h 3"/>
                    <a:gd name="T6" fmla="*/ 0 w 5"/>
                    <a:gd name="T7" fmla="*/ 1 h 3"/>
                    <a:gd name="T8" fmla="*/ 1 w 5"/>
                    <a:gd name="T9" fmla="*/ 2 h 3"/>
                    <a:gd name="T10" fmla="*/ 1 w 5"/>
                    <a:gd name="T11" fmla="*/ 2 h 3"/>
                    <a:gd name="T12" fmla="*/ 2 w 5"/>
                    <a:gd name="T13" fmla="*/ 2 h 3"/>
                    <a:gd name="T14" fmla="*/ 2 w 5"/>
                    <a:gd name="T15" fmla="*/ 3 h 3"/>
                    <a:gd name="T16" fmla="*/ 3 w 5"/>
                    <a:gd name="T17" fmla="*/ 3 h 3"/>
                    <a:gd name="T18" fmla="*/ 4 w 5"/>
                    <a:gd name="T19" fmla="*/ 2 h 3"/>
                    <a:gd name="T20" fmla="*/ 5 w 5"/>
                    <a:gd name="T21" fmla="*/ 2 h 3"/>
                    <a:gd name="T22" fmla="*/ 5 w 5"/>
                    <a:gd name="T23" fmla="*/ 1 h 3"/>
                    <a:gd name="T24" fmla="*/ 4 w 5"/>
                    <a:gd name="T25" fmla="*/ 1 h 3"/>
                    <a:gd name="T26" fmla="*/ 4 w 5"/>
                    <a:gd name="T27" fmla="*/ 0 h 3"/>
                    <a:gd name="T28" fmla="*/ 3 w 5"/>
                    <a:gd name="T2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" h="3">
                      <a:moveTo>
                        <a:pt x="3" y="0"/>
                      </a:move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2" y="1"/>
                        <a:pt x="2" y="1"/>
                        <a:pt x="1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4" y="3"/>
                        <a:pt x="4" y="3"/>
                        <a:pt x="4" y="2"/>
                      </a:cubicBezTo>
                      <a:cubicBezTo>
                        <a:pt x="4" y="2"/>
                        <a:pt x="5" y="2"/>
                        <a:pt x="5" y="2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1"/>
                        <a:pt x="4" y="1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272" name="Freeform 20"/>
                <p:cNvSpPr>
                  <a:spLocks/>
                </p:cNvSpPr>
                <p:nvPr/>
              </p:nvSpPr>
              <p:spPr bwMode="auto">
                <a:xfrm>
                  <a:off x="4266" y="2278"/>
                  <a:ext cx="160" cy="109"/>
                </a:xfrm>
                <a:custGeom>
                  <a:avLst/>
                  <a:gdLst>
                    <a:gd name="T0" fmla="*/ 21 w 60"/>
                    <a:gd name="T1" fmla="*/ 29 h 41"/>
                    <a:gd name="T2" fmla="*/ 24 w 60"/>
                    <a:gd name="T3" fmla="*/ 28 h 41"/>
                    <a:gd name="T4" fmla="*/ 27 w 60"/>
                    <a:gd name="T5" fmla="*/ 29 h 41"/>
                    <a:gd name="T6" fmla="*/ 34 w 60"/>
                    <a:gd name="T7" fmla="*/ 31 h 41"/>
                    <a:gd name="T8" fmla="*/ 38 w 60"/>
                    <a:gd name="T9" fmla="*/ 30 h 41"/>
                    <a:gd name="T10" fmla="*/ 40 w 60"/>
                    <a:gd name="T11" fmla="*/ 29 h 41"/>
                    <a:gd name="T12" fmla="*/ 45 w 60"/>
                    <a:gd name="T13" fmla="*/ 28 h 41"/>
                    <a:gd name="T14" fmla="*/ 48 w 60"/>
                    <a:gd name="T15" fmla="*/ 28 h 41"/>
                    <a:gd name="T16" fmla="*/ 50 w 60"/>
                    <a:gd name="T17" fmla="*/ 27 h 41"/>
                    <a:gd name="T18" fmla="*/ 53 w 60"/>
                    <a:gd name="T19" fmla="*/ 26 h 41"/>
                    <a:gd name="T20" fmla="*/ 55 w 60"/>
                    <a:gd name="T21" fmla="*/ 26 h 41"/>
                    <a:gd name="T22" fmla="*/ 58 w 60"/>
                    <a:gd name="T23" fmla="*/ 26 h 41"/>
                    <a:gd name="T24" fmla="*/ 59 w 60"/>
                    <a:gd name="T25" fmla="*/ 26 h 41"/>
                    <a:gd name="T26" fmla="*/ 60 w 60"/>
                    <a:gd name="T27" fmla="*/ 24 h 41"/>
                    <a:gd name="T28" fmla="*/ 57 w 60"/>
                    <a:gd name="T29" fmla="*/ 22 h 41"/>
                    <a:gd name="T30" fmla="*/ 55 w 60"/>
                    <a:gd name="T31" fmla="*/ 19 h 41"/>
                    <a:gd name="T32" fmla="*/ 50 w 60"/>
                    <a:gd name="T33" fmla="*/ 15 h 41"/>
                    <a:gd name="T34" fmla="*/ 48 w 60"/>
                    <a:gd name="T35" fmla="*/ 13 h 41"/>
                    <a:gd name="T36" fmla="*/ 45 w 60"/>
                    <a:gd name="T37" fmla="*/ 12 h 41"/>
                    <a:gd name="T38" fmla="*/ 44 w 60"/>
                    <a:gd name="T39" fmla="*/ 11 h 41"/>
                    <a:gd name="T40" fmla="*/ 42 w 60"/>
                    <a:gd name="T41" fmla="*/ 10 h 41"/>
                    <a:gd name="T42" fmla="*/ 42 w 60"/>
                    <a:gd name="T43" fmla="*/ 8 h 41"/>
                    <a:gd name="T44" fmla="*/ 42 w 60"/>
                    <a:gd name="T45" fmla="*/ 7 h 41"/>
                    <a:gd name="T46" fmla="*/ 42 w 60"/>
                    <a:gd name="T47" fmla="*/ 5 h 41"/>
                    <a:gd name="T48" fmla="*/ 39 w 60"/>
                    <a:gd name="T49" fmla="*/ 1 h 41"/>
                    <a:gd name="T50" fmla="*/ 36 w 60"/>
                    <a:gd name="T51" fmla="*/ 0 h 41"/>
                    <a:gd name="T52" fmla="*/ 33 w 60"/>
                    <a:gd name="T53" fmla="*/ 2 h 41"/>
                    <a:gd name="T54" fmla="*/ 29 w 60"/>
                    <a:gd name="T55" fmla="*/ 8 h 41"/>
                    <a:gd name="T56" fmla="*/ 24 w 60"/>
                    <a:gd name="T57" fmla="*/ 10 h 41"/>
                    <a:gd name="T58" fmla="*/ 21 w 60"/>
                    <a:gd name="T59" fmla="*/ 10 h 41"/>
                    <a:gd name="T60" fmla="*/ 21 w 60"/>
                    <a:gd name="T61" fmla="*/ 11 h 41"/>
                    <a:gd name="T62" fmla="*/ 18 w 60"/>
                    <a:gd name="T63" fmla="*/ 15 h 41"/>
                    <a:gd name="T64" fmla="*/ 14 w 60"/>
                    <a:gd name="T65" fmla="*/ 15 h 41"/>
                    <a:gd name="T66" fmla="*/ 10 w 60"/>
                    <a:gd name="T67" fmla="*/ 17 h 41"/>
                    <a:gd name="T68" fmla="*/ 9 w 60"/>
                    <a:gd name="T69" fmla="*/ 16 h 41"/>
                    <a:gd name="T70" fmla="*/ 5 w 60"/>
                    <a:gd name="T71" fmla="*/ 17 h 41"/>
                    <a:gd name="T72" fmla="*/ 3 w 60"/>
                    <a:gd name="T73" fmla="*/ 20 h 41"/>
                    <a:gd name="T74" fmla="*/ 0 w 60"/>
                    <a:gd name="T75" fmla="*/ 24 h 41"/>
                    <a:gd name="T76" fmla="*/ 1 w 60"/>
                    <a:gd name="T77" fmla="*/ 26 h 41"/>
                    <a:gd name="T78" fmla="*/ 1 w 60"/>
                    <a:gd name="T79" fmla="*/ 29 h 41"/>
                    <a:gd name="T80" fmla="*/ 3 w 60"/>
                    <a:gd name="T81" fmla="*/ 31 h 41"/>
                    <a:gd name="T82" fmla="*/ 4 w 60"/>
                    <a:gd name="T83" fmla="*/ 35 h 41"/>
                    <a:gd name="T84" fmla="*/ 7 w 60"/>
                    <a:gd name="T85" fmla="*/ 37 h 41"/>
                    <a:gd name="T86" fmla="*/ 9 w 60"/>
                    <a:gd name="T87" fmla="*/ 40 h 41"/>
                    <a:gd name="T88" fmla="*/ 9 w 60"/>
                    <a:gd name="T89" fmla="*/ 40 h 41"/>
                    <a:gd name="T90" fmla="*/ 10 w 60"/>
                    <a:gd name="T91" fmla="*/ 36 h 41"/>
                    <a:gd name="T92" fmla="*/ 15 w 60"/>
                    <a:gd name="T93" fmla="*/ 35 h 41"/>
                    <a:gd name="T94" fmla="*/ 19 w 60"/>
                    <a:gd name="T95" fmla="*/ 34 h 41"/>
                    <a:gd name="T96" fmla="*/ 20 w 60"/>
                    <a:gd name="T97" fmla="*/ 3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60" h="41">
                      <a:moveTo>
                        <a:pt x="20" y="31"/>
                      </a:moveTo>
                      <a:cubicBezTo>
                        <a:pt x="20" y="31"/>
                        <a:pt x="20" y="31"/>
                        <a:pt x="20" y="30"/>
                      </a:cubicBezTo>
                      <a:cubicBezTo>
                        <a:pt x="21" y="30"/>
                        <a:pt x="21" y="29"/>
                        <a:pt x="21" y="29"/>
                      </a:cubicBezTo>
                      <a:cubicBezTo>
                        <a:pt x="21" y="29"/>
                        <a:pt x="21" y="29"/>
                        <a:pt x="21" y="29"/>
                      </a:cubicBezTo>
                      <a:cubicBezTo>
                        <a:pt x="21" y="29"/>
                        <a:pt x="21" y="29"/>
                        <a:pt x="21" y="29"/>
                      </a:cubicBezTo>
                      <a:cubicBezTo>
                        <a:pt x="22" y="29"/>
                        <a:pt x="23" y="28"/>
                        <a:pt x="24" y="28"/>
                      </a:cubicBezTo>
                      <a:cubicBezTo>
                        <a:pt x="24" y="28"/>
                        <a:pt x="25" y="28"/>
                        <a:pt x="25" y="28"/>
                      </a:cubicBezTo>
                      <a:cubicBezTo>
                        <a:pt x="26" y="28"/>
                        <a:pt x="26" y="29"/>
                        <a:pt x="27" y="29"/>
                      </a:cubicBezTo>
                      <a:cubicBezTo>
                        <a:pt x="27" y="29"/>
                        <a:pt x="27" y="29"/>
                        <a:pt x="27" y="29"/>
                      </a:cubicBezTo>
                      <a:cubicBezTo>
                        <a:pt x="28" y="30"/>
                        <a:pt x="28" y="30"/>
                        <a:pt x="29" y="31"/>
                      </a:cubicBezTo>
                      <a:cubicBezTo>
                        <a:pt x="30" y="31"/>
                        <a:pt x="31" y="31"/>
                        <a:pt x="32" y="31"/>
                      </a:cubicBezTo>
                      <a:cubicBezTo>
                        <a:pt x="32" y="31"/>
                        <a:pt x="33" y="31"/>
                        <a:pt x="34" y="31"/>
                      </a:cubicBezTo>
                      <a:cubicBezTo>
                        <a:pt x="34" y="31"/>
                        <a:pt x="34" y="31"/>
                        <a:pt x="34" y="31"/>
                      </a:cubicBezTo>
                      <a:cubicBezTo>
                        <a:pt x="36" y="32"/>
                        <a:pt x="37" y="32"/>
                        <a:pt x="37" y="31"/>
                      </a:cubicBezTo>
                      <a:cubicBezTo>
                        <a:pt x="38" y="31"/>
                        <a:pt x="38" y="31"/>
                        <a:pt x="38" y="30"/>
                      </a:cubicBezTo>
                      <a:cubicBezTo>
                        <a:pt x="38" y="30"/>
                        <a:pt x="38" y="30"/>
                        <a:pt x="38" y="30"/>
                      </a:cubicBezTo>
                      <a:cubicBezTo>
                        <a:pt x="39" y="30"/>
                        <a:pt x="39" y="30"/>
                        <a:pt x="39" y="30"/>
                      </a:cubicBezTo>
                      <a:cubicBezTo>
                        <a:pt x="39" y="29"/>
                        <a:pt x="39" y="29"/>
                        <a:pt x="40" y="29"/>
                      </a:cubicBezTo>
                      <a:cubicBezTo>
                        <a:pt x="40" y="29"/>
                        <a:pt x="40" y="29"/>
                        <a:pt x="41" y="29"/>
                      </a:cubicBezTo>
                      <a:cubicBezTo>
                        <a:pt x="41" y="29"/>
                        <a:pt x="41" y="29"/>
                        <a:pt x="42" y="29"/>
                      </a:cubicBezTo>
                      <a:cubicBezTo>
                        <a:pt x="42" y="29"/>
                        <a:pt x="44" y="29"/>
                        <a:pt x="45" y="28"/>
                      </a:cubicBezTo>
                      <a:cubicBezTo>
                        <a:pt x="45" y="28"/>
                        <a:pt x="46" y="27"/>
                        <a:pt x="46" y="27"/>
                      </a:cubicBezTo>
                      <a:cubicBezTo>
                        <a:pt x="47" y="27"/>
                        <a:pt x="47" y="27"/>
                        <a:pt x="47" y="27"/>
                      </a:cubicBezTo>
                      <a:cubicBezTo>
                        <a:pt x="47" y="28"/>
                        <a:pt x="48" y="28"/>
                        <a:pt x="48" y="28"/>
                      </a:cubicBezTo>
                      <a:cubicBezTo>
                        <a:pt x="49" y="28"/>
                        <a:pt x="49" y="28"/>
                        <a:pt x="49" y="28"/>
                      </a:cubicBezTo>
                      <a:cubicBezTo>
                        <a:pt x="50" y="28"/>
                        <a:pt x="50" y="27"/>
                        <a:pt x="50" y="27"/>
                      </a:cubicBezTo>
                      <a:cubicBezTo>
                        <a:pt x="50" y="27"/>
                        <a:pt x="50" y="27"/>
                        <a:pt x="50" y="27"/>
                      </a:cubicBezTo>
                      <a:cubicBezTo>
                        <a:pt x="50" y="26"/>
                        <a:pt x="51" y="26"/>
                        <a:pt x="51" y="26"/>
                      </a:cubicBezTo>
                      <a:cubicBezTo>
                        <a:pt x="51" y="26"/>
                        <a:pt x="52" y="26"/>
                        <a:pt x="53" y="26"/>
                      </a:cubicBezTo>
                      <a:cubicBezTo>
                        <a:pt x="53" y="26"/>
                        <a:pt x="53" y="26"/>
                        <a:pt x="53" y="26"/>
                      </a:cubicBezTo>
                      <a:cubicBezTo>
                        <a:pt x="53" y="26"/>
                        <a:pt x="54" y="26"/>
                        <a:pt x="54" y="26"/>
                      </a:cubicBezTo>
                      <a:cubicBezTo>
                        <a:pt x="54" y="26"/>
                        <a:pt x="54" y="26"/>
                        <a:pt x="55" y="26"/>
                      </a:cubicBezTo>
                      <a:cubicBezTo>
                        <a:pt x="55" y="26"/>
                        <a:pt x="55" y="26"/>
                        <a:pt x="55" y="26"/>
                      </a:cubicBezTo>
                      <a:cubicBezTo>
                        <a:pt x="56" y="27"/>
                        <a:pt x="56" y="27"/>
                        <a:pt x="56" y="27"/>
                      </a:cubicBezTo>
                      <a:cubicBezTo>
                        <a:pt x="57" y="27"/>
                        <a:pt x="57" y="27"/>
                        <a:pt x="57" y="27"/>
                      </a:cubicBezTo>
                      <a:cubicBezTo>
                        <a:pt x="57" y="26"/>
                        <a:pt x="57" y="26"/>
                        <a:pt x="58" y="26"/>
                      </a:cubicBezTo>
                      <a:cubicBezTo>
                        <a:pt x="58" y="26"/>
                        <a:pt x="59" y="26"/>
                        <a:pt x="59" y="26"/>
                      </a:cubicBezTo>
                      <a:cubicBezTo>
                        <a:pt x="59" y="26"/>
                        <a:pt x="59" y="26"/>
                        <a:pt x="59" y="26"/>
                      </a:cubicBezTo>
                      <a:cubicBezTo>
                        <a:pt x="59" y="26"/>
                        <a:pt x="59" y="26"/>
                        <a:pt x="59" y="26"/>
                      </a:cubicBezTo>
                      <a:cubicBezTo>
                        <a:pt x="59" y="26"/>
                        <a:pt x="59" y="26"/>
                        <a:pt x="60" y="26"/>
                      </a:cubicBezTo>
                      <a:cubicBezTo>
                        <a:pt x="59" y="25"/>
                        <a:pt x="59" y="25"/>
                        <a:pt x="60" y="25"/>
                      </a:cubicBezTo>
                      <a:cubicBezTo>
                        <a:pt x="60" y="25"/>
                        <a:pt x="60" y="25"/>
                        <a:pt x="60" y="24"/>
                      </a:cubicBezTo>
                      <a:cubicBezTo>
                        <a:pt x="59" y="24"/>
                        <a:pt x="59" y="24"/>
                        <a:pt x="59" y="24"/>
                      </a:cubicBezTo>
                      <a:cubicBezTo>
                        <a:pt x="58" y="23"/>
                        <a:pt x="58" y="23"/>
                        <a:pt x="58" y="23"/>
                      </a:cubicBezTo>
                      <a:cubicBezTo>
                        <a:pt x="57" y="23"/>
                        <a:pt x="57" y="23"/>
                        <a:pt x="57" y="22"/>
                      </a:cubicBezTo>
                      <a:cubicBezTo>
                        <a:pt x="56" y="22"/>
                        <a:pt x="56" y="22"/>
                        <a:pt x="56" y="21"/>
                      </a:cubicBezTo>
                      <a:cubicBezTo>
                        <a:pt x="55" y="21"/>
                        <a:pt x="55" y="21"/>
                        <a:pt x="55" y="21"/>
                      </a:cubicBezTo>
                      <a:cubicBezTo>
                        <a:pt x="55" y="20"/>
                        <a:pt x="55" y="20"/>
                        <a:pt x="55" y="19"/>
                      </a:cubicBezTo>
                      <a:cubicBezTo>
                        <a:pt x="55" y="19"/>
                        <a:pt x="54" y="18"/>
                        <a:pt x="53" y="18"/>
                      </a:cubicBezTo>
                      <a:cubicBezTo>
                        <a:pt x="52" y="17"/>
                        <a:pt x="51" y="16"/>
                        <a:pt x="51" y="16"/>
                      </a:cubicBezTo>
                      <a:cubicBezTo>
                        <a:pt x="50" y="15"/>
                        <a:pt x="50" y="15"/>
                        <a:pt x="50" y="15"/>
                      </a:cubicBezTo>
                      <a:cubicBezTo>
                        <a:pt x="50" y="14"/>
                        <a:pt x="50" y="14"/>
                        <a:pt x="50" y="14"/>
                      </a:cubicBezTo>
                      <a:cubicBezTo>
                        <a:pt x="49" y="14"/>
                        <a:pt x="49" y="14"/>
                        <a:pt x="49" y="13"/>
                      </a:cubicBezTo>
                      <a:cubicBezTo>
                        <a:pt x="48" y="13"/>
                        <a:pt x="48" y="13"/>
                        <a:pt x="48" y="13"/>
                      </a:cubicBezTo>
                      <a:cubicBezTo>
                        <a:pt x="48" y="13"/>
                        <a:pt x="48" y="13"/>
                        <a:pt x="47" y="13"/>
                      </a:cubicBezTo>
                      <a:cubicBezTo>
                        <a:pt x="47" y="13"/>
                        <a:pt x="46" y="13"/>
                        <a:pt x="46" y="13"/>
                      </a:cubicBezTo>
                      <a:cubicBezTo>
                        <a:pt x="45" y="12"/>
                        <a:pt x="45" y="12"/>
                        <a:pt x="45" y="12"/>
                      </a:cubicBezTo>
                      <a:cubicBezTo>
                        <a:pt x="45" y="11"/>
                        <a:pt x="45" y="11"/>
                        <a:pt x="45" y="11"/>
                      </a:cubicBezTo>
                      <a:cubicBezTo>
                        <a:pt x="45" y="11"/>
                        <a:pt x="45" y="11"/>
                        <a:pt x="45" y="11"/>
                      </a:cubicBezTo>
                      <a:cubicBezTo>
                        <a:pt x="45" y="11"/>
                        <a:pt x="45" y="11"/>
                        <a:pt x="44" y="11"/>
                      </a:cubicBezTo>
                      <a:cubicBezTo>
                        <a:pt x="44" y="11"/>
                        <a:pt x="44" y="11"/>
                        <a:pt x="43" y="11"/>
                      </a:cubicBezTo>
                      <a:cubicBezTo>
                        <a:pt x="43" y="11"/>
                        <a:pt x="43" y="11"/>
                        <a:pt x="42" y="11"/>
                      </a:cubicBezTo>
                      <a:cubicBezTo>
                        <a:pt x="42" y="11"/>
                        <a:pt x="42" y="10"/>
                        <a:pt x="42" y="10"/>
                      </a:cubicBezTo>
                      <a:cubicBezTo>
                        <a:pt x="41" y="10"/>
                        <a:pt x="41" y="10"/>
                        <a:pt x="41" y="9"/>
                      </a:cubicBezTo>
                      <a:cubicBezTo>
                        <a:pt x="41" y="9"/>
                        <a:pt x="41" y="9"/>
                        <a:pt x="41" y="9"/>
                      </a:cubicBezTo>
                      <a:cubicBezTo>
                        <a:pt x="41" y="9"/>
                        <a:pt x="41" y="8"/>
                        <a:pt x="42" y="8"/>
                      </a:cubicBezTo>
                      <a:cubicBezTo>
                        <a:pt x="42" y="8"/>
                        <a:pt x="42" y="8"/>
                        <a:pt x="42" y="8"/>
                      </a:cubicBezTo>
                      <a:cubicBezTo>
                        <a:pt x="42" y="8"/>
                        <a:pt x="42" y="8"/>
                        <a:pt x="42" y="8"/>
                      </a:cubicBezTo>
                      <a:cubicBezTo>
                        <a:pt x="42" y="8"/>
                        <a:pt x="42" y="7"/>
                        <a:pt x="42" y="7"/>
                      </a:cubicBezTo>
                      <a:cubicBezTo>
                        <a:pt x="42" y="7"/>
                        <a:pt x="42" y="7"/>
                        <a:pt x="42" y="7"/>
                      </a:cubicBezTo>
                      <a:cubicBezTo>
                        <a:pt x="42" y="6"/>
                        <a:pt x="42" y="6"/>
                        <a:pt x="42" y="6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42" y="4"/>
                        <a:pt x="42" y="4"/>
                        <a:pt x="41" y="4"/>
                      </a:cubicBezTo>
                      <a:cubicBezTo>
                        <a:pt x="41" y="3"/>
                        <a:pt x="39" y="1"/>
                        <a:pt x="39" y="1"/>
                      </a:cubicBezTo>
                      <a:cubicBezTo>
                        <a:pt x="39" y="1"/>
                        <a:pt x="39" y="1"/>
                        <a:pt x="39" y="1"/>
                      </a:cubicBezTo>
                      <a:cubicBezTo>
                        <a:pt x="39" y="1"/>
                        <a:pt x="39" y="1"/>
                        <a:pt x="39" y="1"/>
                      </a:cubicBezTo>
                      <a:cubicBezTo>
                        <a:pt x="39" y="1"/>
                        <a:pt x="39" y="0"/>
                        <a:pt x="39" y="0"/>
                      </a:cubicBezTo>
                      <a:cubicBezTo>
                        <a:pt x="38" y="0"/>
                        <a:pt x="36" y="0"/>
                        <a:pt x="36" y="0"/>
                      </a:cubicBezTo>
                      <a:cubicBezTo>
                        <a:pt x="36" y="0"/>
                        <a:pt x="35" y="1"/>
                        <a:pt x="34" y="1"/>
                      </a:cubicBezTo>
                      <a:cubicBezTo>
                        <a:pt x="34" y="1"/>
                        <a:pt x="34" y="1"/>
                        <a:pt x="33" y="2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3" y="2"/>
                        <a:pt x="33" y="3"/>
                        <a:pt x="33" y="3"/>
                      </a:cubicBezTo>
                      <a:cubicBezTo>
                        <a:pt x="33" y="3"/>
                        <a:pt x="32" y="4"/>
                        <a:pt x="31" y="5"/>
                      </a:cubicBezTo>
                      <a:cubicBezTo>
                        <a:pt x="30" y="7"/>
                        <a:pt x="29" y="8"/>
                        <a:pt x="29" y="8"/>
                      </a:cubicBezTo>
                      <a:cubicBezTo>
                        <a:pt x="29" y="8"/>
                        <a:pt x="29" y="8"/>
                        <a:pt x="29" y="8"/>
                      </a:cubicBezTo>
                      <a:cubicBezTo>
                        <a:pt x="28" y="8"/>
                        <a:pt x="27" y="9"/>
                        <a:pt x="26" y="9"/>
                      </a:cubicBezTo>
                      <a:cubicBezTo>
                        <a:pt x="26" y="10"/>
                        <a:pt x="25" y="10"/>
                        <a:pt x="24" y="10"/>
                      </a:cubicBezTo>
                      <a:cubicBezTo>
                        <a:pt x="23" y="10"/>
                        <a:pt x="22" y="10"/>
                        <a:pt x="21" y="10"/>
                      </a:cubicBezTo>
                      <a:cubicBezTo>
                        <a:pt x="21" y="10"/>
                        <a:pt x="21" y="10"/>
                        <a:pt x="21" y="10"/>
                      </a:cubicBezTo>
                      <a:cubicBezTo>
                        <a:pt x="21" y="10"/>
                        <a:pt x="21" y="10"/>
                        <a:pt x="21" y="10"/>
                      </a:cubicBezTo>
                      <a:cubicBezTo>
                        <a:pt x="21" y="10"/>
                        <a:pt x="21" y="10"/>
                        <a:pt x="21" y="10"/>
                      </a:cubicBezTo>
                      <a:cubicBezTo>
                        <a:pt x="21" y="10"/>
                        <a:pt x="21" y="11"/>
                        <a:pt x="21" y="11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1" y="11"/>
                        <a:pt x="21" y="12"/>
                        <a:pt x="21" y="12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4"/>
                        <a:pt x="19" y="14"/>
                        <a:pt x="18" y="15"/>
                      </a:cubicBezTo>
                      <a:cubicBezTo>
                        <a:pt x="18" y="15"/>
                        <a:pt x="17" y="15"/>
                        <a:pt x="17" y="15"/>
                      </a:cubicBezTo>
                      <a:cubicBezTo>
                        <a:pt x="16" y="15"/>
                        <a:pt x="16" y="15"/>
                        <a:pt x="15" y="15"/>
                      </a:cubicBezTo>
                      <a:cubicBezTo>
                        <a:pt x="14" y="15"/>
                        <a:pt x="14" y="15"/>
                        <a:pt x="14" y="15"/>
                      </a:cubicBezTo>
                      <a:cubicBezTo>
                        <a:pt x="13" y="16"/>
                        <a:pt x="13" y="16"/>
                        <a:pt x="13" y="16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2" y="17"/>
                        <a:pt x="11" y="17"/>
                        <a:pt x="10" y="17"/>
                      </a:cubicBezTo>
                      <a:cubicBezTo>
                        <a:pt x="10" y="17"/>
                        <a:pt x="10" y="17"/>
                        <a:pt x="10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8" y="16"/>
                        <a:pt x="8" y="17"/>
                        <a:pt x="7" y="17"/>
                      </a:cubicBezTo>
                      <a:cubicBezTo>
                        <a:pt x="7" y="17"/>
                        <a:pt x="6" y="17"/>
                        <a:pt x="6" y="17"/>
                      </a:cubicBezTo>
                      <a:cubicBezTo>
                        <a:pt x="5" y="17"/>
                        <a:pt x="5" y="17"/>
                        <a:pt x="5" y="17"/>
                      </a:cubicBezTo>
                      <a:cubicBezTo>
                        <a:pt x="5" y="17"/>
                        <a:pt x="4" y="17"/>
                        <a:pt x="4" y="18"/>
                      </a:cubicBezTo>
                      <a:cubicBezTo>
                        <a:pt x="4" y="18"/>
                        <a:pt x="3" y="18"/>
                        <a:pt x="3" y="19"/>
                      </a:cubicBezTo>
                      <a:cubicBezTo>
                        <a:pt x="3" y="19"/>
                        <a:pt x="3" y="20"/>
                        <a:pt x="3" y="20"/>
                      </a:cubicBezTo>
                      <a:cubicBezTo>
                        <a:pt x="2" y="21"/>
                        <a:pt x="2" y="22"/>
                        <a:pt x="2" y="22"/>
                      </a:cubicBezTo>
                      <a:cubicBezTo>
                        <a:pt x="2" y="23"/>
                        <a:pt x="1" y="23"/>
                        <a:pt x="1" y="24"/>
                      </a:cubicBezTo>
                      <a:cubicBezTo>
                        <a:pt x="1" y="24"/>
                        <a:pt x="1" y="24"/>
                        <a:pt x="0" y="24"/>
                      </a:cubicBezTo>
                      <a:cubicBezTo>
                        <a:pt x="0" y="24"/>
                        <a:pt x="0" y="24"/>
                        <a:pt x="0" y="25"/>
                      </a:cubicBezTo>
                      <a:cubicBezTo>
                        <a:pt x="1" y="25"/>
                        <a:pt x="1" y="25"/>
                        <a:pt x="1" y="25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1" y="26"/>
                        <a:pt x="1" y="27"/>
                        <a:pt x="1" y="27"/>
                      </a:cubicBezTo>
                      <a:cubicBezTo>
                        <a:pt x="1" y="28"/>
                        <a:pt x="1" y="28"/>
                        <a:pt x="1" y="28"/>
                      </a:cubicBezTo>
                      <a:cubicBezTo>
                        <a:pt x="1" y="29"/>
                        <a:pt x="1" y="29"/>
                        <a:pt x="1" y="29"/>
                      </a:cubicBezTo>
                      <a:cubicBezTo>
                        <a:pt x="2" y="29"/>
                        <a:pt x="2" y="30"/>
                        <a:pt x="2" y="30"/>
                      </a:cubicBezTo>
                      <a:cubicBezTo>
                        <a:pt x="2" y="30"/>
                        <a:pt x="2" y="31"/>
                        <a:pt x="2" y="31"/>
                      </a:cubicBezTo>
                      <a:cubicBezTo>
                        <a:pt x="2" y="31"/>
                        <a:pt x="2" y="31"/>
                        <a:pt x="3" y="31"/>
                      </a:cubicBezTo>
                      <a:cubicBezTo>
                        <a:pt x="3" y="32"/>
                        <a:pt x="3" y="33"/>
                        <a:pt x="4" y="33"/>
                      </a:cubicBezTo>
                      <a:cubicBezTo>
                        <a:pt x="4" y="33"/>
                        <a:pt x="4" y="34"/>
                        <a:pt x="4" y="34"/>
                      </a:cubicBezTo>
                      <a:cubicBezTo>
                        <a:pt x="4" y="34"/>
                        <a:pt x="4" y="34"/>
                        <a:pt x="4" y="35"/>
                      </a:cubicBezTo>
                      <a:cubicBezTo>
                        <a:pt x="5" y="35"/>
                        <a:pt x="5" y="36"/>
                        <a:pt x="6" y="37"/>
                      </a:cubicBezTo>
                      <a:cubicBezTo>
                        <a:pt x="6" y="37"/>
                        <a:pt x="6" y="37"/>
                        <a:pt x="6" y="37"/>
                      </a:cubicBezTo>
                      <a:cubicBezTo>
                        <a:pt x="6" y="37"/>
                        <a:pt x="7" y="37"/>
                        <a:pt x="7" y="37"/>
                      </a:cubicBezTo>
                      <a:cubicBezTo>
                        <a:pt x="7" y="38"/>
                        <a:pt x="8" y="38"/>
                        <a:pt x="8" y="38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8" y="40"/>
                        <a:pt x="8" y="40"/>
                        <a:pt x="9" y="40"/>
                      </a:cubicBezTo>
                      <a:cubicBezTo>
                        <a:pt x="9" y="40"/>
                        <a:pt x="9" y="41"/>
                        <a:pt x="9" y="41"/>
                      </a:cubicBezTo>
                      <a:cubicBezTo>
                        <a:pt x="9" y="41"/>
                        <a:pt x="9" y="41"/>
                        <a:pt x="9" y="41"/>
                      </a:cubicBezTo>
                      <a:cubicBezTo>
                        <a:pt x="9" y="41"/>
                        <a:pt x="9" y="40"/>
                        <a:pt x="9" y="40"/>
                      </a:cubicBezTo>
                      <a:cubicBezTo>
                        <a:pt x="9" y="40"/>
                        <a:pt x="9" y="39"/>
                        <a:pt x="10" y="39"/>
                      </a:cubicBezTo>
                      <a:cubicBezTo>
                        <a:pt x="10" y="39"/>
                        <a:pt x="10" y="38"/>
                        <a:pt x="10" y="38"/>
                      </a:cubicBezTo>
                      <a:cubicBezTo>
                        <a:pt x="10" y="37"/>
                        <a:pt x="9" y="37"/>
                        <a:pt x="10" y="36"/>
                      </a:cubicBezTo>
                      <a:cubicBezTo>
                        <a:pt x="10" y="36"/>
                        <a:pt x="11" y="36"/>
                        <a:pt x="11" y="35"/>
                      </a:cubicBezTo>
                      <a:cubicBezTo>
                        <a:pt x="12" y="35"/>
                        <a:pt x="13" y="35"/>
                        <a:pt x="13" y="35"/>
                      </a:cubicBezTo>
                      <a:cubicBezTo>
                        <a:pt x="14" y="35"/>
                        <a:pt x="14" y="35"/>
                        <a:pt x="15" y="35"/>
                      </a:cubicBezTo>
                      <a:cubicBezTo>
                        <a:pt x="15" y="35"/>
                        <a:pt x="16" y="35"/>
                        <a:pt x="16" y="35"/>
                      </a:cubicBezTo>
                      <a:cubicBezTo>
                        <a:pt x="17" y="35"/>
                        <a:pt x="19" y="35"/>
                        <a:pt x="19" y="35"/>
                      </a:cubicBezTo>
                      <a:cubicBezTo>
                        <a:pt x="19" y="34"/>
                        <a:pt x="19" y="34"/>
                        <a:pt x="19" y="34"/>
                      </a:cubicBezTo>
                      <a:cubicBezTo>
                        <a:pt x="19" y="33"/>
                        <a:pt x="19" y="33"/>
                        <a:pt x="19" y="32"/>
                      </a:cubicBezTo>
                      <a:cubicBezTo>
                        <a:pt x="19" y="32"/>
                        <a:pt x="19" y="32"/>
                        <a:pt x="19" y="32"/>
                      </a:cubicBezTo>
                      <a:cubicBezTo>
                        <a:pt x="20" y="31"/>
                        <a:pt x="20" y="31"/>
                        <a:pt x="20" y="3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273" name="Freeform 21"/>
                <p:cNvSpPr>
                  <a:spLocks/>
                </p:cNvSpPr>
                <p:nvPr/>
              </p:nvSpPr>
              <p:spPr bwMode="auto">
                <a:xfrm>
                  <a:off x="3953" y="1844"/>
                  <a:ext cx="156" cy="112"/>
                </a:xfrm>
                <a:custGeom>
                  <a:avLst/>
                  <a:gdLst>
                    <a:gd name="T0" fmla="*/ 16 w 59"/>
                    <a:gd name="T1" fmla="*/ 40 h 42"/>
                    <a:gd name="T2" fmla="*/ 19 w 59"/>
                    <a:gd name="T3" fmla="*/ 42 h 42"/>
                    <a:gd name="T4" fmla="*/ 24 w 59"/>
                    <a:gd name="T5" fmla="*/ 38 h 42"/>
                    <a:gd name="T6" fmla="*/ 30 w 59"/>
                    <a:gd name="T7" fmla="*/ 38 h 42"/>
                    <a:gd name="T8" fmla="*/ 33 w 59"/>
                    <a:gd name="T9" fmla="*/ 38 h 42"/>
                    <a:gd name="T10" fmla="*/ 35 w 59"/>
                    <a:gd name="T11" fmla="*/ 38 h 42"/>
                    <a:gd name="T12" fmla="*/ 37 w 59"/>
                    <a:gd name="T13" fmla="*/ 35 h 42"/>
                    <a:gd name="T14" fmla="*/ 39 w 59"/>
                    <a:gd name="T15" fmla="*/ 34 h 42"/>
                    <a:gd name="T16" fmla="*/ 41 w 59"/>
                    <a:gd name="T17" fmla="*/ 31 h 42"/>
                    <a:gd name="T18" fmla="*/ 43 w 59"/>
                    <a:gd name="T19" fmla="*/ 28 h 42"/>
                    <a:gd name="T20" fmla="*/ 45 w 59"/>
                    <a:gd name="T21" fmla="*/ 26 h 42"/>
                    <a:gd name="T22" fmla="*/ 43 w 59"/>
                    <a:gd name="T23" fmla="*/ 21 h 42"/>
                    <a:gd name="T24" fmla="*/ 48 w 59"/>
                    <a:gd name="T25" fmla="*/ 14 h 42"/>
                    <a:gd name="T26" fmla="*/ 55 w 59"/>
                    <a:gd name="T27" fmla="*/ 11 h 42"/>
                    <a:gd name="T28" fmla="*/ 58 w 59"/>
                    <a:gd name="T29" fmla="*/ 7 h 42"/>
                    <a:gd name="T30" fmla="*/ 55 w 59"/>
                    <a:gd name="T31" fmla="*/ 7 h 42"/>
                    <a:gd name="T32" fmla="*/ 51 w 59"/>
                    <a:gd name="T33" fmla="*/ 5 h 42"/>
                    <a:gd name="T34" fmla="*/ 47 w 59"/>
                    <a:gd name="T35" fmla="*/ 4 h 42"/>
                    <a:gd name="T36" fmla="*/ 46 w 59"/>
                    <a:gd name="T37" fmla="*/ 5 h 42"/>
                    <a:gd name="T38" fmla="*/ 43 w 59"/>
                    <a:gd name="T39" fmla="*/ 5 h 42"/>
                    <a:gd name="T40" fmla="*/ 40 w 59"/>
                    <a:gd name="T41" fmla="*/ 4 h 42"/>
                    <a:gd name="T42" fmla="*/ 36 w 59"/>
                    <a:gd name="T43" fmla="*/ 2 h 42"/>
                    <a:gd name="T44" fmla="*/ 35 w 59"/>
                    <a:gd name="T45" fmla="*/ 1 h 42"/>
                    <a:gd name="T46" fmla="*/ 29 w 59"/>
                    <a:gd name="T47" fmla="*/ 1 h 42"/>
                    <a:gd name="T48" fmla="*/ 24 w 59"/>
                    <a:gd name="T49" fmla="*/ 1 h 42"/>
                    <a:gd name="T50" fmla="*/ 17 w 59"/>
                    <a:gd name="T51" fmla="*/ 1 h 42"/>
                    <a:gd name="T52" fmla="*/ 11 w 59"/>
                    <a:gd name="T53" fmla="*/ 1 h 42"/>
                    <a:gd name="T54" fmla="*/ 7 w 59"/>
                    <a:gd name="T55" fmla="*/ 0 h 42"/>
                    <a:gd name="T56" fmla="*/ 4 w 59"/>
                    <a:gd name="T57" fmla="*/ 1 h 42"/>
                    <a:gd name="T58" fmla="*/ 3 w 59"/>
                    <a:gd name="T59" fmla="*/ 3 h 42"/>
                    <a:gd name="T60" fmla="*/ 0 w 59"/>
                    <a:gd name="T61" fmla="*/ 4 h 42"/>
                    <a:gd name="T62" fmla="*/ 1 w 59"/>
                    <a:gd name="T63" fmla="*/ 6 h 42"/>
                    <a:gd name="T64" fmla="*/ 2 w 59"/>
                    <a:gd name="T65" fmla="*/ 7 h 42"/>
                    <a:gd name="T66" fmla="*/ 3 w 59"/>
                    <a:gd name="T67" fmla="*/ 9 h 42"/>
                    <a:gd name="T68" fmla="*/ 3 w 59"/>
                    <a:gd name="T69" fmla="*/ 10 h 42"/>
                    <a:gd name="T70" fmla="*/ 5 w 59"/>
                    <a:gd name="T71" fmla="*/ 9 h 42"/>
                    <a:gd name="T72" fmla="*/ 6 w 59"/>
                    <a:gd name="T73" fmla="*/ 10 h 42"/>
                    <a:gd name="T74" fmla="*/ 6 w 59"/>
                    <a:gd name="T75" fmla="*/ 11 h 42"/>
                    <a:gd name="T76" fmla="*/ 8 w 59"/>
                    <a:gd name="T77" fmla="*/ 10 h 42"/>
                    <a:gd name="T78" fmla="*/ 10 w 59"/>
                    <a:gd name="T79" fmla="*/ 10 h 42"/>
                    <a:gd name="T80" fmla="*/ 13 w 59"/>
                    <a:gd name="T81" fmla="*/ 10 h 42"/>
                    <a:gd name="T82" fmla="*/ 14 w 59"/>
                    <a:gd name="T83" fmla="*/ 12 h 42"/>
                    <a:gd name="T84" fmla="*/ 14 w 59"/>
                    <a:gd name="T85" fmla="*/ 13 h 42"/>
                    <a:gd name="T86" fmla="*/ 12 w 59"/>
                    <a:gd name="T87" fmla="*/ 15 h 42"/>
                    <a:gd name="T88" fmla="*/ 12 w 59"/>
                    <a:gd name="T89" fmla="*/ 19 h 42"/>
                    <a:gd name="T90" fmla="*/ 11 w 59"/>
                    <a:gd name="T91" fmla="*/ 23 h 42"/>
                    <a:gd name="T92" fmla="*/ 9 w 59"/>
                    <a:gd name="T93" fmla="*/ 23 h 42"/>
                    <a:gd name="T94" fmla="*/ 10 w 59"/>
                    <a:gd name="T95" fmla="*/ 25 h 42"/>
                    <a:gd name="T96" fmla="*/ 11 w 59"/>
                    <a:gd name="T97" fmla="*/ 28 h 42"/>
                    <a:gd name="T98" fmla="*/ 10 w 59"/>
                    <a:gd name="T99" fmla="*/ 29 h 42"/>
                    <a:gd name="T100" fmla="*/ 12 w 59"/>
                    <a:gd name="T101" fmla="*/ 31 h 42"/>
                    <a:gd name="T102" fmla="*/ 10 w 59"/>
                    <a:gd name="T103" fmla="*/ 33 h 42"/>
                    <a:gd name="T104" fmla="*/ 10 w 59"/>
                    <a:gd name="T105" fmla="*/ 36 h 42"/>
                    <a:gd name="T106" fmla="*/ 14 w 59"/>
                    <a:gd name="T107" fmla="*/ 38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9" h="42">
                      <a:moveTo>
                        <a:pt x="15" y="38"/>
                      </a:moveTo>
                      <a:cubicBezTo>
                        <a:pt x="15" y="39"/>
                        <a:pt x="15" y="39"/>
                        <a:pt x="15" y="39"/>
                      </a:cubicBezTo>
                      <a:cubicBezTo>
                        <a:pt x="15" y="40"/>
                        <a:pt x="15" y="40"/>
                        <a:pt x="16" y="40"/>
                      </a:cubicBezTo>
                      <a:cubicBezTo>
                        <a:pt x="16" y="41"/>
                        <a:pt x="16" y="41"/>
                        <a:pt x="17" y="42"/>
                      </a:cubicBezTo>
                      <a:cubicBezTo>
                        <a:pt x="17" y="42"/>
                        <a:pt x="18" y="42"/>
                        <a:pt x="18" y="42"/>
                      </a:cubicBezTo>
                      <a:cubicBezTo>
                        <a:pt x="19" y="42"/>
                        <a:pt x="19" y="42"/>
                        <a:pt x="19" y="42"/>
                      </a:cubicBezTo>
                      <a:cubicBezTo>
                        <a:pt x="20" y="41"/>
                        <a:pt x="20" y="41"/>
                        <a:pt x="21" y="40"/>
                      </a:cubicBezTo>
                      <a:cubicBezTo>
                        <a:pt x="21" y="40"/>
                        <a:pt x="22" y="40"/>
                        <a:pt x="22" y="39"/>
                      </a:cubicBezTo>
                      <a:cubicBezTo>
                        <a:pt x="23" y="39"/>
                        <a:pt x="23" y="39"/>
                        <a:pt x="24" y="38"/>
                      </a:cubicBezTo>
                      <a:cubicBezTo>
                        <a:pt x="24" y="38"/>
                        <a:pt x="25" y="38"/>
                        <a:pt x="26" y="38"/>
                      </a:cubicBezTo>
                      <a:cubicBezTo>
                        <a:pt x="26" y="38"/>
                        <a:pt x="28" y="38"/>
                        <a:pt x="28" y="38"/>
                      </a:cubicBezTo>
                      <a:cubicBezTo>
                        <a:pt x="29" y="38"/>
                        <a:pt x="30" y="38"/>
                        <a:pt x="30" y="38"/>
                      </a:cubicBezTo>
                      <a:cubicBezTo>
                        <a:pt x="31" y="38"/>
                        <a:pt x="31" y="38"/>
                        <a:pt x="31" y="38"/>
                      </a:cubicBezTo>
                      <a:cubicBezTo>
                        <a:pt x="32" y="38"/>
                        <a:pt x="32" y="38"/>
                        <a:pt x="32" y="38"/>
                      </a:cubicBezTo>
                      <a:cubicBezTo>
                        <a:pt x="33" y="38"/>
                        <a:pt x="33" y="38"/>
                        <a:pt x="33" y="38"/>
                      </a:cubicBezTo>
                      <a:cubicBezTo>
                        <a:pt x="33" y="38"/>
                        <a:pt x="33" y="37"/>
                        <a:pt x="34" y="38"/>
                      </a:cubicBezTo>
                      <a:cubicBezTo>
                        <a:pt x="34" y="38"/>
                        <a:pt x="34" y="38"/>
                        <a:pt x="34" y="38"/>
                      </a:cubicBezTo>
                      <a:cubicBezTo>
                        <a:pt x="35" y="38"/>
                        <a:pt x="35" y="38"/>
                        <a:pt x="35" y="38"/>
                      </a:cubicBezTo>
                      <a:cubicBezTo>
                        <a:pt x="35" y="37"/>
                        <a:pt x="35" y="37"/>
                        <a:pt x="36" y="36"/>
                      </a:cubicBezTo>
                      <a:cubicBezTo>
                        <a:pt x="36" y="36"/>
                        <a:pt x="36" y="36"/>
                        <a:pt x="36" y="35"/>
                      </a:cubicBezTo>
                      <a:cubicBezTo>
                        <a:pt x="36" y="35"/>
                        <a:pt x="36" y="35"/>
                        <a:pt x="37" y="35"/>
                      </a:cubicBezTo>
                      <a:cubicBezTo>
                        <a:pt x="37" y="34"/>
                        <a:pt x="37" y="34"/>
                        <a:pt x="38" y="34"/>
                      </a:cubicBezTo>
                      <a:cubicBezTo>
                        <a:pt x="38" y="34"/>
                        <a:pt x="38" y="34"/>
                        <a:pt x="39" y="34"/>
                      </a:cubicBezTo>
                      <a:cubicBezTo>
                        <a:pt x="39" y="34"/>
                        <a:pt x="39" y="34"/>
                        <a:pt x="39" y="34"/>
                      </a:cubicBezTo>
                      <a:cubicBezTo>
                        <a:pt x="40" y="33"/>
                        <a:pt x="40" y="33"/>
                        <a:pt x="41" y="33"/>
                      </a:cubicBezTo>
                      <a:cubicBezTo>
                        <a:pt x="41" y="33"/>
                        <a:pt x="41" y="33"/>
                        <a:pt x="41" y="32"/>
                      </a:cubicBezTo>
                      <a:cubicBezTo>
                        <a:pt x="41" y="32"/>
                        <a:pt x="41" y="32"/>
                        <a:pt x="41" y="31"/>
                      </a:cubicBezTo>
                      <a:cubicBezTo>
                        <a:pt x="41" y="31"/>
                        <a:pt x="41" y="31"/>
                        <a:pt x="41" y="31"/>
                      </a:cubicBezTo>
                      <a:cubicBezTo>
                        <a:pt x="41" y="30"/>
                        <a:pt x="42" y="30"/>
                        <a:pt x="42" y="30"/>
                      </a:cubicBezTo>
                      <a:cubicBezTo>
                        <a:pt x="42" y="29"/>
                        <a:pt x="43" y="29"/>
                        <a:pt x="43" y="28"/>
                      </a:cubicBezTo>
                      <a:cubicBezTo>
                        <a:pt x="43" y="28"/>
                        <a:pt x="44" y="28"/>
                        <a:pt x="44" y="27"/>
                      </a:cubicBezTo>
                      <a:cubicBezTo>
                        <a:pt x="45" y="27"/>
                        <a:pt x="45" y="27"/>
                        <a:pt x="45" y="27"/>
                      </a:cubicBezTo>
                      <a:cubicBezTo>
                        <a:pt x="45" y="26"/>
                        <a:pt x="45" y="26"/>
                        <a:pt x="45" y="26"/>
                      </a:cubicBezTo>
                      <a:cubicBezTo>
                        <a:pt x="44" y="26"/>
                        <a:pt x="43" y="25"/>
                        <a:pt x="43" y="24"/>
                      </a:cubicBezTo>
                      <a:cubicBezTo>
                        <a:pt x="43" y="24"/>
                        <a:pt x="43" y="24"/>
                        <a:pt x="43" y="23"/>
                      </a:cubicBezTo>
                      <a:cubicBezTo>
                        <a:pt x="43" y="22"/>
                        <a:pt x="43" y="22"/>
                        <a:pt x="43" y="21"/>
                      </a:cubicBezTo>
                      <a:cubicBezTo>
                        <a:pt x="44" y="20"/>
                        <a:pt x="44" y="20"/>
                        <a:pt x="45" y="19"/>
                      </a:cubicBezTo>
                      <a:cubicBezTo>
                        <a:pt x="45" y="18"/>
                        <a:pt x="46" y="18"/>
                        <a:pt x="46" y="17"/>
                      </a:cubicBezTo>
                      <a:cubicBezTo>
                        <a:pt x="47" y="17"/>
                        <a:pt x="48" y="14"/>
                        <a:pt x="48" y="14"/>
                      </a:cubicBezTo>
                      <a:cubicBezTo>
                        <a:pt x="49" y="14"/>
                        <a:pt x="49" y="14"/>
                        <a:pt x="50" y="13"/>
                      </a:cubicBezTo>
                      <a:cubicBezTo>
                        <a:pt x="51" y="13"/>
                        <a:pt x="52" y="13"/>
                        <a:pt x="52" y="13"/>
                      </a:cubicBezTo>
                      <a:cubicBezTo>
                        <a:pt x="53" y="12"/>
                        <a:pt x="55" y="11"/>
                        <a:pt x="55" y="11"/>
                      </a:cubicBezTo>
                      <a:cubicBezTo>
                        <a:pt x="56" y="11"/>
                        <a:pt x="57" y="10"/>
                        <a:pt x="58" y="9"/>
                      </a:cubicBezTo>
                      <a:cubicBezTo>
                        <a:pt x="58" y="9"/>
                        <a:pt x="59" y="9"/>
                        <a:pt x="59" y="8"/>
                      </a:cubicBezTo>
                      <a:cubicBezTo>
                        <a:pt x="59" y="8"/>
                        <a:pt x="58" y="7"/>
                        <a:pt x="58" y="7"/>
                      </a:cubicBezTo>
                      <a:cubicBezTo>
                        <a:pt x="58" y="7"/>
                        <a:pt x="59" y="7"/>
                        <a:pt x="59" y="6"/>
                      </a:cubicBezTo>
                      <a:cubicBezTo>
                        <a:pt x="59" y="6"/>
                        <a:pt x="59" y="6"/>
                        <a:pt x="59" y="6"/>
                      </a:cubicBezTo>
                      <a:cubicBezTo>
                        <a:pt x="58" y="6"/>
                        <a:pt x="56" y="6"/>
                        <a:pt x="55" y="7"/>
                      </a:cubicBezTo>
                      <a:cubicBezTo>
                        <a:pt x="54" y="7"/>
                        <a:pt x="54" y="6"/>
                        <a:pt x="53" y="6"/>
                      </a:cubicBezTo>
                      <a:cubicBezTo>
                        <a:pt x="53" y="6"/>
                        <a:pt x="52" y="6"/>
                        <a:pt x="52" y="6"/>
                      </a:cubicBezTo>
                      <a:cubicBezTo>
                        <a:pt x="52" y="5"/>
                        <a:pt x="51" y="5"/>
                        <a:pt x="51" y="5"/>
                      </a:cubicBezTo>
                      <a:cubicBezTo>
                        <a:pt x="51" y="5"/>
                        <a:pt x="50" y="5"/>
                        <a:pt x="50" y="5"/>
                      </a:cubicBezTo>
                      <a:cubicBezTo>
                        <a:pt x="50" y="5"/>
                        <a:pt x="49" y="5"/>
                        <a:pt x="49" y="5"/>
                      </a:cubicBezTo>
                      <a:cubicBezTo>
                        <a:pt x="49" y="5"/>
                        <a:pt x="49" y="5"/>
                        <a:pt x="47" y="4"/>
                      </a:cubicBezTo>
                      <a:cubicBezTo>
                        <a:pt x="47" y="4"/>
                        <a:pt x="47" y="4"/>
                        <a:pt x="47" y="4"/>
                      </a:cubicBezTo>
                      <a:cubicBezTo>
                        <a:pt x="47" y="4"/>
                        <a:pt x="47" y="4"/>
                        <a:pt x="47" y="4"/>
                      </a:cubicBezTo>
                      <a:cubicBezTo>
                        <a:pt x="47" y="4"/>
                        <a:pt x="47" y="4"/>
                        <a:pt x="46" y="5"/>
                      </a:cubicBezTo>
                      <a:cubicBezTo>
                        <a:pt x="46" y="5"/>
                        <a:pt x="46" y="5"/>
                        <a:pt x="45" y="5"/>
                      </a:cubicBezTo>
                      <a:cubicBezTo>
                        <a:pt x="45" y="5"/>
                        <a:pt x="45" y="5"/>
                        <a:pt x="44" y="5"/>
                      </a:cubicBezTo>
                      <a:cubicBezTo>
                        <a:pt x="44" y="5"/>
                        <a:pt x="43" y="5"/>
                        <a:pt x="43" y="5"/>
                      </a:cubicBezTo>
                      <a:cubicBezTo>
                        <a:pt x="43" y="4"/>
                        <a:pt x="42" y="4"/>
                        <a:pt x="42" y="4"/>
                      </a:cubicBezTo>
                      <a:cubicBezTo>
                        <a:pt x="42" y="4"/>
                        <a:pt x="42" y="4"/>
                        <a:pt x="42" y="4"/>
                      </a:cubicBezTo>
                      <a:cubicBezTo>
                        <a:pt x="41" y="4"/>
                        <a:pt x="40" y="4"/>
                        <a:pt x="40" y="4"/>
                      </a:cubicBezTo>
                      <a:cubicBezTo>
                        <a:pt x="39" y="4"/>
                        <a:pt x="39" y="4"/>
                        <a:pt x="39" y="3"/>
                      </a:cubicBezTo>
                      <a:cubicBezTo>
                        <a:pt x="38" y="3"/>
                        <a:pt x="38" y="3"/>
                        <a:pt x="37" y="3"/>
                      </a:cubicBezTo>
                      <a:cubicBezTo>
                        <a:pt x="37" y="3"/>
                        <a:pt x="36" y="3"/>
                        <a:pt x="36" y="2"/>
                      </a:cubicBezTo>
                      <a:cubicBezTo>
                        <a:pt x="36" y="2"/>
                        <a:pt x="36" y="2"/>
                        <a:pt x="36" y="2"/>
                      </a:cubicBezTo>
                      <a:cubicBezTo>
                        <a:pt x="36" y="1"/>
                        <a:pt x="35" y="1"/>
                        <a:pt x="35" y="1"/>
                      </a:cubicBezTo>
                      <a:cubicBezTo>
                        <a:pt x="35" y="1"/>
                        <a:pt x="35" y="1"/>
                        <a:pt x="35" y="1"/>
                      </a:cubicBezTo>
                      <a:cubicBezTo>
                        <a:pt x="35" y="1"/>
                        <a:pt x="33" y="1"/>
                        <a:pt x="33" y="1"/>
                      </a:cubicBezTo>
                      <a:cubicBezTo>
                        <a:pt x="32" y="2"/>
                        <a:pt x="32" y="1"/>
                        <a:pt x="31" y="1"/>
                      </a:cubicBezTo>
                      <a:cubicBezTo>
                        <a:pt x="30" y="1"/>
                        <a:pt x="30" y="1"/>
                        <a:pt x="29" y="1"/>
                      </a:cubicBezTo>
                      <a:cubicBezTo>
                        <a:pt x="29" y="1"/>
                        <a:pt x="28" y="1"/>
                        <a:pt x="28" y="1"/>
                      </a:cubicBezTo>
                      <a:cubicBezTo>
                        <a:pt x="28" y="1"/>
                        <a:pt x="27" y="1"/>
                        <a:pt x="27" y="1"/>
                      </a:cubicBezTo>
                      <a:cubicBezTo>
                        <a:pt x="26" y="1"/>
                        <a:pt x="25" y="1"/>
                        <a:pt x="24" y="1"/>
                      </a:cubicBezTo>
                      <a:cubicBezTo>
                        <a:pt x="24" y="1"/>
                        <a:pt x="23" y="1"/>
                        <a:pt x="22" y="1"/>
                      </a:cubicBezTo>
                      <a:cubicBezTo>
                        <a:pt x="22" y="1"/>
                        <a:pt x="21" y="1"/>
                        <a:pt x="20" y="1"/>
                      </a:cubicBezTo>
                      <a:cubicBezTo>
                        <a:pt x="19" y="1"/>
                        <a:pt x="18" y="1"/>
                        <a:pt x="17" y="1"/>
                      </a:cubicBezTo>
                      <a:cubicBezTo>
                        <a:pt x="17" y="1"/>
                        <a:pt x="17" y="0"/>
                        <a:pt x="16" y="0"/>
                      </a:cubicBezTo>
                      <a:cubicBezTo>
                        <a:pt x="15" y="0"/>
                        <a:pt x="14" y="1"/>
                        <a:pt x="14" y="1"/>
                      </a:cubicBezTo>
                      <a:cubicBezTo>
                        <a:pt x="13" y="1"/>
                        <a:pt x="12" y="1"/>
                        <a:pt x="11" y="1"/>
                      </a:cubicBezTo>
                      <a:cubicBezTo>
                        <a:pt x="11" y="1"/>
                        <a:pt x="10" y="1"/>
                        <a:pt x="9" y="1"/>
                      </a:cubicBezTo>
                      <a:cubicBezTo>
                        <a:pt x="9" y="0"/>
                        <a:pt x="8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5" y="0"/>
                        <a:pt x="5" y="1"/>
                      </a:cubicBezTo>
                      <a:cubicBezTo>
                        <a:pt x="5" y="1"/>
                        <a:pt x="4" y="1"/>
                        <a:pt x="4" y="1"/>
                      </a:cubicBezTo>
                      <a:cubicBezTo>
                        <a:pt x="4" y="2"/>
                        <a:pt x="5" y="2"/>
                        <a:pt x="5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3" y="2"/>
                        <a:pt x="3" y="3"/>
                        <a:pt x="3" y="3"/>
                      </a:cubicBezTo>
                      <a:cubicBezTo>
                        <a:pt x="2" y="3"/>
                        <a:pt x="2" y="2"/>
                        <a:pt x="2" y="2"/>
                      </a:cubicBezTo>
                      <a:cubicBezTo>
                        <a:pt x="2" y="3"/>
                        <a:pt x="1" y="3"/>
                        <a:pt x="1" y="3"/>
                      </a:cubicBezTo>
                      <a:cubicBezTo>
                        <a:pt x="1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5"/>
                      </a:cubicBezTo>
                      <a:cubicBezTo>
                        <a:pt x="0" y="5"/>
                        <a:pt x="0" y="5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2" y="7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3" y="6"/>
                        <a:pt x="3" y="6"/>
                        <a:pt x="2" y="7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3" y="8"/>
                        <a:pt x="3" y="7"/>
                        <a:pt x="3" y="8"/>
                      </a:cubicBezTo>
                      <a:cubicBezTo>
                        <a:pt x="3" y="8"/>
                        <a:pt x="3" y="8"/>
                        <a:pt x="3" y="9"/>
                      </a:cubicBezTo>
                      <a:cubicBezTo>
                        <a:pt x="2" y="9"/>
                        <a:pt x="2" y="9"/>
                        <a:pt x="2" y="10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10"/>
                        <a:pt x="2" y="10"/>
                        <a:pt x="3" y="10"/>
                      </a:cubicBezTo>
                      <a:cubicBezTo>
                        <a:pt x="3" y="10"/>
                        <a:pt x="3" y="9"/>
                        <a:pt x="4" y="9"/>
                      </a:cubicBezTo>
                      <a:cubicBezTo>
                        <a:pt x="4" y="9"/>
                        <a:pt x="5" y="9"/>
                        <a:pt x="5" y="9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5" y="9"/>
                        <a:pt x="6" y="9"/>
                        <a:pt x="6" y="9"/>
                      </a:cubicBezTo>
                      <a:cubicBezTo>
                        <a:pt x="6" y="9"/>
                        <a:pt x="6" y="10"/>
                        <a:pt x="6" y="10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6" y="11"/>
                        <a:pt x="7" y="11"/>
                        <a:pt x="7" y="10"/>
                      </a:cubicBezTo>
                      <a:cubicBezTo>
                        <a:pt x="7" y="10"/>
                        <a:pt x="7" y="10"/>
                        <a:pt x="8" y="10"/>
                      </a:cubicBezTo>
                      <a:cubicBezTo>
                        <a:pt x="8" y="10"/>
                        <a:pt x="8" y="10"/>
                        <a:pt x="9" y="10"/>
                      </a:cubicBezTo>
                      <a:cubicBezTo>
                        <a:pt x="9" y="10"/>
                        <a:pt x="9" y="10"/>
                        <a:pt x="10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1" y="10"/>
                        <a:pt x="11" y="10"/>
                        <a:pt x="11" y="9"/>
                      </a:cubicBez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3" y="10"/>
                        <a:pt x="13" y="10"/>
                        <a:pt x="13" y="10"/>
                      </a:cubicBezTo>
                      <a:cubicBezTo>
                        <a:pt x="13" y="10"/>
                        <a:pt x="13" y="11"/>
                        <a:pt x="13" y="11"/>
                      </a:cubicBezTo>
                      <a:cubicBezTo>
                        <a:pt x="13" y="11"/>
                        <a:pt x="14" y="11"/>
                        <a:pt x="14" y="11"/>
                      </a:cubicBezTo>
                      <a:cubicBezTo>
                        <a:pt x="14" y="11"/>
                        <a:pt x="14" y="11"/>
                        <a:pt x="14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5" y="12"/>
                        <a:pt x="15" y="12"/>
                        <a:pt x="15" y="13"/>
                      </a:cubicBezTo>
                      <a:cubicBezTo>
                        <a:pt x="14" y="13"/>
                        <a:pt x="14" y="13"/>
                        <a:pt x="14" y="13"/>
                      </a:cubicBezTo>
                      <a:cubicBezTo>
                        <a:pt x="14" y="13"/>
                        <a:pt x="14" y="14"/>
                        <a:pt x="13" y="14"/>
                      </a:cubicBezTo>
                      <a:cubicBezTo>
                        <a:pt x="13" y="14"/>
                        <a:pt x="13" y="14"/>
                        <a:pt x="13" y="14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2" y="17"/>
                        <a:pt x="12" y="17"/>
                        <a:pt x="12" y="17"/>
                      </a:cubicBezTo>
                      <a:cubicBezTo>
                        <a:pt x="12" y="18"/>
                        <a:pt x="12" y="18"/>
                        <a:pt x="12" y="19"/>
                      </a:cubicBezTo>
                      <a:cubicBezTo>
                        <a:pt x="12" y="19"/>
                        <a:pt x="12" y="20"/>
                        <a:pt x="12" y="20"/>
                      </a:cubicBezTo>
                      <a:cubicBezTo>
                        <a:pt x="12" y="21"/>
                        <a:pt x="11" y="22"/>
                        <a:pt x="11" y="22"/>
                      </a:cubicBezTo>
                      <a:cubicBezTo>
                        <a:pt x="11" y="23"/>
                        <a:pt x="11" y="23"/>
                        <a:pt x="11" y="23"/>
                      </a:cubicBezTo>
                      <a:cubicBezTo>
                        <a:pt x="11" y="23"/>
                        <a:pt x="11" y="23"/>
                        <a:pt x="10" y="23"/>
                      </a:cubicBezTo>
                      <a:cubicBezTo>
                        <a:pt x="10" y="23"/>
                        <a:pt x="9" y="23"/>
                        <a:pt x="9" y="23"/>
                      </a:cubicBezTo>
                      <a:cubicBezTo>
                        <a:pt x="9" y="23"/>
                        <a:pt x="9" y="23"/>
                        <a:pt x="9" y="23"/>
                      </a:cubicBezTo>
                      <a:cubicBezTo>
                        <a:pt x="9" y="23"/>
                        <a:pt x="9" y="23"/>
                        <a:pt x="9" y="24"/>
                      </a:cubicBezTo>
                      <a:cubicBezTo>
                        <a:pt x="9" y="24"/>
                        <a:pt x="9" y="24"/>
                        <a:pt x="10" y="24"/>
                      </a:cubicBezTo>
                      <a:cubicBezTo>
                        <a:pt x="10" y="24"/>
                        <a:pt x="10" y="25"/>
                        <a:pt x="10" y="25"/>
                      </a:cubicBezTo>
                      <a:cubicBezTo>
                        <a:pt x="11" y="25"/>
                        <a:pt x="11" y="26"/>
                        <a:pt x="11" y="26"/>
                      </a:cubicBezTo>
                      <a:cubicBezTo>
                        <a:pt x="12" y="26"/>
                        <a:pt x="11" y="27"/>
                        <a:pt x="11" y="27"/>
                      </a:cubicBezTo>
                      <a:cubicBezTo>
                        <a:pt x="11" y="28"/>
                        <a:pt x="11" y="28"/>
                        <a:pt x="11" y="28"/>
                      </a:cubicBezTo>
                      <a:cubicBezTo>
                        <a:pt x="11" y="28"/>
                        <a:pt x="11" y="28"/>
                        <a:pt x="11" y="28"/>
                      </a:cubicBezTo>
                      <a:cubicBezTo>
                        <a:pt x="10" y="28"/>
                        <a:pt x="10" y="29"/>
                        <a:pt x="10" y="29"/>
                      </a:cubicBezTo>
                      <a:cubicBezTo>
                        <a:pt x="10" y="29"/>
                        <a:pt x="10" y="29"/>
                        <a:pt x="10" y="29"/>
                      </a:cubicBezTo>
                      <a:cubicBezTo>
                        <a:pt x="10" y="30"/>
                        <a:pt x="11" y="30"/>
                        <a:pt x="11" y="30"/>
                      </a:cubicBezTo>
                      <a:cubicBezTo>
                        <a:pt x="11" y="30"/>
                        <a:pt x="11" y="30"/>
                        <a:pt x="11" y="30"/>
                      </a:cubicBezTo>
                      <a:cubicBezTo>
                        <a:pt x="12" y="30"/>
                        <a:pt x="12" y="30"/>
                        <a:pt x="12" y="31"/>
                      </a:cubicBezTo>
                      <a:cubicBezTo>
                        <a:pt x="12" y="31"/>
                        <a:pt x="12" y="32"/>
                        <a:pt x="11" y="32"/>
                      </a:cubicBezTo>
                      <a:cubicBezTo>
                        <a:pt x="11" y="32"/>
                        <a:pt x="11" y="32"/>
                        <a:pt x="11" y="32"/>
                      </a:cubicBezTo>
                      <a:cubicBezTo>
                        <a:pt x="11" y="32"/>
                        <a:pt x="11" y="32"/>
                        <a:pt x="10" y="33"/>
                      </a:cubicBezTo>
                      <a:cubicBezTo>
                        <a:pt x="10" y="33"/>
                        <a:pt x="10" y="33"/>
                        <a:pt x="10" y="34"/>
                      </a:cubicBezTo>
                      <a:cubicBezTo>
                        <a:pt x="9" y="34"/>
                        <a:pt x="10" y="35"/>
                        <a:pt x="10" y="36"/>
                      </a:cubicBezTo>
                      <a:cubicBezTo>
                        <a:pt x="10" y="36"/>
                        <a:pt x="10" y="36"/>
                        <a:pt x="10" y="36"/>
                      </a:cubicBezTo>
                      <a:cubicBezTo>
                        <a:pt x="11" y="36"/>
                        <a:pt x="11" y="35"/>
                        <a:pt x="12" y="36"/>
                      </a:cubicBezTo>
                      <a:cubicBezTo>
                        <a:pt x="12" y="36"/>
                        <a:pt x="12" y="36"/>
                        <a:pt x="12" y="37"/>
                      </a:cubicBezTo>
                      <a:cubicBezTo>
                        <a:pt x="13" y="37"/>
                        <a:pt x="13" y="37"/>
                        <a:pt x="14" y="38"/>
                      </a:cubicBezTo>
                      <a:cubicBezTo>
                        <a:pt x="14" y="38"/>
                        <a:pt x="15" y="38"/>
                        <a:pt x="15" y="38"/>
                      </a:cubicBezTo>
                      <a:cubicBezTo>
                        <a:pt x="15" y="38"/>
                        <a:pt x="15" y="38"/>
                        <a:pt x="15" y="38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274" name="Freeform 22"/>
                <p:cNvSpPr>
                  <a:spLocks/>
                </p:cNvSpPr>
                <p:nvPr/>
              </p:nvSpPr>
              <p:spPr bwMode="auto">
                <a:xfrm>
                  <a:off x="4205" y="2392"/>
                  <a:ext cx="24" cy="16"/>
                </a:xfrm>
                <a:custGeom>
                  <a:avLst/>
                  <a:gdLst>
                    <a:gd name="T0" fmla="*/ 1 w 9"/>
                    <a:gd name="T1" fmla="*/ 4 h 6"/>
                    <a:gd name="T2" fmla="*/ 0 w 9"/>
                    <a:gd name="T3" fmla="*/ 5 h 6"/>
                    <a:gd name="T4" fmla="*/ 1 w 9"/>
                    <a:gd name="T5" fmla="*/ 5 h 6"/>
                    <a:gd name="T6" fmla="*/ 1 w 9"/>
                    <a:gd name="T7" fmla="*/ 5 h 6"/>
                    <a:gd name="T8" fmla="*/ 1 w 9"/>
                    <a:gd name="T9" fmla="*/ 6 h 6"/>
                    <a:gd name="T10" fmla="*/ 2 w 9"/>
                    <a:gd name="T11" fmla="*/ 5 h 6"/>
                    <a:gd name="T12" fmla="*/ 8 w 9"/>
                    <a:gd name="T13" fmla="*/ 5 h 6"/>
                    <a:gd name="T14" fmla="*/ 9 w 9"/>
                    <a:gd name="T15" fmla="*/ 4 h 6"/>
                    <a:gd name="T16" fmla="*/ 9 w 9"/>
                    <a:gd name="T17" fmla="*/ 4 h 6"/>
                    <a:gd name="T18" fmla="*/ 9 w 9"/>
                    <a:gd name="T19" fmla="*/ 3 h 6"/>
                    <a:gd name="T20" fmla="*/ 8 w 9"/>
                    <a:gd name="T21" fmla="*/ 0 h 6"/>
                    <a:gd name="T22" fmla="*/ 8 w 9"/>
                    <a:gd name="T23" fmla="*/ 0 h 6"/>
                    <a:gd name="T24" fmla="*/ 6 w 9"/>
                    <a:gd name="T25" fmla="*/ 0 h 6"/>
                    <a:gd name="T26" fmla="*/ 4 w 9"/>
                    <a:gd name="T27" fmla="*/ 0 h 6"/>
                    <a:gd name="T28" fmla="*/ 3 w 9"/>
                    <a:gd name="T29" fmla="*/ 0 h 6"/>
                    <a:gd name="T30" fmla="*/ 2 w 9"/>
                    <a:gd name="T31" fmla="*/ 0 h 6"/>
                    <a:gd name="T32" fmla="*/ 2 w 9"/>
                    <a:gd name="T33" fmla="*/ 1 h 6"/>
                    <a:gd name="T34" fmla="*/ 2 w 9"/>
                    <a:gd name="T35" fmla="*/ 2 h 6"/>
                    <a:gd name="T36" fmla="*/ 2 w 9"/>
                    <a:gd name="T37" fmla="*/ 2 h 6"/>
                    <a:gd name="T38" fmla="*/ 1 w 9"/>
                    <a:gd name="T39" fmla="*/ 3 h 6"/>
                    <a:gd name="T40" fmla="*/ 1 w 9"/>
                    <a:gd name="T41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" h="6">
                      <a:moveTo>
                        <a:pt x="1" y="4"/>
                      </a:moveTo>
                      <a:cubicBezTo>
                        <a:pt x="0" y="4"/>
                        <a:pt x="0" y="4"/>
                        <a:pt x="0" y="5"/>
                      </a:cubicBezTo>
                      <a:cubicBezTo>
                        <a:pt x="0" y="5"/>
                        <a:pt x="0" y="5"/>
                        <a:pt x="1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1" y="5"/>
                        <a:pt x="1" y="6"/>
                      </a:cubicBezTo>
                      <a:cubicBezTo>
                        <a:pt x="2" y="6"/>
                        <a:pt x="2" y="6"/>
                        <a:pt x="2" y="5"/>
                      </a:cubicBezTo>
                      <a:cubicBezTo>
                        <a:pt x="5" y="5"/>
                        <a:pt x="8" y="5"/>
                        <a:pt x="8" y="5"/>
                      </a:cubicBezTo>
                      <a:cubicBezTo>
                        <a:pt x="9" y="5"/>
                        <a:pt x="9" y="4"/>
                        <a:pt x="9" y="4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9" y="4"/>
                        <a:pt x="9" y="3"/>
                        <a:pt x="9" y="3"/>
                      </a:cubicBezTo>
                      <a:cubicBezTo>
                        <a:pt x="9" y="3"/>
                        <a:pt x="8" y="1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7" y="0"/>
                        <a:pt x="7" y="0"/>
                        <a:pt x="6" y="0"/>
                      </a:cubicBezTo>
                      <a:cubicBezTo>
                        <a:pt x="6" y="0"/>
                        <a:pt x="5" y="0"/>
                        <a:pt x="4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2" y="0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2"/>
                      </a:cubicBezTo>
                      <a:cubicBezTo>
                        <a:pt x="1" y="2"/>
                        <a:pt x="2" y="2"/>
                        <a:pt x="2" y="2"/>
                      </a:cubicBezTo>
                      <a:cubicBezTo>
                        <a:pt x="2" y="3"/>
                        <a:pt x="2" y="3"/>
                        <a:pt x="1" y="3"/>
                      </a:cubicBezTo>
                      <a:cubicBezTo>
                        <a:pt x="1" y="4"/>
                        <a:pt x="1" y="4"/>
                        <a:pt x="1" y="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275" name="Freeform 23"/>
                <p:cNvSpPr>
                  <a:spLocks/>
                </p:cNvSpPr>
                <p:nvPr/>
              </p:nvSpPr>
              <p:spPr bwMode="auto">
                <a:xfrm>
                  <a:off x="3929" y="2107"/>
                  <a:ext cx="204" cy="192"/>
                </a:xfrm>
                <a:custGeom>
                  <a:avLst/>
                  <a:gdLst>
                    <a:gd name="T0" fmla="*/ 33 w 77"/>
                    <a:gd name="T1" fmla="*/ 66 h 72"/>
                    <a:gd name="T2" fmla="*/ 34 w 77"/>
                    <a:gd name="T3" fmla="*/ 63 h 72"/>
                    <a:gd name="T4" fmla="*/ 36 w 77"/>
                    <a:gd name="T5" fmla="*/ 62 h 72"/>
                    <a:gd name="T6" fmla="*/ 37 w 77"/>
                    <a:gd name="T7" fmla="*/ 60 h 72"/>
                    <a:gd name="T8" fmla="*/ 38 w 77"/>
                    <a:gd name="T9" fmla="*/ 59 h 72"/>
                    <a:gd name="T10" fmla="*/ 39 w 77"/>
                    <a:gd name="T11" fmla="*/ 56 h 72"/>
                    <a:gd name="T12" fmla="*/ 41 w 77"/>
                    <a:gd name="T13" fmla="*/ 57 h 72"/>
                    <a:gd name="T14" fmla="*/ 42 w 77"/>
                    <a:gd name="T15" fmla="*/ 57 h 72"/>
                    <a:gd name="T16" fmla="*/ 43 w 77"/>
                    <a:gd name="T17" fmla="*/ 55 h 72"/>
                    <a:gd name="T18" fmla="*/ 45 w 77"/>
                    <a:gd name="T19" fmla="*/ 52 h 72"/>
                    <a:gd name="T20" fmla="*/ 48 w 77"/>
                    <a:gd name="T21" fmla="*/ 52 h 72"/>
                    <a:gd name="T22" fmla="*/ 50 w 77"/>
                    <a:gd name="T23" fmla="*/ 50 h 72"/>
                    <a:gd name="T24" fmla="*/ 53 w 77"/>
                    <a:gd name="T25" fmla="*/ 48 h 72"/>
                    <a:gd name="T26" fmla="*/ 59 w 77"/>
                    <a:gd name="T27" fmla="*/ 48 h 72"/>
                    <a:gd name="T28" fmla="*/ 65 w 77"/>
                    <a:gd name="T29" fmla="*/ 46 h 72"/>
                    <a:gd name="T30" fmla="*/ 73 w 77"/>
                    <a:gd name="T31" fmla="*/ 46 h 72"/>
                    <a:gd name="T32" fmla="*/ 76 w 77"/>
                    <a:gd name="T33" fmla="*/ 42 h 72"/>
                    <a:gd name="T34" fmla="*/ 76 w 77"/>
                    <a:gd name="T35" fmla="*/ 28 h 72"/>
                    <a:gd name="T36" fmla="*/ 72 w 77"/>
                    <a:gd name="T37" fmla="*/ 27 h 72"/>
                    <a:gd name="T38" fmla="*/ 71 w 77"/>
                    <a:gd name="T39" fmla="*/ 25 h 72"/>
                    <a:gd name="T40" fmla="*/ 66 w 77"/>
                    <a:gd name="T41" fmla="*/ 23 h 72"/>
                    <a:gd name="T42" fmla="*/ 64 w 77"/>
                    <a:gd name="T43" fmla="*/ 22 h 72"/>
                    <a:gd name="T44" fmla="*/ 62 w 77"/>
                    <a:gd name="T45" fmla="*/ 21 h 72"/>
                    <a:gd name="T46" fmla="*/ 32 w 77"/>
                    <a:gd name="T47" fmla="*/ 0 h 72"/>
                    <a:gd name="T48" fmla="*/ 25 w 77"/>
                    <a:gd name="T49" fmla="*/ 1 h 72"/>
                    <a:gd name="T50" fmla="*/ 32 w 77"/>
                    <a:gd name="T51" fmla="*/ 42 h 72"/>
                    <a:gd name="T52" fmla="*/ 32 w 77"/>
                    <a:gd name="T53" fmla="*/ 46 h 72"/>
                    <a:gd name="T54" fmla="*/ 21 w 77"/>
                    <a:gd name="T55" fmla="*/ 47 h 72"/>
                    <a:gd name="T56" fmla="*/ 13 w 77"/>
                    <a:gd name="T57" fmla="*/ 47 h 72"/>
                    <a:gd name="T58" fmla="*/ 9 w 77"/>
                    <a:gd name="T59" fmla="*/ 48 h 72"/>
                    <a:gd name="T60" fmla="*/ 6 w 77"/>
                    <a:gd name="T61" fmla="*/ 49 h 72"/>
                    <a:gd name="T62" fmla="*/ 3 w 77"/>
                    <a:gd name="T63" fmla="*/ 47 h 72"/>
                    <a:gd name="T64" fmla="*/ 2 w 77"/>
                    <a:gd name="T65" fmla="*/ 50 h 72"/>
                    <a:gd name="T66" fmla="*/ 1 w 77"/>
                    <a:gd name="T67" fmla="*/ 54 h 72"/>
                    <a:gd name="T68" fmla="*/ 2 w 77"/>
                    <a:gd name="T69" fmla="*/ 57 h 72"/>
                    <a:gd name="T70" fmla="*/ 3 w 77"/>
                    <a:gd name="T71" fmla="*/ 58 h 72"/>
                    <a:gd name="T72" fmla="*/ 5 w 77"/>
                    <a:gd name="T73" fmla="*/ 61 h 72"/>
                    <a:gd name="T74" fmla="*/ 4 w 77"/>
                    <a:gd name="T75" fmla="*/ 63 h 72"/>
                    <a:gd name="T76" fmla="*/ 6 w 77"/>
                    <a:gd name="T77" fmla="*/ 64 h 72"/>
                    <a:gd name="T78" fmla="*/ 8 w 77"/>
                    <a:gd name="T79" fmla="*/ 64 h 72"/>
                    <a:gd name="T80" fmla="*/ 12 w 77"/>
                    <a:gd name="T81" fmla="*/ 64 h 72"/>
                    <a:gd name="T82" fmla="*/ 14 w 77"/>
                    <a:gd name="T83" fmla="*/ 63 h 72"/>
                    <a:gd name="T84" fmla="*/ 15 w 77"/>
                    <a:gd name="T85" fmla="*/ 61 h 72"/>
                    <a:gd name="T86" fmla="*/ 17 w 77"/>
                    <a:gd name="T87" fmla="*/ 64 h 72"/>
                    <a:gd name="T88" fmla="*/ 19 w 77"/>
                    <a:gd name="T89" fmla="*/ 67 h 72"/>
                    <a:gd name="T90" fmla="*/ 18 w 77"/>
                    <a:gd name="T91" fmla="*/ 68 h 72"/>
                    <a:gd name="T92" fmla="*/ 20 w 77"/>
                    <a:gd name="T93" fmla="*/ 70 h 72"/>
                    <a:gd name="T94" fmla="*/ 22 w 77"/>
                    <a:gd name="T95" fmla="*/ 71 h 72"/>
                    <a:gd name="T96" fmla="*/ 25 w 77"/>
                    <a:gd name="T97" fmla="*/ 72 h 72"/>
                    <a:gd name="T98" fmla="*/ 26 w 77"/>
                    <a:gd name="T99" fmla="*/ 71 h 72"/>
                    <a:gd name="T100" fmla="*/ 28 w 77"/>
                    <a:gd name="T101" fmla="*/ 70 h 72"/>
                    <a:gd name="T102" fmla="*/ 29 w 77"/>
                    <a:gd name="T103" fmla="*/ 70 h 72"/>
                    <a:gd name="T104" fmla="*/ 31 w 77"/>
                    <a:gd name="T105" fmla="*/ 71 h 72"/>
                    <a:gd name="T106" fmla="*/ 32 w 77"/>
                    <a:gd name="T107" fmla="*/ 71 h 72"/>
                    <a:gd name="T108" fmla="*/ 33 w 77"/>
                    <a:gd name="T109" fmla="*/ 68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7" h="72">
                      <a:moveTo>
                        <a:pt x="33" y="68"/>
                      </a:moveTo>
                      <a:cubicBezTo>
                        <a:pt x="33" y="68"/>
                        <a:pt x="33" y="67"/>
                        <a:pt x="33" y="67"/>
                      </a:cubicBezTo>
                      <a:cubicBezTo>
                        <a:pt x="33" y="67"/>
                        <a:pt x="33" y="66"/>
                        <a:pt x="33" y="66"/>
                      </a:cubicBezTo>
                      <a:cubicBezTo>
                        <a:pt x="33" y="66"/>
                        <a:pt x="33" y="65"/>
                        <a:pt x="33" y="65"/>
                      </a:cubicBezTo>
                      <a:cubicBezTo>
                        <a:pt x="33" y="64"/>
                        <a:pt x="33" y="63"/>
                        <a:pt x="34" y="63"/>
                      </a:cubicBezTo>
                      <a:cubicBezTo>
                        <a:pt x="34" y="63"/>
                        <a:pt x="34" y="63"/>
                        <a:pt x="34" y="63"/>
                      </a:cubicBezTo>
                      <a:cubicBezTo>
                        <a:pt x="35" y="63"/>
                        <a:pt x="35" y="63"/>
                        <a:pt x="35" y="63"/>
                      </a:cubicBezTo>
                      <a:cubicBezTo>
                        <a:pt x="36" y="63"/>
                        <a:pt x="36" y="63"/>
                        <a:pt x="36" y="63"/>
                      </a:cubicBezTo>
                      <a:cubicBezTo>
                        <a:pt x="36" y="63"/>
                        <a:pt x="36" y="62"/>
                        <a:pt x="36" y="62"/>
                      </a:cubicBezTo>
                      <a:cubicBezTo>
                        <a:pt x="36" y="62"/>
                        <a:pt x="37" y="62"/>
                        <a:pt x="37" y="61"/>
                      </a:cubicBezTo>
                      <a:cubicBezTo>
                        <a:pt x="37" y="61"/>
                        <a:pt x="37" y="61"/>
                        <a:pt x="37" y="61"/>
                      </a:cubicBezTo>
                      <a:cubicBezTo>
                        <a:pt x="37" y="61"/>
                        <a:pt x="36" y="60"/>
                        <a:pt x="37" y="60"/>
                      </a:cubicBezTo>
                      <a:cubicBezTo>
                        <a:pt x="37" y="59"/>
                        <a:pt x="37" y="59"/>
                        <a:pt x="37" y="59"/>
                      </a:cubicBezTo>
                      <a:cubicBezTo>
                        <a:pt x="38" y="59"/>
                        <a:pt x="38" y="59"/>
                        <a:pt x="38" y="59"/>
                      </a:cubicBezTo>
                      <a:cubicBezTo>
                        <a:pt x="38" y="59"/>
                        <a:pt x="38" y="59"/>
                        <a:pt x="38" y="59"/>
                      </a:cubicBezTo>
                      <a:cubicBezTo>
                        <a:pt x="38" y="58"/>
                        <a:pt x="38" y="58"/>
                        <a:pt x="38" y="58"/>
                      </a:cubicBezTo>
                      <a:cubicBezTo>
                        <a:pt x="38" y="57"/>
                        <a:pt x="38" y="57"/>
                        <a:pt x="38" y="57"/>
                      </a:cubicBezTo>
                      <a:cubicBezTo>
                        <a:pt x="38" y="57"/>
                        <a:pt x="38" y="56"/>
                        <a:pt x="39" y="56"/>
                      </a:cubicBezTo>
                      <a:cubicBezTo>
                        <a:pt x="39" y="56"/>
                        <a:pt x="39" y="56"/>
                        <a:pt x="40" y="57"/>
                      </a:cubicBezTo>
                      <a:cubicBezTo>
                        <a:pt x="40" y="57"/>
                        <a:pt x="40" y="57"/>
                        <a:pt x="41" y="57"/>
                      </a:cubicBezTo>
                      <a:cubicBezTo>
                        <a:pt x="41" y="57"/>
                        <a:pt x="41" y="57"/>
                        <a:pt x="41" y="57"/>
                      </a:cubicBezTo>
                      <a:cubicBezTo>
                        <a:pt x="41" y="57"/>
                        <a:pt x="42" y="57"/>
                        <a:pt x="42" y="57"/>
                      </a:cubicBezTo>
                      <a:cubicBezTo>
                        <a:pt x="42" y="57"/>
                        <a:pt x="42" y="57"/>
                        <a:pt x="42" y="57"/>
                      </a:cubicBezTo>
                      <a:cubicBezTo>
                        <a:pt x="42" y="57"/>
                        <a:pt x="42" y="57"/>
                        <a:pt x="42" y="57"/>
                      </a:cubicBezTo>
                      <a:cubicBezTo>
                        <a:pt x="42" y="57"/>
                        <a:pt x="42" y="56"/>
                        <a:pt x="42" y="56"/>
                      </a:cubicBezTo>
                      <a:cubicBezTo>
                        <a:pt x="42" y="56"/>
                        <a:pt x="42" y="55"/>
                        <a:pt x="42" y="55"/>
                      </a:cubicBezTo>
                      <a:cubicBezTo>
                        <a:pt x="43" y="55"/>
                        <a:pt x="43" y="55"/>
                        <a:pt x="43" y="55"/>
                      </a:cubicBezTo>
                      <a:cubicBezTo>
                        <a:pt x="43" y="55"/>
                        <a:pt x="43" y="55"/>
                        <a:pt x="43" y="55"/>
                      </a:cubicBezTo>
                      <a:cubicBezTo>
                        <a:pt x="44" y="54"/>
                        <a:pt x="44" y="54"/>
                        <a:pt x="44" y="53"/>
                      </a:cubicBezTo>
                      <a:cubicBezTo>
                        <a:pt x="45" y="53"/>
                        <a:pt x="45" y="52"/>
                        <a:pt x="45" y="52"/>
                      </a:cubicBezTo>
                      <a:cubicBezTo>
                        <a:pt x="45" y="52"/>
                        <a:pt x="46" y="52"/>
                        <a:pt x="47" y="52"/>
                      </a:cubicBezTo>
                      <a:cubicBezTo>
                        <a:pt x="47" y="52"/>
                        <a:pt x="47" y="52"/>
                        <a:pt x="47" y="52"/>
                      </a:cubicBezTo>
                      <a:cubicBezTo>
                        <a:pt x="48" y="52"/>
                        <a:pt x="48" y="52"/>
                        <a:pt x="48" y="52"/>
                      </a:cubicBezTo>
                      <a:cubicBezTo>
                        <a:pt x="48" y="51"/>
                        <a:pt x="48" y="51"/>
                        <a:pt x="48" y="51"/>
                      </a:cubicBezTo>
                      <a:cubicBezTo>
                        <a:pt x="48" y="51"/>
                        <a:pt x="48" y="51"/>
                        <a:pt x="48" y="51"/>
                      </a:cubicBezTo>
                      <a:cubicBezTo>
                        <a:pt x="49" y="51"/>
                        <a:pt x="49" y="51"/>
                        <a:pt x="50" y="50"/>
                      </a:cubicBezTo>
                      <a:cubicBezTo>
                        <a:pt x="51" y="50"/>
                        <a:pt x="51" y="50"/>
                        <a:pt x="51" y="50"/>
                      </a:cubicBezTo>
                      <a:cubicBezTo>
                        <a:pt x="52" y="49"/>
                        <a:pt x="52" y="49"/>
                        <a:pt x="53" y="49"/>
                      </a:cubicBezTo>
                      <a:cubicBezTo>
                        <a:pt x="53" y="48"/>
                        <a:pt x="53" y="48"/>
                        <a:pt x="53" y="48"/>
                      </a:cubicBezTo>
                      <a:cubicBezTo>
                        <a:pt x="54" y="48"/>
                        <a:pt x="54" y="48"/>
                        <a:pt x="55" y="47"/>
                      </a:cubicBezTo>
                      <a:cubicBezTo>
                        <a:pt x="56" y="47"/>
                        <a:pt x="58" y="48"/>
                        <a:pt x="58" y="48"/>
                      </a:cubicBezTo>
                      <a:cubicBezTo>
                        <a:pt x="59" y="48"/>
                        <a:pt x="59" y="48"/>
                        <a:pt x="59" y="48"/>
                      </a:cubicBezTo>
                      <a:cubicBezTo>
                        <a:pt x="60" y="48"/>
                        <a:pt x="61" y="47"/>
                        <a:pt x="61" y="47"/>
                      </a:cubicBezTo>
                      <a:cubicBezTo>
                        <a:pt x="62" y="47"/>
                        <a:pt x="62" y="47"/>
                        <a:pt x="63" y="46"/>
                      </a:cubicBezTo>
                      <a:cubicBezTo>
                        <a:pt x="64" y="46"/>
                        <a:pt x="64" y="46"/>
                        <a:pt x="65" y="46"/>
                      </a:cubicBezTo>
                      <a:cubicBezTo>
                        <a:pt x="65" y="46"/>
                        <a:pt x="66" y="46"/>
                        <a:pt x="68" y="46"/>
                      </a:cubicBezTo>
                      <a:cubicBezTo>
                        <a:pt x="69" y="46"/>
                        <a:pt x="71" y="46"/>
                        <a:pt x="72" y="46"/>
                      </a:cubicBezTo>
                      <a:cubicBezTo>
                        <a:pt x="72" y="46"/>
                        <a:pt x="72" y="46"/>
                        <a:pt x="73" y="46"/>
                      </a:cubicBezTo>
                      <a:cubicBezTo>
                        <a:pt x="73" y="46"/>
                        <a:pt x="73" y="46"/>
                        <a:pt x="74" y="45"/>
                      </a:cubicBezTo>
                      <a:cubicBezTo>
                        <a:pt x="74" y="45"/>
                        <a:pt x="75" y="44"/>
                        <a:pt x="75" y="43"/>
                      </a:cubicBezTo>
                      <a:cubicBezTo>
                        <a:pt x="76" y="43"/>
                        <a:pt x="76" y="42"/>
                        <a:pt x="76" y="42"/>
                      </a:cubicBezTo>
                      <a:cubicBezTo>
                        <a:pt x="76" y="41"/>
                        <a:pt x="76" y="39"/>
                        <a:pt x="77" y="38"/>
                      </a:cubicBezTo>
                      <a:cubicBezTo>
                        <a:pt x="77" y="37"/>
                        <a:pt x="77" y="36"/>
                        <a:pt x="77" y="35"/>
                      </a:cubicBezTo>
                      <a:cubicBezTo>
                        <a:pt x="77" y="34"/>
                        <a:pt x="76" y="29"/>
                        <a:pt x="76" y="28"/>
                      </a:cubicBezTo>
                      <a:cubicBezTo>
                        <a:pt x="76" y="28"/>
                        <a:pt x="75" y="28"/>
                        <a:pt x="74" y="28"/>
                      </a:cubicBezTo>
                      <a:cubicBezTo>
                        <a:pt x="74" y="28"/>
                        <a:pt x="73" y="28"/>
                        <a:pt x="73" y="28"/>
                      </a:cubicBezTo>
                      <a:cubicBezTo>
                        <a:pt x="72" y="28"/>
                        <a:pt x="72" y="27"/>
                        <a:pt x="72" y="27"/>
                      </a:cubicBezTo>
                      <a:cubicBezTo>
                        <a:pt x="72" y="27"/>
                        <a:pt x="72" y="27"/>
                        <a:pt x="72" y="26"/>
                      </a:cubicBezTo>
                      <a:cubicBezTo>
                        <a:pt x="72" y="26"/>
                        <a:pt x="72" y="26"/>
                        <a:pt x="72" y="26"/>
                      </a:cubicBezTo>
                      <a:cubicBezTo>
                        <a:pt x="72" y="26"/>
                        <a:pt x="72" y="25"/>
                        <a:pt x="71" y="25"/>
                      </a:cubicBezTo>
                      <a:cubicBezTo>
                        <a:pt x="71" y="24"/>
                        <a:pt x="71" y="24"/>
                        <a:pt x="70" y="24"/>
                      </a:cubicBezTo>
                      <a:cubicBezTo>
                        <a:pt x="69" y="23"/>
                        <a:pt x="68" y="23"/>
                        <a:pt x="67" y="23"/>
                      </a:cubicBezTo>
                      <a:cubicBezTo>
                        <a:pt x="67" y="23"/>
                        <a:pt x="67" y="23"/>
                        <a:pt x="66" y="23"/>
                      </a:cubicBezTo>
                      <a:cubicBezTo>
                        <a:pt x="66" y="23"/>
                        <a:pt x="65" y="23"/>
                        <a:pt x="65" y="23"/>
                      </a:cubicBezTo>
                      <a:cubicBezTo>
                        <a:pt x="65" y="23"/>
                        <a:pt x="65" y="23"/>
                        <a:pt x="65" y="23"/>
                      </a:cubicBezTo>
                      <a:cubicBezTo>
                        <a:pt x="65" y="22"/>
                        <a:pt x="65" y="22"/>
                        <a:pt x="64" y="22"/>
                      </a:cubicBezTo>
                      <a:cubicBezTo>
                        <a:pt x="64" y="21"/>
                        <a:pt x="64" y="21"/>
                        <a:pt x="64" y="21"/>
                      </a:cubicBezTo>
                      <a:cubicBezTo>
                        <a:pt x="64" y="21"/>
                        <a:pt x="63" y="21"/>
                        <a:pt x="63" y="21"/>
                      </a:cubicBezTo>
                      <a:cubicBezTo>
                        <a:pt x="63" y="21"/>
                        <a:pt x="62" y="21"/>
                        <a:pt x="62" y="21"/>
                      </a:cubicBezTo>
                      <a:cubicBezTo>
                        <a:pt x="62" y="20"/>
                        <a:pt x="62" y="20"/>
                        <a:pt x="62" y="20"/>
                      </a:cubicBezTo>
                      <a:cubicBezTo>
                        <a:pt x="62" y="19"/>
                        <a:pt x="62" y="19"/>
                        <a:pt x="61" y="18"/>
                      </a:cubicBezTo>
                      <a:cubicBezTo>
                        <a:pt x="61" y="18"/>
                        <a:pt x="45" y="9"/>
                        <a:pt x="32" y="0"/>
                      </a:cubicBezTo>
                      <a:cubicBezTo>
                        <a:pt x="31" y="0"/>
                        <a:pt x="26" y="1"/>
                        <a:pt x="25" y="1"/>
                      </a:cubicBezTo>
                      <a:cubicBezTo>
                        <a:pt x="25" y="1"/>
                        <a:pt x="25" y="1"/>
                        <a:pt x="25" y="1"/>
                      </a:cubicBezTo>
                      <a:cubicBezTo>
                        <a:pt x="25" y="1"/>
                        <a:pt x="25" y="1"/>
                        <a:pt x="25" y="1"/>
                      </a:cubicBezTo>
                      <a:cubicBezTo>
                        <a:pt x="25" y="2"/>
                        <a:pt x="26" y="5"/>
                        <a:pt x="26" y="10"/>
                      </a:cubicBezTo>
                      <a:cubicBezTo>
                        <a:pt x="28" y="21"/>
                        <a:pt x="31" y="40"/>
                        <a:pt x="31" y="41"/>
                      </a:cubicBezTo>
                      <a:cubicBezTo>
                        <a:pt x="31" y="41"/>
                        <a:pt x="32" y="42"/>
                        <a:pt x="32" y="42"/>
                      </a:cubicBezTo>
                      <a:cubicBezTo>
                        <a:pt x="32" y="42"/>
                        <a:pt x="32" y="42"/>
                        <a:pt x="32" y="43"/>
                      </a:cubicBezTo>
                      <a:cubicBezTo>
                        <a:pt x="32" y="43"/>
                        <a:pt x="32" y="44"/>
                        <a:pt x="32" y="44"/>
                      </a:cubicBezTo>
                      <a:cubicBezTo>
                        <a:pt x="32" y="45"/>
                        <a:pt x="32" y="45"/>
                        <a:pt x="32" y="46"/>
                      </a:cubicBezTo>
                      <a:cubicBezTo>
                        <a:pt x="32" y="46"/>
                        <a:pt x="32" y="46"/>
                        <a:pt x="32" y="46"/>
                      </a:cubicBezTo>
                      <a:cubicBezTo>
                        <a:pt x="32" y="47"/>
                        <a:pt x="32" y="47"/>
                        <a:pt x="30" y="47"/>
                      </a:cubicBezTo>
                      <a:cubicBezTo>
                        <a:pt x="29" y="47"/>
                        <a:pt x="25" y="47"/>
                        <a:pt x="21" y="47"/>
                      </a:cubicBezTo>
                      <a:cubicBezTo>
                        <a:pt x="18" y="47"/>
                        <a:pt x="15" y="48"/>
                        <a:pt x="15" y="48"/>
                      </a:cubicBezTo>
                      <a:cubicBezTo>
                        <a:pt x="15" y="48"/>
                        <a:pt x="14" y="47"/>
                        <a:pt x="14" y="47"/>
                      </a:cubicBezTo>
                      <a:cubicBezTo>
                        <a:pt x="14" y="47"/>
                        <a:pt x="14" y="47"/>
                        <a:pt x="13" y="47"/>
                      </a:cubicBezTo>
                      <a:cubicBezTo>
                        <a:pt x="13" y="47"/>
                        <a:pt x="13" y="47"/>
                        <a:pt x="13" y="47"/>
                      </a:cubicBezTo>
                      <a:cubicBezTo>
                        <a:pt x="13" y="48"/>
                        <a:pt x="13" y="48"/>
                        <a:pt x="13" y="48"/>
                      </a:cubicBezTo>
                      <a:cubicBezTo>
                        <a:pt x="12" y="48"/>
                        <a:pt x="10" y="48"/>
                        <a:pt x="9" y="48"/>
                      </a:cubicBezTo>
                      <a:cubicBezTo>
                        <a:pt x="8" y="48"/>
                        <a:pt x="8" y="48"/>
                        <a:pt x="8" y="48"/>
                      </a:cubicBezTo>
                      <a:cubicBezTo>
                        <a:pt x="7" y="48"/>
                        <a:pt x="7" y="48"/>
                        <a:pt x="7" y="49"/>
                      </a:cubicBezTo>
                      <a:cubicBezTo>
                        <a:pt x="7" y="49"/>
                        <a:pt x="7" y="49"/>
                        <a:pt x="6" y="49"/>
                      </a:cubicBezTo>
                      <a:cubicBezTo>
                        <a:pt x="6" y="49"/>
                        <a:pt x="5" y="49"/>
                        <a:pt x="5" y="48"/>
                      </a:cubicBezTo>
                      <a:cubicBezTo>
                        <a:pt x="4" y="48"/>
                        <a:pt x="4" y="47"/>
                        <a:pt x="3" y="47"/>
                      </a:cubicBezTo>
                      <a:cubicBezTo>
                        <a:pt x="3" y="47"/>
                        <a:pt x="3" y="47"/>
                        <a:pt x="3" y="47"/>
                      </a:cubicBezTo>
                      <a:cubicBezTo>
                        <a:pt x="3" y="47"/>
                        <a:pt x="3" y="48"/>
                        <a:pt x="3" y="48"/>
                      </a:cubicBezTo>
                      <a:cubicBezTo>
                        <a:pt x="3" y="48"/>
                        <a:pt x="3" y="48"/>
                        <a:pt x="3" y="49"/>
                      </a:cubicBezTo>
                      <a:cubicBezTo>
                        <a:pt x="2" y="49"/>
                        <a:pt x="2" y="50"/>
                        <a:pt x="2" y="50"/>
                      </a:cubicBezTo>
                      <a:cubicBezTo>
                        <a:pt x="2" y="51"/>
                        <a:pt x="1" y="52"/>
                        <a:pt x="0" y="52"/>
                      </a:cubicBezTo>
                      <a:cubicBezTo>
                        <a:pt x="1" y="52"/>
                        <a:pt x="1" y="52"/>
                        <a:pt x="1" y="53"/>
                      </a:cubicBezTo>
                      <a:cubicBezTo>
                        <a:pt x="1" y="53"/>
                        <a:pt x="1" y="53"/>
                        <a:pt x="1" y="54"/>
                      </a:cubicBezTo>
                      <a:cubicBezTo>
                        <a:pt x="1" y="55"/>
                        <a:pt x="1" y="55"/>
                        <a:pt x="1" y="55"/>
                      </a:cubicBezTo>
                      <a:cubicBezTo>
                        <a:pt x="1" y="56"/>
                        <a:pt x="1" y="56"/>
                        <a:pt x="2" y="56"/>
                      </a:cubicBezTo>
                      <a:cubicBezTo>
                        <a:pt x="2" y="57"/>
                        <a:pt x="2" y="57"/>
                        <a:pt x="2" y="57"/>
                      </a:cubicBezTo>
                      <a:cubicBezTo>
                        <a:pt x="2" y="57"/>
                        <a:pt x="2" y="57"/>
                        <a:pt x="2" y="57"/>
                      </a:cubicBezTo>
                      <a:cubicBezTo>
                        <a:pt x="2" y="57"/>
                        <a:pt x="2" y="57"/>
                        <a:pt x="3" y="58"/>
                      </a:cubicBezTo>
                      <a:cubicBezTo>
                        <a:pt x="3" y="58"/>
                        <a:pt x="3" y="58"/>
                        <a:pt x="3" y="58"/>
                      </a:cubicBezTo>
                      <a:cubicBezTo>
                        <a:pt x="3" y="58"/>
                        <a:pt x="4" y="58"/>
                        <a:pt x="4" y="58"/>
                      </a:cubicBezTo>
                      <a:cubicBezTo>
                        <a:pt x="4" y="59"/>
                        <a:pt x="4" y="59"/>
                        <a:pt x="4" y="59"/>
                      </a:cubicBezTo>
                      <a:cubicBezTo>
                        <a:pt x="4" y="60"/>
                        <a:pt x="4" y="60"/>
                        <a:pt x="5" y="61"/>
                      </a:cubicBezTo>
                      <a:cubicBezTo>
                        <a:pt x="5" y="61"/>
                        <a:pt x="5" y="61"/>
                        <a:pt x="5" y="62"/>
                      </a:cubicBezTo>
                      <a:cubicBezTo>
                        <a:pt x="5" y="62"/>
                        <a:pt x="5" y="62"/>
                        <a:pt x="5" y="63"/>
                      </a:cubicBezTo>
                      <a:cubicBezTo>
                        <a:pt x="4" y="63"/>
                        <a:pt x="4" y="63"/>
                        <a:pt x="4" y="63"/>
                      </a:cubicBezTo>
                      <a:cubicBezTo>
                        <a:pt x="4" y="64"/>
                        <a:pt x="5" y="64"/>
                        <a:pt x="5" y="64"/>
                      </a:cubicBezTo>
                      <a:cubicBezTo>
                        <a:pt x="5" y="64"/>
                        <a:pt x="5" y="64"/>
                        <a:pt x="5" y="64"/>
                      </a:cubicBezTo>
                      <a:cubicBezTo>
                        <a:pt x="6" y="64"/>
                        <a:pt x="6" y="64"/>
                        <a:pt x="6" y="64"/>
                      </a:cubicBezTo>
                      <a:cubicBezTo>
                        <a:pt x="6" y="64"/>
                        <a:pt x="6" y="63"/>
                        <a:pt x="7" y="63"/>
                      </a:cubicBezTo>
                      <a:cubicBezTo>
                        <a:pt x="7" y="63"/>
                        <a:pt x="7" y="64"/>
                        <a:pt x="7" y="64"/>
                      </a:cubicBezTo>
                      <a:cubicBezTo>
                        <a:pt x="7" y="64"/>
                        <a:pt x="8" y="64"/>
                        <a:pt x="8" y="64"/>
                      </a:cubicBezTo>
                      <a:cubicBezTo>
                        <a:pt x="8" y="64"/>
                        <a:pt x="9" y="64"/>
                        <a:pt x="9" y="64"/>
                      </a:cubicBezTo>
                      <a:cubicBezTo>
                        <a:pt x="10" y="63"/>
                        <a:pt x="10" y="63"/>
                        <a:pt x="11" y="63"/>
                      </a:cubicBezTo>
                      <a:cubicBezTo>
                        <a:pt x="11" y="63"/>
                        <a:pt x="11" y="63"/>
                        <a:pt x="12" y="64"/>
                      </a:cubicBezTo>
                      <a:cubicBezTo>
                        <a:pt x="12" y="64"/>
                        <a:pt x="12" y="64"/>
                        <a:pt x="12" y="64"/>
                      </a:cubicBezTo>
                      <a:cubicBezTo>
                        <a:pt x="12" y="64"/>
                        <a:pt x="13" y="63"/>
                        <a:pt x="13" y="63"/>
                      </a:cubicBezTo>
                      <a:cubicBezTo>
                        <a:pt x="13" y="63"/>
                        <a:pt x="14" y="63"/>
                        <a:pt x="14" y="63"/>
                      </a:cubicBezTo>
                      <a:cubicBezTo>
                        <a:pt x="14" y="63"/>
                        <a:pt x="14" y="63"/>
                        <a:pt x="14" y="62"/>
                      </a:cubicBezTo>
                      <a:cubicBezTo>
                        <a:pt x="14" y="62"/>
                        <a:pt x="14" y="62"/>
                        <a:pt x="14" y="62"/>
                      </a:cubicBezTo>
                      <a:cubicBezTo>
                        <a:pt x="14" y="62"/>
                        <a:pt x="14" y="61"/>
                        <a:pt x="15" y="61"/>
                      </a:cubicBezTo>
                      <a:cubicBezTo>
                        <a:pt x="15" y="61"/>
                        <a:pt x="15" y="62"/>
                        <a:pt x="16" y="62"/>
                      </a:cubicBezTo>
                      <a:cubicBezTo>
                        <a:pt x="16" y="62"/>
                        <a:pt x="16" y="62"/>
                        <a:pt x="16" y="63"/>
                      </a:cubicBezTo>
                      <a:cubicBezTo>
                        <a:pt x="17" y="64"/>
                        <a:pt x="17" y="64"/>
                        <a:pt x="17" y="64"/>
                      </a:cubicBezTo>
                      <a:cubicBezTo>
                        <a:pt x="17" y="65"/>
                        <a:pt x="17" y="65"/>
                        <a:pt x="17" y="65"/>
                      </a:cubicBezTo>
                      <a:cubicBezTo>
                        <a:pt x="18" y="66"/>
                        <a:pt x="18" y="66"/>
                        <a:pt x="18" y="66"/>
                      </a:cubicBezTo>
                      <a:cubicBezTo>
                        <a:pt x="18" y="66"/>
                        <a:pt x="19" y="67"/>
                        <a:pt x="19" y="67"/>
                      </a:cubicBezTo>
                      <a:cubicBezTo>
                        <a:pt x="19" y="67"/>
                        <a:pt x="18" y="68"/>
                        <a:pt x="18" y="68"/>
                      </a:cubicBezTo>
                      <a:cubicBezTo>
                        <a:pt x="18" y="68"/>
                        <a:pt x="18" y="68"/>
                        <a:pt x="18" y="68"/>
                      </a:cubicBezTo>
                      <a:cubicBezTo>
                        <a:pt x="18" y="68"/>
                        <a:pt x="18" y="68"/>
                        <a:pt x="18" y="68"/>
                      </a:cubicBezTo>
                      <a:cubicBezTo>
                        <a:pt x="19" y="68"/>
                        <a:pt x="19" y="68"/>
                        <a:pt x="19" y="69"/>
                      </a:cubicBezTo>
                      <a:cubicBezTo>
                        <a:pt x="20" y="69"/>
                        <a:pt x="20" y="69"/>
                        <a:pt x="20" y="69"/>
                      </a:cubicBezTo>
                      <a:cubicBezTo>
                        <a:pt x="20" y="70"/>
                        <a:pt x="20" y="70"/>
                        <a:pt x="20" y="70"/>
                      </a:cubicBezTo>
                      <a:cubicBezTo>
                        <a:pt x="20" y="71"/>
                        <a:pt x="21" y="72"/>
                        <a:pt x="21" y="72"/>
                      </a:cubicBezTo>
                      <a:cubicBezTo>
                        <a:pt x="21" y="72"/>
                        <a:pt x="21" y="72"/>
                        <a:pt x="22" y="71"/>
                      </a:cubicBezTo>
                      <a:cubicBezTo>
                        <a:pt x="22" y="71"/>
                        <a:pt x="22" y="71"/>
                        <a:pt x="22" y="71"/>
                      </a:cubicBezTo>
                      <a:cubicBezTo>
                        <a:pt x="23" y="71"/>
                        <a:pt x="23" y="71"/>
                        <a:pt x="23" y="71"/>
                      </a:cubicBezTo>
                      <a:cubicBezTo>
                        <a:pt x="24" y="72"/>
                        <a:pt x="24" y="72"/>
                        <a:pt x="24" y="72"/>
                      </a:cubicBezTo>
                      <a:cubicBezTo>
                        <a:pt x="24" y="72"/>
                        <a:pt x="25" y="72"/>
                        <a:pt x="25" y="72"/>
                      </a:cubicBezTo>
                      <a:cubicBezTo>
                        <a:pt x="25" y="72"/>
                        <a:pt x="25" y="72"/>
                        <a:pt x="26" y="72"/>
                      </a:cubicBezTo>
                      <a:cubicBezTo>
                        <a:pt x="26" y="72"/>
                        <a:pt x="26" y="72"/>
                        <a:pt x="26" y="72"/>
                      </a:cubicBezTo>
                      <a:cubicBezTo>
                        <a:pt x="26" y="71"/>
                        <a:pt x="26" y="71"/>
                        <a:pt x="26" y="71"/>
                      </a:cubicBezTo>
                      <a:cubicBezTo>
                        <a:pt x="27" y="71"/>
                        <a:pt x="27" y="71"/>
                        <a:pt x="27" y="71"/>
                      </a:cubicBezTo>
                      <a:cubicBezTo>
                        <a:pt x="27" y="70"/>
                        <a:pt x="27" y="70"/>
                        <a:pt x="27" y="70"/>
                      </a:cubicBezTo>
                      <a:cubicBezTo>
                        <a:pt x="28" y="70"/>
                        <a:pt x="28" y="70"/>
                        <a:pt x="28" y="70"/>
                      </a:cubicBezTo>
                      <a:cubicBezTo>
                        <a:pt x="28" y="70"/>
                        <a:pt x="28" y="70"/>
                        <a:pt x="29" y="70"/>
                      </a:cubicBezTo>
                      <a:cubicBezTo>
                        <a:pt x="29" y="70"/>
                        <a:pt x="29" y="70"/>
                        <a:pt x="29" y="70"/>
                      </a:cubicBezTo>
                      <a:cubicBezTo>
                        <a:pt x="29" y="70"/>
                        <a:pt x="29" y="70"/>
                        <a:pt x="29" y="70"/>
                      </a:cubicBezTo>
                      <a:cubicBezTo>
                        <a:pt x="29" y="70"/>
                        <a:pt x="29" y="71"/>
                        <a:pt x="29" y="71"/>
                      </a:cubicBezTo>
                      <a:cubicBezTo>
                        <a:pt x="29" y="71"/>
                        <a:pt x="29" y="71"/>
                        <a:pt x="29" y="72"/>
                      </a:cubicBezTo>
                      <a:cubicBezTo>
                        <a:pt x="30" y="72"/>
                        <a:pt x="30" y="72"/>
                        <a:pt x="31" y="71"/>
                      </a:cubicBezTo>
                      <a:cubicBezTo>
                        <a:pt x="31" y="71"/>
                        <a:pt x="31" y="71"/>
                        <a:pt x="31" y="71"/>
                      </a:cubicBezTo>
                      <a:cubicBezTo>
                        <a:pt x="31" y="71"/>
                        <a:pt x="32" y="71"/>
                        <a:pt x="32" y="71"/>
                      </a:cubicBezTo>
                      <a:cubicBezTo>
                        <a:pt x="32" y="71"/>
                        <a:pt x="32" y="71"/>
                        <a:pt x="32" y="71"/>
                      </a:cubicBezTo>
                      <a:cubicBezTo>
                        <a:pt x="32" y="70"/>
                        <a:pt x="32" y="70"/>
                        <a:pt x="32" y="70"/>
                      </a:cubicBezTo>
                      <a:cubicBezTo>
                        <a:pt x="32" y="69"/>
                        <a:pt x="32" y="69"/>
                        <a:pt x="32" y="68"/>
                      </a:cubicBezTo>
                      <a:cubicBezTo>
                        <a:pt x="32" y="68"/>
                        <a:pt x="33" y="68"/>
                        <a:pt x="33" y="68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276" name="Freeform 24"/>
                <p:cNvSpPr>
                  <a:spLocks/>
                </p:cNvSpPr>
                <p:nvPr/>
              </p:nvSpPr>
              <p:spPr bwMode="auto">
                <a:xfrm>
                  <a:off x="4383" y="2001"/>
                  <a:ext cx="141" cy="133"/>
                </a:xfrm>
                <a:custGeom>
                  <a:avLst/>
                  <a:gdLst>
                    <a:gd name="T0" fmla="*/ 2 w 53"/>
                    <a:gd name="T1" fmla="*/ 2 h 50"/>
                    <a:gd name="T2" fmla="*/ 1 w 53"/>
                    <a:gd name="T3" fmla="*/ 4 h 50"/>
                    <a:gd name="T4" fmla="*/ 1 w 53"/>
                    <a:gd name="T5" fmla="*/ 8 h 50"/>
                    <a:gd name="T6" fmla="*/ 1 w 53"/>
                    <a:gd name="T7" fmla="*/ 11 h 50"/>
                    <a:gd name="T8" fmla="*/ 1 w 53"/>
                    <a:gd name="T9" fmla="*/ 16 h 50"/>
                    <a:gd name="T10" fmla="*/ 3 w 53"/>
                    <a:gd name="T11" fmla="*/ 47 h 50"/>
                    <a:gd name="T12" fmla="*/ 31 w 53"/>
                    <a:gd name="T13" fmla="*/ 48 h 50"/>
                    <a:gd name="T14" fmla="*/ 33 w 53"/>
                    <a:gd name="T15" fmla="*/ 48 h 50"/>
                    <a:gd name="T16" fmla="*/ 34 w 53"/>
                    <a:gd name="T17" fmla="*/ 49 h 50"/>
                    <a:gd name="T18" fmla="*/ 41 w 53"/>
                    <a:gd name="T19" fmla="*/ 48 h 50"/>
                    <a:gd name="T20" fmla="*/ 43 w 53"/>
                    <a:gd name="T21" fmla="*/ 50 h 50"/>
                    <a:gd name="T22" fmla="*/ 45 w 53"/>
                    <a:gd name="T23" fmla="*/ 49 h 50"/>
                    <a:gd name="T24" fmla="*/ 46 w 53"/>
                    <a:gd name="T25" fmla="*/ 47 h 50"/>
                    <a:gd name="T26" fmla="*/ 48 w 53"/>
                    <a:gd name="T27" fmla="*/ 47 h 50"/>
                    <a:gd name="T28" fmla="*/ 49 w 53"/>
                    <a:gd name="T29" fmla="*/ 44 h 50"/>
                    <a:gd name="T30" fmla="*/ 52 w 53"/>
                    <a:gd name="T31" fmla="*/ 43 h 50"/>
                    <a:gd name="T32" fmla="*/ 52 w 53"/>
                    <a:gd name="T33" fmla="*/ 39 h 50"/>
                    <a:gd name="T34" fmla="*/ 53 w 53"/>
                    <a:gd name="T35" fmla="*/ 38 h 50"/>
                    <a:gd name="T36" fmla="*/ 50 w 53"/>
                    <a:gd name="T37" fmla="*/ 36 h 50"/>
                    <a:gd name="T38" fmla="*/ 46 w 53"/>
                    <a:gd name="T39" fmla="*/ 28 h 50"/>
                    <a:gd name="T40" fmla="*/ 44 w 53"/>
                    <a:gd name="T41" fmla="*/ 24 h 50"/>
                    <a:gd name="T42" fmla="*/ 42 w 53"/>
                    <a:gd name="T43" fmla="*/ 19 h 50"/>
                    <a:gd name="T44" fmla="*/ 38 w 53"/>
                    <a:gd name="T45" fmla="*/ 16 h 50"/>
                    <a:gd name="T46" fmla="*/ 37 w 53"/>
                    <a:gd name="T47" fmla="*/ 13 h 50"/>
                    <a:gd name="T48" fmla="*/ 36 w 53"/>
                    <a:gd name="T49" fmla="*/ 10 h 50"/>
                    <a:gd name="T50" fmla="*/ 36 w 53"/>
                    <a:gd name="T51" fmla="*/ 9 h 50"/>
                    <a:gd name="T52" fmla="*/ 38 w 53"/>
                    <a:gd name="T53" fmla="*/ 12 h 50"/>
                    <a:gd name="T54" fmla="*/ 40 w 53"/>
                    <a:gd name="T55" fmla="*/ 15 h 50"/>
                    <a:gd name="T56" fmla="*/ 44 w 53"/>
                    <a:gd name="T57" fmla="*/ 19 h 50"/>
                    <a:gd name="T58" fmla="*/ 46 w 53"/>
                    <a:gd name="T59" fmla="*/ 16 h 50"/>
                    <a:gd name="T60" fmla="*/ 47 w 53"/>
                    <a:gd name="T61" fmla="*/ 12 h 50"/>
                    <a:gd name="T62" fmla="*/ 43 w 53"/>
                    <a:gd name="T63" fmla="*/ 2 h 50"/>
                    <a:gd name="T64" fmla="*/ 40 w 53"/>
                    <a:gd name="T65" fmla="*/ 2 h 50"/>
                    <a:gd name="T66" fmla="*/ 39 w 53"/>
                    <a:gd name="T67" fmla="*/ 3 h 50"/>
                    <a:gd name="T68" fmla="*/ 39 w 53"/>
                    <a:gd name="T69" fmla="*/ 2 h 50"/>
                    <a:gd name="T70" fmla="*/ 37 w 53"/>
                    <a:gd name="T71" fmla="*/ 3 h 50"/>
                    <a:gd name="T72" fmla="*/ 35 w 53"/>
                    <a:gd name="T73" fmla="*/ 2 h 50"/>
                    <a:gd name="T74" fmla="*/ 35 w 53"/>
                    <a:gd name="T75" fmla="*/ 2 h 50"/>
                    <a:gd name="T76" fmla="*/ 34 w 53"/>
                    <a:gd name="T77" fmla="*/ 3 h 50"/>
                    <a:gd name="T78" fmla="*/ 33 w 53"/>
                    <a:gd name="T79" fmla="*/ 1 h 50"/>
                    <a:gd name="T80" fmla="*/ 32 w 53"/>
                    <a:gd name="T81" fmla="*/ 1 h 50"/>
                    <a:gd name="T82" fmla="*/ 30 w 53"/>
                    <a:gd name="T83" fmla="*/ 1 h 50"/>
                    <a:gd name="T84" fmla="*/ 28 w 53"/>
                    <a:gd name="T85" fmla="*/ 1 h 50"/>
                    <a:gd name="T86" fmla="*/ 26 w 53"/>
                    <a:gd name="T87" fmla="*/ 2 h 50"/>
                    <a:gd name="T88" fmla="*/ 25 w 53"/>
                    <a:gd name="T89" fmla="*/ 3 h 50"/>
                    <a:gd name="T90" fmla="*/ 23 w 53"/>
                    <a:gd name="T91" fmla="*/ 4 h 50"/>
                    <a:gd name="T92" fmla="*/ 17 w 53"/>
                    <a:gd name="T93" fmla="*/ 4 h 50"/>
                    <a:gd name="T94" fmla="*/ 11 w 53"/>
                    <a:gd name="T95" fmla="*/ 2 h 50"/>
                    <a:gd name="T96" fmla="*/ 2 w 53"/>
                    <a:gd name="T97" fmla="*/ 2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53" h="50">
                      <a:moveTo>
                        <a:pt x="2" y="2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2"/>
                        <a:pt x="1" y="3"/>
                      </a:cubicBezTo>
                      <a:cubicBezTo>
                        <a:pt x="1" y="3"/>
                        <a:pt x="1" y="3"/>
                        <a:pt x="1" y="4"/>
                      </a:cubicBezTo>
                      <a:cubicBezTo>
                        <a:pt x="1" y="5"/>
                        <a:pt x="1" y="6"/>
                        <a:pt x="1" y="6"/>
                      </a:cubicBezTo>
                      <a:cubicBezTo>
                        <a:pt x="1" y="7"/>
                        <a:pt x="1" y="7"/>
                        <a:pt x="1" y="8"/>
                      </a:cubicBezTo>
                      <a:cubicBezTo>
                        <a:pt x="1" y="8"/>
                        <a:pt x="0" y="9"/>
                        <a:pt x="0" y="9"/>
                      </a:cubicBezTo>
                      <a:cubicBezTo>
                        <a:pt x="0" y="9"/>
                        <a:pt x="1" y="10"/>
                        <a:pt x="1" y="11"/>
                      </a:cubicBezTo>
                      <a:cubicBezTo>
                        <a:pt x="1" y="11"/>
                        <a:pt x="1" y="12"/>
                        <a:pt x="1" y="12"/>
                      </a:cubicBezTo>
                      <a:cubicBezTo>
                        <a:pt x="1" y="13"/>
                        <a:pt x="1" y="14"/>
                        <a:pt x="1" y="16"/>
                      </a:cubicBezTo>
                      <a:cubicBezTo>
                        <a:pt x="2" y="18"/>
                        <a:pt x="2" y="22"/>
                        <a:pt x="2" y="23"/>
                      </a:cubicBezTo>
                      <a:cubicBezTo>
                        <a:pt x="2" y="25"/>
                        <a:pt x="2" y="37"/>
                        <a:pt x="3" y="47"/>
                      </a:cubicBezTo>
                      <a:cubicBezTo>
                        <a:pt x="3" y="50"/>
                        <a:pt x="3" y="50"/>
                        <a:pt x="3" y="50"/>
                      </a:cubicBezTo>
                      <a:cubicBezTo>
                        <a:pt x="6" y="49"/>
                        <a:pt x="30" y="48"/>
                        <a:pt x="31" y="48"/>
                      </a:cubicBezTo>
                      <a:cubicBezTo>
                        <a:pt x="31" y="48"/>
                        <a:pt x="31" y="48"/>
                        <a:pt x="32" y="48"/>
                      </a:cubicBezTo>
                      <a:cubicBezTo>
                        <a:pt x="32" y="48"/>
                        <a:pt x="32" y="48"/>
                        <a:pt x="33" y="48"/>
                      </a:cubicBezTo>
                      <a:cubicBezTo>
                        <a:pt x="33" y="48"/>
                        <a:pt x="33" y="48"/>
                        <a:pt x="33" y="48"/>
                      </a:cubicBezTo>
                      <a:cubicBezTo>
                        <a:pt x="33" y="48"/>
                        <a:pt x="34" y="49"/>
                        <a:pt x="34" y="49"/>
                      </a:cubicBezTo>
                      <a:cubicBezTo>
                        <a:pt x="34" y="49"/>
                        <a:pt x="36" y="49"/>
                        <a:pt x="38" y="48"/>
                      </a:cubicBezTo>
                      <a:cubicBezTo>
                        <a:pt x="39" y="48"/>
                        <a:pt x="41" y="48"/>
                        <a:pt x="41" y="48"/>
                      </a:cubicBezTo>
                      <a:cubicBezTo>
                        <a:pt x="42" y="48"/>
                        <a:pt x="42" y="49"/>
                        <a:pt x="42" y="49"/>
                      </a:cubicBezTo>
                      <a:cubicBezTo>
                        <a:pt x="42" y="49"/>
                        <a:pt x="42" y="50"/>
                        <a:pt x="43" y="50"/>
                      </a:cubicBezTo>
                      <a:cubicBezTo>
                        <a:pt x="44" y="50"/>
                        <a:pt x="44" y="50"/>
                        <a:pt x="45" y="49"/>
                      </a:cubicBezTo>
                      <a:cubicBezTo>
                        <a:pt x="45" y="49"/>
                        <a:pt x="45" y="49"/>
                        <a:pt x="45" y="49"/>
                      </a:cubicBezTo>
                      <a:cubicBezTo>
                        <a:pt x="45" y="49"/>
                        <a:pt x="45" y="49"/>
                        <a:pt x="45" y="48"/>
                      </a:cubicBezTo>
                      <a:cubicBezTo>
                        <a:pt x="45" y="48"/>
                        <a:pt x="45" y="48"/>
                        <a:pt x="46" y="47"/>
                      </a:cubicBezTo>
                      <a:cubicBezTo>
                        <a:pt x="46" y="47"/>
                        <a:pt x="46" y="47"/>
                        <a:pt x="47" y="47"/>
                      </a:cubicBezTo>
                      <a:cubicBezTo>
                        <a:pt x="47" y="47"/>
                        <a:pt x="48" y="47"/>
                        <a:pt x="48" y="47"/>
                      </a:cubicBezTo>
                      <a:cubicBezTo>
                        <a:pt x="49" y="46"/>
                        <a:pt x="49" y="46"/>
                        <a:pt x="49" y="45"/>
                      </a:cubicBezTo>
                      <a:cubicBezTo>
                        <a:pt x="49" y="45"/>
                        <a:pt x="49" y="44"/>
                        <a:pt x="49" y="44"/>
                      </a:cubicBezTo>
                      <a:cubicBezTo>
                        <a:pt x="50" y="44"/>
                        <a:pt x="51" y="43"/>
                        <a:pt x="52" y="43"/>
                      </a:cubicBezTo>
                      <a:cubicBezTo>
                        <a:pt x="52" y="43"/>
                        <a:pt x="52" y="43"/>
                        <a:pt x="52" y="43"/>
                      </a:cubicBezTo>
                      <a:cubicBezTo>
                        <a:pt x="52" y="42"/>
                        <a:pt x="52" y="42"/>
                        <a:pt x="52" y="42"/>
                      </a:cubicBezTo>
                      <a:cubicBezTo>
                        <a:pt x="52" y="41"/>
                        <a:pt x="52" y="40"/>
                        <a:pt x="52" y="39"/>
                      </a:cubicBezTo>
                      <a:cubicBezTo>
                        <a:pt x="52" y="39"/>
                        <a:pt x="52" y="39"/>
                        <a:pt x="52" y="39"/>
                      </a:cubicBezTo>
                      <a:cubicBezTo>
                        <a:pt x="53" y="39"/>
                        <a:pt x="53" y="39"/>
                        <a:pt x="53" y="38"/>
                      </a:cubicBezTo>
                      <a:cubicBezTo>
                        <a:pt x="53" y="38"/>
                        <a:pt x="52" y="38"/>
                        <a:pt x="52" y="38"/>
                      </a:cubicBezTo>
                      <a:cubicBezTo>
                        <a:pt x="52" y="37"/>
                        <a:pt x="51" y="37"/>
                        <a:pt x="50" y="36"/>
                      </a:cubicBezTo>
                      <a:cubicBezTo>
                        <a:pt x="50" y="36"/>
                        <a:pt x="49" y="34"/>
                        <a:pt x="48" y="33"/>
                      </a:cubicBezTo>
                      <a:cubicBezTo>
                        <a:pt x="48" y="31"/>
                        <a:pt x="46" y="29"/>
                        <a:pt x="46" y="28"/>
                      </a:cubicBezTo>
                      <a:cubicBezTo>
                        <a:pt x="45" y="28"/>
                        <a:pt x="45" y="27"/>
                        <a:pt x="44" y="26"/>
                      </a:cubicBezTo>
                      <a:cubicBezTo>
                        <a:pt x="44" y="25"/>
                        <a:pt x="44" y="25"/>
                        <a:pt x="44" y="24"/>
                      </a:cubicBezTo>
                      <a:cubicBezTo>
                        <a:pt x="44" y="24"/>
                        <a:pt x="44" y="23"/>
                        <a:pt x="43" y="21"/>
                      </a:cubicBezTo>
                      <a:cubicBezTo>
                        <a:pt x="42" y="20"/>
                        <a:pt x="42" y="19"/>
                        <a:pt x="42" y="19"/>
                      </a:cubicBezTo>
                      <a:cubicBezTo>
                        <a:pt x="41" y="19"/>
                        <a:pt x="41" y="18"/>
                        <a:pt x="40" y="17"/>
                      </a:cubicBezTo>
                      <a:cubicBezTo>
                        <a:pt x="39" y="17"/>
                        <a:pt x="38" y="17"/>
                        <a:pt x="38" y="16"/>
                      </a:cubicBezTo>
                      <a:cubicBezTo>
                        <a:pt x="38" y="15"/>
                        <a:pt x="38" y="15"/>
                        <a:pt x="38" y="14"/>
                      </a:cubicBezTo>
                      <a:cubicBezTo>
                        <a:pt x="37" y="14"/>
                        <a:pt x="37" y="13"/>
                        <a:pt x="37" y="13"/>
                      </a:cubicBezTo>
                      <a:cubicBezTo>
                        <a:pt x="36" y="12"/>
                        <a:pt x="36" y="11"/>
                        <a:pt x="36" y="11"/>
                      </a:cubicBezTo>
                      <a:cubicBezTo>
                        <a:pt x="36" y="11"/>
                        <a:pt x="36" y="10"/>
                        <a:pt x="36" y="10"/>
                      </a:cubicBezTo>
                      <a:cubicBezTo>
                        <a:pt x="36" y="9"/>
                        <a:pt x="36" y="9"/>
                        <a:pt x="36" y="9"/>
                      </a:cubicBezTo>
                      <a:cubicBezTo>
                        <a:pt x="36" y="9"/>
                        <a:pt x="36" y="9"/>
                        <a:pt x="36" y="9"/>
                      </a:cubicBezTo>
                      <a:cubicBezTo>
                        <a:pt x="37" y="9"/>
                        <a:pt x="37" y="9"/>
                        <a:pt x="37" y="10"/>
                      </a:cubicBezTo>
                      <a:cubicBezTo>
                        <a:pt x="38" y="11"/>
                        <a:pt x="38" y="11"/>
                        <a:pt x="38" y="12"/>
                      </a:cubicBezTo>
                      <a:cubicBezTo>
                        <a:pt x="39" y="13"/>
                        <a:pt x="39" y="13"/>
                        <a:pt x="40" y="13"/>
                      </a:cubicBezTo>
                      <a:cubicBezTo>
                        <a:pt x="41" y="14"/>
                        <a:pt x="40" y="14"/>
                        <a:pt x="40" y="15"/>
                      </a:cubicBezTo>
                      <a:cubicBezTo>
                        <a:pt x="40" y="16"/>
                        <a:pt x="40" y="16"/>
                        <a:pt x="41" y="17"/>
                      </a:cubicBezTo>
                      <a:cubicBezTo>
                        <a:pt x="41" y="17"/>
                        <a:pt x="43" y="19"/>
                        <a:pt x="44" y="19"/>
                      </a:cubicBezTo>
                      <a:cubicBezTo>
                        <a:pt x="44" y="19"/>
                        <a:pt x="45" y="20"/>
                        <a:pt x="45" y="20"/>
                      </a:cubicBezTo>
                      <a:cubicBezTo>
                        <a:pt x="46" y="20"/>
                        <a:pt x="46" y="17"/>
                        <a:pt x="46" y="16"/>
                      </a:cubicBezTo>
                      <a:cubicBezTo>
                        <a:pt x="46" y="15"/>
                        <a:pt x="47" y="15"/>
                        <a:pt x="47" y="14"/>
                      </a:cubicBezTo>
                      <a:cubicBezTo>
                        <a:pt x="47" y="13"/>
                        <a:pt x="47" y="12"/>
                        <a:pt x="47" y="12"/>
                      </a:cubicBezTo>
                      <a:cubicBezTo>
                        <a:pt x="47" y="10"/>
                        <a:pt x="45" y="4"/>
                        <a:pt x="44" y="1"/>
                      </a:cubicBezTo>
                      <a:cubicBezTo>
                        <a:pt x="44" y="2"/>
                        <a:pt x="43" y="2"/>
                        <a:pt x="43" y="2"/>
                      </a:cubicBezTo>
                      <a:cubicBezTo>
                        <a:pt x="42" y="3"/>
                        <a:pt x="42" y="2"/>
                        <a:pt x="41" y="2"/>
                      </a:cubicBezTo>
                      <a:cubicBezTo>
                        <a:pt x="41" y="2"/>
                        <a:pt x="40" y="2"/>
                        <a:pt x="40" y="2"/>
                      </a:cubicBezTo>
                      <a:cubicBezTo>
                        <a:pt x="40" y="2"/>
                        <a:pt x="40" y="3"/>
                        <a:pt x="40" y="3"/>
                      </a:cubicBezTo>
                      <a:cubicBezTo>
                        <a:pt x="40" y="3"/>
                        <a:pt x="40" y="3"/>
                        <a:pt x="39" y="3"/>
                      </a:cubicBezTo>
                      <a:cubicBezTo>
                        <a:pt x="39" y="3"/>
                        <a:pt x="40" y="3"/>
                        <a:pt x="40" y="2"/>
                      </a:cubicBezTo>
                      <a:cubicBezTo>
                        <a:pt x="40" y="2"/>
                        <a:pt x="39" y="2"/>
                        <a:pt x="39" y="2"/>
                      </a:cubicBezTo>
                      <a:cubicBezTo>
                        <a:pt x="38" y="2"/>
                        <a:pt x="38" y="3"/>
                        <a:pt x="38" y="3"/>
                      </a:cubicBezTo>
                      <a:cubicBezTo>
                        <a:pt x="38" y="3"/>
                        <a:pt x="37" y="3"/>
                        <a:pt x="37" y="3"/>
                      </a:cubicBezTo>
                      <a:cubicBezTo>
                        <a:pt x="36" y="3"/>
                        <a:pt x="36" y="3"/>
                        <a:pt x="36" y="2"/>
                      </a:cubicBezTo>
                      <a:cubicBezTo>
                        <a:pt x="35" y="2"/>
                        <a:pt x="35" y="2"/>
                        <a:pt x="35" y="2"/>
                      </a:cubicBezTo>
                      <a:cubicBezTo>
                        <a:pt x="35" y="2"/>
                        <a:pt x="34" y="1"/>
                        <a:pt x="34" y="2"/>
                      </a:cubicBezTo>
                      <a:cubicBezTo>
                        <a:pt x="34" y="2"/>
                        <a:pt x="35" y="2"/>
                        <a:pt x="35" y="2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34" y="3"/>
                        <a:pt x="34" y="3"/>
                        <a:pt x="34" y="3"/>
                      </a:cubicBezTo>
                      <a:cubicBezTo>
                        <a:pt x="33" y="3"/>
                        <a:pt x="33" y="2"/>
                        <a:pt x="33" y="2"/>
                      </a:cubicBezTo>
                      <a:cubicBezTo>
                        <a:pt x="33" y="2"/>
                        <a:pt x="33" y="1"/>
                        <a:pt x="33" y="1"/>
                      </a:cubicBezTo>
                      <a:cubicBezTo>
                        <a:pt x="32" y="1"/>
                        <a:pt x="32" y="1"/>
                        <a:pt x="32" y="1"/>
                      </a:cubicBezTo>
                      <a:cubicBezTo>
                        <a:pt x="32" y="1"/>
                        <a:pt x="32" y="1"/>
                        <a:pt x="32" y="1"/>
                      </a:cubicBezTo>
                      <a:cubicBezTo>
                        <a:pt x="32" y="1"/>
                        <a:pt x="32" y="1"/>
                        <a:pt x="31" y="1"/>
                      </a:cubicBezTo>
                      <a:cubicBezTo>
                        <a:pt x="31" y="1"/>
                        <a:pt x="30" y="1"/>
                        <a:pt x="30" y="1"/>
                      </a:cubicBezTo>
                      <a:cubicBezTo>
                        <a:pt x="30" y="1"/>
                        <a:pt x="29" y="0"/>
                        <a:pt x="29" y="1"/>
                      </a:cubicBezTo>
                      <a:cubicBezTo>
                        <a:pt x="28" y="1"/>
                        <a:pt x="28" y="1"/>
                        <a:pt x="28" y="1"/>
                      </a:cubicBezTo>
                      <a:cubicBezTo>
                        <a:pt x="27" y="1"/>
                        <a:pt x="26" y="2"/>
                        <a:pt x="26" y="2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6" y="2"/>
                        <a:pt x="26" y="3"/>
                        <a:pt x="26" y="3"/>
                      </a:cubicBezTo>
                      <a:cubicBezTo>
                        <a:pt x="26" y="3"/>
                        <a:pt x="26" y="3"/>
                        <a:pt x="25" y="3"/>
                      </a:cubicBezTo>
                      <a:cubicBezTo>
                        <a:pt x="24" y="3"/>
                        <a:pt x="24" y="3"/>
                        <a:pt x="23" y="3"/>
                      </a:cubicBezTo>
                      <a:cubicBezTo>
                        <a:pt x="23" y="4"/>
                        <a:pt x="23" y="4"/>
                        <a:pt x="23" y="4"/>
                      </a:cubicBezTo>
                      <a:cubicBezTo>
                        <a:pt x="21" y="5"/>
                        <a:pt x="20" y="5"/>
                        <a:pt x="19" y="5"/>
                      </a:cubicBezTo>
                      <a:cubicBezTo>
                        <a:pt x="19" y="4"/>
                        <a:pt x="18" y="4"/>
                        <a:pt x="17" y="4"/>
                      </a:cubicBezTo>
                      <a:cubicBezTo>
                        <a:pt x="16" y="4"/>
                        <a:pt x="15" y="4"/>
                        <a:pt x="14" y="3"/>
                      </a:cubicBezTo>
                      <a:cubicBezTo>
                        <a:pt x="13" y="3"/>
                        <a:pt x="12" y="3"/>
                        <a:pt x="11" y="2"/>
                      </a:cubicBezTo>
                      <a:cubicBezTo>
                        <a:pt x="9" y="2"/>
                        <a:pt x="8" y="1"/>
                        <a:pt x="7" y="1"/>
                      </a:cubicBezTo>
                      <a:cubicBezTo>
                        <a:pt x="5" y="1"/>
                        <a:pt x="3" y="2"/>
                        <a:pt x="2" y="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277" name="Freeform 25"/>
                <p:cNvSpPr>
                  <a:spLocks/>
                </p:cNvSpPr>
                <p:nvPr/>
              </p:nvSpPr>
              <p:spPr bwMode="auto">
                <a:xfrm>
                  <a:off x="4412" y="2610"/>
                  <a:ext cx="96" cy="85"/>
                </a:xfrm>
                <a:custGeom>
                  <a:avLst/>
                  <a:gdLst>
                    <a:gd name="T0" fmla="*/ 28 w 36"/>
                    <a:gd name="T1" fmla="*/ 2 h 32"/>
                    <a:gd name="T2" fmla="*/ 25 w 36"/>
                    <a:gd name="T3" fmla="*/ 1 h 32"/>
                    <a:gd name="T4" fmla="*/ 25 w 36"/>
                    <a:gd name="T5" fmla="*/ 1 h 32"/>
                    <a:gd name="T6" fmla="*/ 23 w 36"/>
                    <a:gd name="T7" fmla="*/ 0 h 32"/>
                    <a:gd name="T8" fmla="*/ 18 w 36"/>
                    <a:gd name="T9" fmla="*/ 0 h 32"/>
                    <a:gd name="T10" fmla="*/ 17 w 36"/>
                    <a:gd name="T11" fmla="*/ 1 h 32"/>
                    <a:gd name="T12" fmla="*/ 16 w 36"/>
                    <a:gd name="T13" fmla="*/ 3 h 32"/>
                    <a:gd name="T14" fmla="*/ 15 w 36"/>
                    <a:gd name="T15" fmla="*/ 5 h 32"/>
                    <a:gd name="T16" fmla="*/ 11 w 36"/>
                    <a:gd name="T17" fmla="*/ 7 h 32"/>
                    <a:gd name="T18" fmla="*/ 9 w 36"/>
                    <a:gd name="T19" fmla="*/ 9 h 32"/>
                    <a:gd name="T20" fmla="*/ 6 w 36"/>
                    <a:gd name="T21" fmla="*/ 12 h 32"/>
                    <a:gd name="T22" fmla="*/ 3 w 36"/>
                    <a:gd name="T23" fmla="*/ 11 h 32"/>
                    <a:gd name="T24" fmla="*/ 0 w 36"/>
                    <a:gd name="T25" fmla="*/ 11 h 32"/>
                    <a:gd name="T26" fmla="*/ 1 w 36"/>
                    <a:gd name="T27" fmla="*/ 12 h 32"/>
                    <a:gd name="T28" fmla="*/ 4 w 36"/>
                    <a:gd name="T29" fmla="*/ 16 h 32"/>
                    <a:gd name="T30" fmla="*/ 4 w 36"/>
                    <a:gd name="T31" fmla="*/ 18 h 32"/>
                    <a:gd name="T32" fmla="*/ 8 w 36"/>
                    <a:gd name="T33" fmla="*/ 21 h 32"/>
                    <a:gd name="T34" fmla="*/ 9 w 36"/>
                    <a:gd name="T35" fmla="*/ 22 h 32"/>
                    <a:gd name="T36" fmla="*/ 9 w 36"/>
                    <a:gd name="T37" fmla="*/ 22 h 32"/>
                    <a:gd name="T38" fmla="*/ 10 w 36"/>
                    <a:gd name="T39" fmla="*/ 23 h 32"/>
                    <a:gd name="T40" fmla="*/ 12 w 36"/>
                    <a:gd name="T41" fmla="*/ 24 h 32"/>
                    <a:gd name="T42" fmla="*/ 12 w 36"/>
                    <a:gd name="T43" fmla="*/ 26 h 32"/>
                    <a:gd name="T44" fmla="*/ 15 w 36"/>
                    <a:gd name="T45" fmla="*/ 28 h 32"/>
                    <a:gd name="T46" fmla="*/ 19 w 36"/>
                    <a:gd name="T47" fmla="*/ 30 h 32"/>
                    <a:gd name="T48" fmla="*/ 20 w 36"/>
                    <a:gd name="T49" fmla="*/ 31 h 32"/>
                    <a:gd name="T50" fmla="*/ 25 w 36"/>
                    <a:gd name="T51" fmla="*/ 31 h 32"/>
                    <a:gd name="T52" fmla="*/ 28 w 36"/>
                    <a:gd name="T53" fmla="*/ 32 h 32"/>
                    <a:gd name="T54" fmla="*/ 33 w 36"/>
                    <a:gd name="T55" fmla="*/ 27 h 32"/>
                    <a:gd name="T56" fmla="*/ 33 w 36"/>
                    <a:gd name="T57" fmla="*/ 26 h 32"/>
                    <a:gd name="T58" fmla="*/ 34 w 36"/>
                    <a:gd name="T59" fmla="*/ 23 h 32"/>
                    <a:gd name="T60" fmla="*/ 35 w 36"/>
                    <a:gd name="T61" fmla="*/ 20 h 32"/>
                    <a:gd name="T62" fmla="*/ 35 w 36"/>
                    <a:gd name="T63" fmla="*/ 19 h 32"/>
                    <a:gd name="T64" fmla="*/ 35 w 36"/>
                    <a:gd name="T65" fmla="*/ 16 h 32"/>
                    <a:gd name="T66" fmla="*/ 34 w 36"/>
                    <a:gd name="T67" fmla="*/ 14 h 32"/>
                    <a:gd name="T68" fmla="*/ 36 w 36"/>
                    <a:gd name="T69" fmla="*/ 12 h 32"/>
                    <a:gd name="T70" fmla="*/ 36 w 36"/>
                    <a:gd name="T71" fmla="*/ 8 h 32"/>
                    <a:gd name="T72" fmla="*/ 35 w 36"/>
                    <a:gd name="T73" fmla="*/ 5 h 32"/>
                    <a:gd name="T74" fmla="*/ 34 w 36"/>
                    <a:gd name="T75" fmla="*/ 4 h 32"/>
                    <a:gd name="T76" fmla="*/ 34 w 36"/>
                    <a:gd name="T77" fmla="*/ 4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36" h="32">
                      <a:moveTo>
                        <a:pt x="32" y="3"/>
                      </a:moveTo>
                      <a:cubicBezTo>
                        <a:pt x="31" y="3"/>
                        <a:pt x="30" y="2"/>
                        <a:pt x="28" y="2"/>
                      </a:cubicBezTo>
                      <a:cubicBezTo>
                        <a:pt x="28" y="2"/>
                        <a:pt x="27" y="1"/>
                        <a:pt x="27" y="1"/>
                      </a:cubicBezTo>
                      <a:cubicBezTo>
                        <a:pt x="27" y="1"/>
                        <a:pt x="26" y="1"/>
                        <a:pt x="25" y="1"/>
                      </a:cubicBezTo>
                      <a:cubicBezTo>
                        <a:pt x="25" y="1"/>
                        <a:pt x="25" y="1"/>
                        <a:pt x="25" y="1"/>
                      </a:cubicBezTo>
                      <a:cubicBezTo>
                        <a:pt x="25" y="1"/>
                        <a:pt x="25" y="1"/>
                        <a:pt x="25" y="1"/>
                      </a:cubicBezTo>
                      <a:cubicBezTo>
                        <a:pt x="24" y="1"/>
                        <a:pt x="24" y="1"/>
                        <a:pt x="23" y="1"/>
                      </a:cubicBezTo>
                      <a:cubicBezTo>
                        <a:pt x="23" y="1"/>
                        <a:pt x="23" y="0"/>
                        <a:pt x="23" y="0"/>
                      </a:cubicBezTo>
                      <a:cubicBezTo>
                        <a:pt x="22" y="0"/>
                        <a:pt x="21" y="0"/>
                        <a:pt x="20" y="0"/>
                      </a:cubicBezTo>
                      <a:cubicBezTo>
                        <a:pt x="19" y="0"/>
                        <a:pt x="19" y="0"/>
                        <a:pt x="18" y="0"/>
                      </a:cubicBezTo>
                      <a:cubicBezTo>
                        <a:pt x="18" y="0"/>
                        <a:pt x="18" y="1"/>
                        <a:pt x="18" y="1"/>
                      </a:cubicBezTo>
                      <a:cubicBezTo>
                        <a:pt x="18" y="1"/>
                        <a:pt x="18" y="1"/>
                        <a:pt x="17" y="1"/>
                      </a:cubicBezTo>
                      <a:cubicBezTo>
                        <a:pt x="17" y="1"/>
                        <a:pt x="17" y="1"/>
                        <a:pt x="17" y="2"/>
                      </a:cubicBezTo>
                      <a:cubicBezTo>
                        <a:pt x="16" y="2"/>
                        <a:pt x="16" y="3"/>
                        <a:pt x="16" y="3"/>
                      </a:cubicBezTo>
                      <a:cubicBezTo>
                        <a:pt x="16" y="4"/>
                        <a:pt x="16" y="4"/>
                        <a:pt x="16" y="4"/>
                      </a:cubicBezTo>
                      <a:cubicBezTo>
                        <a:pt x="15" y="5"/>
                        <a:pt x="15" y="5"/>
                        <a:pt x="15" y="5"/>
                      </a:cubicBezTo>
                      <a:cubicBezTo>
                        <a:pt x="14" y="5"/>
                        <a:pt x="14" y="5"/>
                        <a:pt x="13" y="5"/>
                      </a:cubicBezTo>
                      <a:cubicBezTo>
                        <a:pt x="12" y="6"/>
                        <a:pt x="12" y="6"/>
                        <a:pt x="11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0" y="8"/>
                        <a:pt x="10" y="9"/>
                        <a:pt x="9" y="9"/>
                      </a:cubicBezTo>
                      <a:cubicBezTo>
                        <a:pt x="9" y="10"/>
                        <a:pt x="8" y="11"/>
                        <a:pt x="8" y="11"/>
                      </a:cubicBezTo>
                      <a:cubicBezTo>
                        <a:pt x="7" y="12"/>
                        <a:pt x="6" y="12"/>
                        <a:pt x="6" y="12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4" y="12"/>
                        <a:pt x="4" y="11"/>
                        <a:pt x="3" y="11"/>
                      </a:cubicBezTo>
                      <a:cubicBezTo>
                        <a:pt x="2" y="11"/>
                        <a:pt x="1" y="11"/>
                        <a:pt x="1" y="11"/>
                      </a:cubicBezTo>
                      <a:cubicBezTo>
                        <a:pt x="1" y="11"/>
                        <a:pt x="0" y="11"/>
                        <a:pt x="0" y="11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1" y="12"/>
                        <a:pt x="1" y="12"/>
                        <a:pt x="1" y="12"/>
                      </a:cubicBezTo>
                      <a:cubicBezTo>
                        <a:pt x="1" y="13"/>
                        <a:pt x="2" y="13"/>
                        <a:pt x="2" y="13"/>
                      </a:cubicBezTo>
                      <a:cubicBezTo>
                        <a:pt x="2" y="14"/>
                        <a:pt x="3" y="16"/>
                        <a:pt x="4" y="16"/>
                      </a:cubicBezTo>
                      <a:cubicBezTo>
                        <a:pt x="4" y="17"/>
                        <a:pt x="4" y="17"/>
                        <a:pt x="4" y="18"/>
                      </a:cubicBezTo>
                      <a:cubicBezTo>
                        <a:pt x="4" y="18"/>
                        <a:pt x="4" y="18"/>
                        <a:pt x="4" y="18"/>
                      </a:cubicBezTo>
                      <a:cubicBezTo>
                        <a:pt x="5" y="19"/>
                        <a:pt x="6" y="19"/>
                        <a:pt x="7" y="20"/>
                      </a:cubicBezTo>
                      <a:cubicBezTo>
                        <a:pt x="8" y="20"/>
                        <a:pt x="8" y="20"/>
                        <a:pt x="8" y="21"/>
                      </a:cubicBezTo>
                      <a:cubicBezTo>
                        <a:pt x="8" y="21"/>
                        <a:pt x="8" y="21"/>
                        <a:pt x="9" y="21"/>
                      </a:cubicBezTo>
                      <a:cubicBezTo>
                        <a:pt x="9" y="21"/>
                        <a:pt x="9" y="21"/>
                        <a:pt x="9" y="22"/>
                      </a:cubicBezTo>
                      <a:cubicBezTo>
                        <a:pt x="9" y="22"/>
                        <a:pt x="9" y="22"/>
                        <a:pt x="9" y="22"/>
                      </a:cubicBezTo>
                      <a:cubicBezTo>
                        <a:pt x="9" y="22"/>
                        <a:pt x="9" y="22"/>
                        <a:pt x="9" y="22"/>
                      </a:cubicBezTo>
                      <a:cubicBezTo>
                        <a:pt x="9" y="23"/>
                        <a:pt x="9" y="23"/>
                        <a:pt x="10" y="23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1" y="23"/>
                        <a:pt x="11" y="23"/>
                        <a:pt x="11" y="23"/>
                      </a:cubicBezTo>
                      <a:cubicBezTo>
                        <a:pt x="12" y="23"/>
                        <a:pt x="12" y="24"/>
                        <a:pt x="12" y="24"/>
                      </a:cubicBezTo>
                      <a:cubicBezTo>
                        <a:pt x="12" y="25"/>
                        <a:pt x="12" y="25"/>
                        <a:pt x="12" y="26"/>
                      </a:cubicBezTo>
                      <a:cubicBezTo>
                        <a:pt x="12" y="26"/>
                        <a:pt x="12" y="26"/>
                        <a:pt x="12" y="26"/>
                      </a:cubicBezTo>
                      <a:cubicBezTo>
                        <a:pt x="12" y="27"/>
                        <a:pt x="12" y="28"/>
                        <a:pt x="13" y="28"/>
                      </a:cubicBezTo>
                      <a:cubicBezTo>
                        <a:pt x="13" y="28"/>
                        <a:pt x="14" y="28"/>
                        <a:pt x="15" y="28"/>
                      </a:cubicBezTo>
                      <a:cubicBezTo>
                        <a:pt x="16" y="28"/>
                        <a:pt x="17" y="28"/>
                        <a:pt x="17" y="29"/>
                      </a:cubicBezTo>
                      <a:cubicBezTo>
                        <a:pt x="18" y="29"/>
                        <a:pt x="19" y="30"/>
                        <a:pt x="19" y="30"/>
                      </a:cubicBezTo>
                      <a:cubicBezTo>
                        <a:pt x="19" y="30"/>
                        <a:pt x="19" y="30"/>
                        <a:pt x="19" y="30"/>
                      </a:cubicBezTo>
                      <a:cubicBezTo>
                        <a:pt x="19" y="31"/>
                        <a:pt x="20" y="31"/>
                        <a:pt x="20" y="31"/>
                      </a:cubicBezTo>
                      <a:cubicBezTo>
                        <a:pt x="21" y="31"/>
                        <a:pt x="22" y="31"/>
                        <a:pt x="23" y="31"/>
                      </a:cubicBezTo>
                      <a:cubicBezTo>
                        <a:pt x="23" y="31"/>
                        <a:pt x="24" y="31"/>
                        <a:pt x="25" y="31"/>
                      </a:cubicBezTo>
                      <a:cubicBezTo>
                        <a:pt x="26" y="31"/>
                        <a:pt x="26" y="31"/>
                        <a:pt x="27" y="31"/>
                      </a:cubicBezTo>
                      <a:cubicBezTo>
                        <a:pt x="28" y="31"/>
                        <a:pt x="28" y="32"/>
                        <a:pt x="28" y="32"/>
                      </a:cubicBezTo>
                      <a:cubicBezTo>
                        <a:pt x="29" y="31"/>
                        <a:pt x="30" y="30"/>
                        <a:pt x="31" y="29"/>
                      </a:cubicBezTo>
                      <a:cubicBezTo>
                        <a:pt x="31" y="28"/>
                        <a:pt x="32" y="27"/>
                        <a:pt x="33" y="27"/>
                      </a:cubicBezTo>
                      <a:cubicBezTo>
                        <a:pt x="33" y="27"/>
                        <a:pt x="33" y="27"/>
                        <a:pt x="33" y="27"/>
                      </a:cubicBezTo>
                      <a:cubicBezTo>
                        <a:pt x="33" y="26"/>
                        <a:pt x="33" y="26"/>
                        <a:pt x="33" y="26"/>
                      </a:cubicBezTo>
                      <a:cubicBezTo>
                        <a:pt x="33" y="25"/>
                        <a:pt x="33" y="25"/>
                        <a:pt x="33" y="24"/>
                      </a:cubicBezTo>
                      <a:cubicBezTo>
                        <a:pt x="33" y="23"/>
                        <a:pt x="34" y="23"/>
                        <a:pt x="34" y="23"/>
                      </a:cubicBezTo>
                      <a:cubicBezTo>
                        <a:pt x="34" y="22"/>
                        <a:pt x="34" y="22"/>
                        <a:pt x="34" y="22"/>
                      </a:cubicBezTo>
                      <a:cubicBezTo>
                        <a:pt x="35" y="21"/>
                        <a:pt x="35" y="20"/>
                        <a:pt x="35" y="20"/>
                      </a:cubicBezTo>
                      <a:cubicBezTo>
                        <a:pt x="36" y="20"/>
                        <a:pt x="36" y="19"/>
                        <a:pt x="36" y="19"/>
                      </a:cubicBezTo>
                      <a:cubicBezTo>
                        <a:pt x="36" y="19"/>
                        <a:pt x="36" y="19"/>
                        <a:pt x="35" y="19"/>
                      </a:cubicBezTo>
                      <a:cubicBezTo>
                        <a:pt x="35" y="18"/>
                        <a:pt x="35" y="17"/>
                        <a:pt x="35" y="16"/>
                      </a:cubicBezTo>
                      <a:cubicBezTo>
                        <a:pt x="35" y="16"/>
                        <a:pt x="35" y="16"/>
                        <a:pt x="35" y="16"/>
                      </a:cubicBezTo>
                      <a:cubicBezTo>
                        <a:pt x="35" y="16"/>
                        <a:pt x="35" y="15"/>
                        <a:pt x="35" y="15"/>
                      </a:cubicBezTo>
                      <a:cubicBezTo>
                        <a:pt x="35" y="15"/>
                        <a:pt x="34" y="15"/>
                        <a:pt x="34" y="14"/>
                      </a:cubicBezTo>
                      <a:cubicBezTo>
                        <a:pt x="34" y="14"/>
                        <a:pt x="35" y="13"/>
                        <a:pt x="35" y="13"/>
                      </a:cubicBezTo>
                      <a:cubicBezTo>
                        <a:pt x="35" y="12"/>
                        <a:pt x="35" y="12"/>
                        <a:pt x="36" y="12"/>
                      </a:cubicBezTo>
                      <a:cubicBezTo>
                        <a:pt x="36" y="12"/>
                        <a:pt x="36" y="10"/>
                        <a:pt x="36" y="9"/>
                      </a:cubicBezTo>
                      <a:cubicBezTo>
                        <a:pt x="36" y="9"/>
                        <a:pt x="36" y="9"/>
                        <a:pt x="36" y="8"/>
                      </a:cubicBezTo>
                      <a:cubicBezTo>
                        <a:pt x="36" y="8"/>
                        <a:pt x="35" y="7"/>
                        <a:pt x="35" y="7"/>
                      </a:cubicBezTo>
                      <a:cubicBezTo>
                        <a:pt x="35" y="6"/>
                        <a:pt x="35" y="5"/>
                        <a:pt x="35" y="5"/>
                      </a:cubicBezTo>
                      <a:cubicBezTo>
                        <a:pt x="35" y="5"/>
                        <a:pt x="35" y="5"/>
                        <a:pt x="35" y="4"/>
                      </a:cubicBezTo>
                      <a:cubicBezTo>
                        <a:pt x="35" y="4"/>
                        <a:pt x="35" y="4"/>
                        <a:pt x="34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3" y="4"/>
                        <a:pt x="32" y="4"/>
                        <a:pt x="32" y="3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278" name="Freeform 26"/>
                <p:cNvSpPr>
                  <a:spLocks/>
                </p:cNvSpPr>
                <p:nvPr/>
              </p:nvSpPr>
              <p:spPr bwMode="auto">
                <a:xfrm>
                  <a:off x="4322" y="1623"/>
                  <a:ext cx="69" cy="43"/>
                </a:xfrm>
                <a:custGeom>
                  <a:avLst/>
                  <a:gdLst>
                    <a:gd name="T0" fmla="*/ 16 w 26"/>
                    <a:gd name="T1" fmla="*/ 1 h 16"/>
                    <a:gd name="T2" fmla="*/ 15 w 26"/>
                    <a:gd name="T3" fmla="*/ 1 h 16"/>
                    <a:gd name="T4" fmla="*/ 14 w 26"/>
                    <a:gd name="T5" fmla="*/ 1 h 16"/>
                    <a:gd name="T6" fmla="*/ 13 w 26"/>
                    <a:gd name="T7" fmla="*/ 1 h 16"/>
                    <a:gd name="T8" fmla="*/ 12 w 26"/>
                    <a:gd name="T9" fmla="*/ 1 h 16"/>
                    <a:gd name="T10" fmla="*/ 11 w 26"/>
                    <a:gd name="T11" fmla="*/ 1 h 16"/>
                    <a:gd name="T12" fmla="*/ 10 w 26"/>
                    <a:gd name="T13" fmla="*/ 1 h 16"/>
                    <a:gd name="T14" fmla="*/ 9 w 26"/>
                    <a:gd name="T15" fmla="*/ 1 h 16"/>
                    <a:gd name="T16" fmla="*/ 8 w 26"/>
                    <a:gd name="T17" fmla="*/ 1 h 16"/>
                    <a:gd name="T18" fmla="*/ 7 w 26"/>
                    <a:gd name="T19" fmla="*/ 1 h 16"/>
                    <a:gd name="T20" fmla="*/ 7 w 26"/>
                    <a:gd name="T21" fmla="*/ 1 h 16"/>
                    <a:gd name="T22" fmla="*/ 4 w 26"/>
                    <a:gd name="T23" fmla="*/ 1 h 16"/>
                    <a:gd name="T24" fmla="*/ 2 w 26"/>
                    <a:gd name="T25" fmla="*/ 2 h 16"/>
                    <a:gd name="T26" fmla="*/ 0 w 26"/>
                    <a:gd name="T27" fmla="*/ 3 h 16"/>
                    <a:gd name="T28" fmla="*/ 1 w 26"/>
                    <a:gd name="T29" fmla="*/ 4 h 16"/>
                    <a:gd name="T30" fmla="*/ 1 w 26"/>
                    <a:gd name="T31" fmla="*/ 6 h 16"/>
                    <a:gd name="T32" fmla="*/ 2 w 26"/>
                    <a:gd name="T33" fmla="*/ 7 h 16"/>
                    <a:gd name="T34" fmla="*/ 4 w 26"/>
                    <a:gd name="T35" fmla="*/ 8 h 16"/>
                    <a:gd name="T36" fmla="*/ 4 w 26"/>
                    <a:gd name="T37" fmla="*/ 8 h 16"/>
                    <a:gd name="T38" fmla="*/ 6 w 26"/>
                    <a:gd name="T39" fmla="*/ 9 h 16"/>
                    <a:gd name="T40" fmla="*/ 7 w 26"/>
                    <a:gd name="T41" fmla="*/ 9 h 16"/>
                    <a:gd name="T42" fmla="*/ 8 w 26"/>
                    <a:gd name="T43" fmla="*/ 9 h 16"/>
                    <a:gd name="T44" fmla="*/ 9 w 26"/>
                    <a:gd name="T45" fmla="*/ 10 h 16"/>
                    <a:gd name="T46" fmla="*/ 9 w 26"/>
                    <a:gd name="T47" fmla="*/ 10 h 16"/>
                    <a:gd name="T48" fmla="*/ 9 w 26"/>
                    <a:gd name="T49" fmla="*/ 12 h 16"/>
                    <a:gd name="T50" fmla="*/ 9 w 26"/>
                    <a:gd name="T51" fmla="*/ 12 h 16"/>
                    <a:gd name="T52" fmla="*/ 9 w 26"/>
                    <a:gd name="T53" fmla="*/ 13 h 16"/>
                    <a:gd name="T54" fmla="*/ 11 w 26"/>
                    <a:gd name="T55" fmla="*/ 14 h 16"/>
                    <a:gd name="T56" fmla="*/ 12 w 26"/>
                    <a:gd name="T57" fmla="*/ 15 h 16"/>
                    <a:gd name="T58" fmla="*/ 12 w 26"/>
                    <a:gd name="T59" fmla="*/ 16 h 16"/>
                    <a:gd name="T60" fmla="*/ 13 w 26"/>
                    <a:gd name="T61" fmla="*/ 16 h 16"/>
                    <a:gd name="T62" fmla="*/ 16 w 26"/>
                    <a:gd name="T63" fmla="*/ 16 h 16"/>
                    <a:gd name="T64" fmla="*/ 17 w 26"/>
                    <a:gd name="T65" fmla="*/ 16 h 16"/>
                    <a:gd name="T66" fmla="*/ 18 w 26"/>
                    <a:gd name="T67" fmla="*/ 15 h 16"/>
                    <a:gd name="T68" fmla="*/ 18 w 26"/>
                    <a:gd name="T69" fmla="*/ 15 h 16"/>
                    <a:gd name="T70" fmla="*/ 18 w 26"/>
                    <a:gd name="T71" fmla="*/ 15 h 16"/>
                    <a:gd name="T72" fmla="*/ 19 w 26"/>
                    <a:gd name="T73" fmla="*/ 14 h 16"/>
                    <a:gd name="T74" fmla="*/ 20 w 26"/>
                    <a:gd name="T75" fmla="*/ 14 h 16"/>
                    <a:gd name="T76" fmla="*/ 22 w 26"/>
                    <a:gd name="T77" fmla="*/ 14 h 16"/>
                    <a:gd name="T78" fmla="*/ 22 w 26"/>
                    <a:gd name="T79" fmla="*/ 14 h 16"/>
                    <a:gd name="T80" fmla="*/ 22 w 26"/>
                    <a:gd name="T81" fmla="*/ 13 h 16"/>
                    <a:gd name="T82" fmla="*/ 22 w 26"/>
                    <a:gd name="T83" fmla="*/ 12 h 16"/>
                    <a:gd name="T84" fmla="*/ 22 w 26"/>
                    <a:gd name="T85" fmla="*/ 12 h 16"/>
                    <a:gd name="T86" fmla="*/ 23 w 26"/>
                    <a:gd name="T87" fmla="*/ 9 h 16"/>
                    <a:gd name="T88" fmla="*/ 25 w 26"/>
                    <a:gd name="T89" fmla="*/ 8 h 16"/>
                    <a:gd name="T90" fmla="*/ 26 w 26"/>
                    <a:gd name="T91" fmla="*/ 7 h 16"/>
                    <a:gd name="T92" fmla="*/ 26 w 26"/>
                    <a:gd name="T93" fmla="*/ 7 h 16"/>
                    <a:gd name="T94" fmla="*/ 26 w 26"/>
                    <a:gd name="T95" fmla="*/ 7 h 16"/>
                    <a:gd name="T96" fmla="*/ 26 w 26"/>
                    <a:gd name="T97" fmla="*/ 7 h 16"/>
                    <a:gd name="T98" fmla="*/ 26 w 26"/>
                    <a:gd name="T99" fmla="*/ 5 h 16"/>
                    <a:gd name="T100" fmla="*/ 26 w 26"/>
                    <a:gd name="T101" fmla="*/ 5 h 16"/>
                    <a:gd name="T102" fmla="*/ 25 w 26"/>
                    <a:gd name="T103" fmla="*/ 4 h 16"/>
                    <a:gd name="T104" fmla="*/ 25 w 26"/>
                    <a:gd name="T105" fmla="*/ 3 h 16"/>
                    <a:gd name="T106" fmla="*/ 22 w 26"/>
                    <a:gd name="T107" fmla="*/ 2 h 16"/>
                    <a:gd name="T108" fmla="*/ 21 w 26"/>
                    <a:gd name="T109" fmla="*/ 1 h 16"/>
                    <a:gd name="T110" fmla="*/ 21 w 26"/>
                    <a:gd name="T111" fmla="*/ 1 h 16"/>
                    <a:gd name="T112" fmla="*/ 19 w 26"/>
                    <a:gd name="T113" fmla="*/ 1 h 16"/>
                    <a:gd name="T114" fmla="*/ 19 w 26"/>
                    <a:gd name="T115" fmla="*/ 0 h 16"/>
                    <a:gd name="T116" fmla="*/ 19 w 26"/>
                    <a:gd name="T117" fmla="*/ 0 h 16"/>
                    <a:gd name="T118" fmla="*/ 18 w 26"/>
                    <a:gd name="T119" fmla="*/ 0 h 16"/>
                    <a:gd name="T120" fmla="*/ 18 w 26"/>
                    <a:gd name="T121" fmla="*/ 0 h 16"/>
                    <a:gd name="T122" fmla="*/ 16 w 26"/>
                    <a:gd name="T123" fmla="*/ 1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26" h="16">
                      <a:moveTo>
                        <a:pt x="16" y="1"/>
                      </a:moveTo>
                      <a:cubicBezTo>
                        <a:pt x="16" y="1"/>
                        <a:pt x="16" y="1"/>
                        <a:pt x="15" y="1"/>
                      </a:cubicBezTo>
                      <a:cubicBezTo>
                        <a:pt x="15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3" y="1"/>
                      </a:cubicBezTo>
                      <a:cubicBezTo>
                        <a:pt x="13" y="0"/>
                        <a:pt x="12" y="1"/>
                        <a:pt x="12" y="1"/>
                      </a:cubicBezTo>
                      <a:cubicBezTo>
                        <a:pt x="12" y="1"/>
                        <a:pt x="11" y="1"/>
                        <a:pt x="11" y="1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0"/>
                        <a:pt x="8" y="1"/>
                        <a:pt x="8" y="1"/>
                      </a:cubicBezTo>
                      <a:cubicBezTo>
                        <a:pt x="8" y="1"/>
                        <a:pt x="8" y="1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6" y="1"/>
                        <a:pt x="5" y="0"/>
                        <a:pt x="4" y="1"/>
                      </a:cubicBezTo>
                      <a:cubicBezTo>
                        <a:pt x="4" y="1"/>
                        <a:pt x="3" y="2"/>
                        <a:pt x="2" y="2"/>
                      </a:cubicBezTo>
                      <a:cubicBezTo>
                        <a:pt x="1" y="2"/>
                        <a:pt x="1" y="3"/>
                        <a:pt x="0" y="3"/>
                      </a:cubicBezTo>
                      <a:cubicBezTo>
                        <a:pt x="0" y="3"/>
                        <a:pt x="0" y="4"/>
                        <a:pt x="1" y="4"/>
                      </a:cubicBezTo>
                      <a:cubicBezTo>
                        <a:pt x="1" y="5"/>
                        <a:pt x="1" y="6"/>
                        <a:pt x="1" y="6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2" y="7"/>
                        <a:pt x="3" y="8"/>
                        <a:pt x="4" y="8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5" y="9"/>
                        <a:pt x="5" y="9"/>
                        <a:pt x="6" y="9"/>
                      </a:cubicBezTo>
                      <a:cubicBezTo>
                        <a:pt x="6" y="9"/>
                        <a:pt x="6" y="9"/>
                        <a:pt x="7" y="9"/>
                      </a:cubicBezTo>
                      <a:cubicBezTo>
                        <a:pt x="7" y="9"/>
                        <a:pt x="8" y="8"/>
                        <a:pt x="8" y="9"/>
                      </a:cubicBezTo>
                      <a:cubicBezTo>
                        <a:pt x="9" y="9"/>
                        <a:pt x="9" y="9"/>
                        <a:pt x="9" y="10"/>
                      </a:cubicBez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9" y="11"/>
                        <a:pt x="9" y="11"/>
                        <a:pt x="9" y="12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9" y="12"/>
                        <a:pt x="9" y="13"/>
                        <a:pt x="9" y="13"/>
                      </a:cubicBezTo>
                      <a:cubicBezTo>
                        <a:pt x="10" y="13"/>
                        <a:pt x="11" y="13"/>
                        <a:pt x="11" y="14"/>
                      </a:cubicBezTo>
                      <a:cubicBezTo>
                        <a:pt x="12" y="14"/>
                        <a:pt x="12" y="15"/>
                        <a:pt x="12" y="15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2" y="16"/>
                        <a:pt x="13" y="16"/>
                        <a:pt x="13" y="16"/>
                      </a:cubicBezTo>
                      <a:cubicBezTo>
                        <a:pt x="13" y="16"/>
                        <a:pt x="14" y="16"/>
                        <a:pt x="16" y="16"/>
                      </a:cubicBezTo>
                      <a:cubicBezTo>
                        <a:pt x="16" y="16"/>
                        <a:pt x="17" y="16"/>
                        <a:pt x="17" y="16"/>
                      </a:cubicBezTo>
                      <a:cubicBezTo>
                        <a:pt x="18" y="16"/>
                        <a:pt x="18" y="16"/>
                        <a:pt x="18" y="15"/>
                      </a:cubicBezTo>
                      <a:cubicBezTo>
                        <a:pt x="18" y="15"/>
                        <a:pt x="18" y="15"/>
                        <a:pt x="18" y="15"/>
                      </a:cubicBezTo>
                      <a:cubicBezTo>
                        <a:pt x="18" y="15"/>
                        <a:pt x="18" y="15"/>
                        <a:pt x="18" y="15"/>
                      </a:cubicBezTo>
                      <a:cubicBezTo>
                        <a:pt x="19" y="15"/>
                        <a:pt x="19" y="14"/>
                        <a:pt x="19" y="14"/>
                      </a:cubicBezTo>
                      <a:cubicBezTo>
                        <a:pt x="20" y="14"/>
                        <a:pt x="20" y="14"/>
                        <a:pt x="20" y="14"/>
                      </a:cubicBezTo>
                      <a:cubicBezTo>
                        <a:pt x="21" y="14"/>
                        <a:pt x="21" y="14"/>
                        <a:pt x="22" y="14"/>
                      </a:cubicBezTo>
                      <a:cubicBezTo>
                        <a:pt x="22" y="14"/>
                        <a:pt x="22" y="14"/>
                        <a:pt x="22" y="14"/>
                      </a:cubicBezTo>
                      <a:cubicBezTo>
                        <a:pt x="22" y="14"/>
                        <a:pt x="22" y="13"/>
                        <a:pt x="22" y="13"/>
                      </a:cubicBezTo>
                      <a:cubicBezTo>
                        <a:pt x="22" y="13"/>
                        <a:pt x="22" y="13"/>
                        <a:pt x="22" y="12"/>
                      </a:cubicBezTo>
                      <a:cubicBezTo>
                        <a:pt x="22" y="12"/>
                        <a:pt x="22" y="12"/>
                        <a:pt x="22" y="12"/>
                      </a:cubicBezTo>
                      <a:cubicBezTo>
                        <a:pt x="22" y="11"/>
                        <a:pt x="22" y="10"/>
                        <a:pt x="23" y="9"/>
                      </a:cubicBezTo>
                      <a:cubicBezTo>
                        <a:pt x="24" y="9"/>
                        <a:pt x="24" y="9"/>
                        <a:pt x="25" y="8"/>
                      </a:cubicBezTo>
                      <a:cubicBezTo>
                        <a:pt x="25" y="8"/>
                        <a:pt x="26" y="8"/>
                        <a:pt x="26" y="7"/>
                      </a:cubicBezTo>
                      <a:cubicBezTo>
                        <a:pt x="26" y="7"/>
                        <a:pt x="26" y="7"/>
                        <a:pt x="26" y="7"/>
                      </a:cubicBezTo>
                      <a:cubicBezTo>
                        <a:pt x="26" y="7"/>
                        <a:pt x="26" y="7"/>
                        <a:pt x="26" y="7"/>
                      </a:cubicBezTo>
                      <a:cubicBezTo>
                        <a:pt x="26" y="7"/>
                        <a:pt x="26" y="7"/>
                        <a:pt x="26" y="7"/>
                      </a:cubicBezTo>
                      <a:cubicBezTo>
                        <a:pt x="26" y="6"/>
                        <a:pt x="26" y="6"/>
                        <a:pt x="26" y="5"/>
                      </a:cubicBezTo>
                      <a:cubicBezTo>
                        <a:pt x="26" y="5"/>
                        <a:pt x="26" y="5"/>
                        <a:pt x="26" y="5"/>
                      </a:cubicBezTo>
                      <a:cubicBezTo>
                        <a:pt x="26" y="4"/>
                        <a:pt x="26" y="4"/>
                        <a:pt x="25" y="4"/>
                      </a:cubicBezTo>
                      <a:cubicBezTo>
                        <a:pt x="25" y="4"/>
                        <a:pt x="25" y="4"/>
                        <a:pt x="25" y="3"/>
                      </a:cubicBezTo>
                      <a:cubicBezTo>
                        <a:pt x="24" y="3"/>
                        <a:pt x="23" y="2"/>
                        <a:pt x="22" y="2"/>
                      </a:cubicBezTo>
                      <a:cubicBezTo>
                        <a:pt x="22" y="1"/>
                        <a:pt x="22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0" y="1"/>
                        <a:pt x="20" y="1"/>
                        <a:pt x="19" y="1"/>
                      </a:cubicBezTo>
                      <a:cubicBezTo>
                        <a:pt x="19" y="1"/>
                        <a:pt x="19" y="1"/>
                        <a:pt x="19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7" y="0"/>
                        <a:pt x="17" y="1"/>
                        <a:pt x="16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279" name="Freeform 27"/>
                <p:cNvSpPr>
                  <a:spLocks/>
                </p:cNvSpPr>
                <p:nvPr/>
              </p:nvSpPr>
              <p:spPr bwMode="auto">
                <a:xfrm>
                  <a:off x="4136" y="1737"/>
                  <a:ext cx="8" cy="11"/>
                </a:xfrm>
                <a:custGeom>
                  <a:avLst/>
                  <a:gdLst>
                    <a:gd name="T0" fmla="*/ 1 w 3"/>
                    <a:gd name="T1" fmla="*/ 4 h 4"/>
                    <a:gd name="T2" fmla="*/ 2 w 3"/>
                    <a:gd name="T3" fmla="*/ 4 h 4"/>
                    <a:gd name="T4" fmla="*/ 2 w 3"/>
                    <a:gd name="T5" fmla="*/ 4 h 4"/>
                    <a:gd name="T6" fmla="*/ 3 w 3"/>
                    <a:gd name="T7" fmla="*/ 4 h 4"/>
                    <a:gd name="T8" fmla="*/ 3 w 3"/>
                    <a:gd name="T9" fmla="*/ 4 h 4"/>
                    <a:gd name="T10" fmla="*/ 3 w 3"/>
                    <a:gd name="T11" fmla="*/ 2 h 4"/>
                    <a:gd name="T12" fmla="*/ 3 w 3"/>
                    <a:gd name="T13" fmla="*/ 1 h 4"/>
                    <a:gd name="T14" fmla="*/ 2 w 3"/>
                    <a:gd name="T15" fmla="*/ 1 h 4"/>
                    <a:gd name="T16" fmla="*/ 1 w 3"/>
                    <a:gd name="T17" fmla="*/ 0 h 4"/>
                    <a:gd name="T18" fmla="*/ 1 w 3"/>
                    <a:gd name="T19" fmla="*/ 0 h 4"/>
                    <a:gd name="T20" fmla="*/ 1 w 3"/>
                    <a:gd name="T21" fmla="*/ 0 h 4"/>
                    <a:gd name="T22" fmla="*/ 1 w 3"/>
                    <a:gd name="T23" fmla="*/ 2 h 4"/>
                    <a:gd name="T24" fmla="*/ 1 w 3"/>
                    <a:gd name="T25" fmla="*/ 2 h 4"/>
                    <a:gd name="T26" fmla="*/ 1 w 3"/>
                    <a:gd name="T27" fmla="*/ 4 h 4"/>
                    <a:gd name="T28" fmla="*/ 1 w 3"/>
                    <a:gd name="T2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" h="4">
                      <a:moveTo>
                        <a:pt x="1" y="4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3"/>
                        <a:pt x="3" y="3"/>
                        <a:pt x="3" y="2"/>
                      </a:cubicBezTo>
                      <a:cubicBezTo>
                        <a:pt x="3" y="2"/>
                        <a:pt x="3" y="2"/>
                        <a:pt x="3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3"/>
                        <a:pt x="1" y="3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280" name="Freeform 28"/>
                <p:cNvSpPr>
                  <a:spLocks/>
                </p:cNvSpPr>
                <p:nvPr/>
              </p:nvSpPr>
              <p:spPr bwMode="auto">
                <a:xfrm>
                  <a:off x="4117" y="1894"/>
                  <a:ext cx="6" cy="3"/>
                </a:xfrm>
                <a:custGeom>
                  <a:avLst/>
                  <a:gdLst>
                    <a:gd name="T0" fmla="*/ 1 w 2"/>
                    <a:gd name="T1" fmla="*/ 1 h 1"/>
                    <a:gd name="T2" fmla="*/ 2 w 2"/>
                    <a:gd name="T3" fmla="*/ 1 h 1"/>
                    <a:gd name="T4" fmla="*/ 2 w 2"/>
                    <a:gd name="T5" fmla="*/ 0 h 1"/>
                    <a:gd name="T6" fmla="*/ 2 w 2"/>
                    <a:gd name="T7" fmla="*/ 0 h 1"/>
                    <a:gd name="T8" fmla="*/ 1 w 2"/>
                    <a:gd name="T9" fmla="*/ 0 h 1"/>
                    <a:gd name="T10" fmla="*/ 0 w 2"/>
                    <a:gd name="T11" fmla="*/ 0 h 1"/>
                    <a:gd name="T12" fmla="*/ 1 w 2"/>
                    <a:gd name="T13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1">
                      <a:moveTo>
                        <a:pt x="1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281" name="Freeform 29"/>
                <p:cNvSpPr>
                  <a:spLocks/>
                </p:cNvSpPr>
                <p:nvPr/>
              </p:nvSpPr>
              <p:spPr bwMode="auto">
                <a:xfrm>
                  <a:off x="4152" y="1785"/>
                  <a:ext cx="149" cy="133"/>
                </a:xfrm>
                <a:custGeom>
                  <a:avLst/>
                  <a:gdLst>
                    <a:gd name="T0" fmla="*/ 6 w 56"/>
                    <a:gd name="T1" fmla="*/ 18 h 50"/>
                    <a:gd name="T2" fmla="*/ 10 w 56"/>
                    <a:gd name="T3" fmla="*/ 16 h 50"/>
                    <a:gd name="T4" fmla="*/ 16 w 56"/>
                    <a:gd name="T5" fmla="*/ 18 h 50"/>
                    <a:gd name="T6" fmla="*/ 19 w 56"/>
                    <a:gd name="T7" fmla="*/ 23 h 50"/>
                    <a:gd name="T8" fmla="*/ 22 w 56"/>
                    <a:gd name="T9" fmla="*/ 27 h 50"/>
                    <a:gd name="T10" fmla="*/ 26 w 56"/>
                    <a:gd name="T11" fmla="*/ 29 h 50"/>
                    <a:gd name="T12" fmla="*/ 30 w 56"/>
                    <a:gd name="T13" fmla="*/ 32 h 50"/>
                    <a:gd name="T14" fmla="*/ 34 w 56"/>
                    <a:gd name="T15" fmla="*/ 34 h 50"/>
                    <a:gd name="T16" fmla="*/ 38 w 56"/>
                    <a:gd name="T17" fmla="*/ 36 h 50"/>
                    <a:gd name="T18" fmla="*/ 40 w 56"/>
                    <a:gd name="T19" fmla="*/ 39 h 50"/>
                    <a:gd name="T20" fmla="*/ 42 w 56"/>
                    <a:gd name="T21" fmla="*/ 39 h 50"/>
                    <a:gd name="T22" fmla="*/ 44 w 56"/>
                    <a:gd name="T23" fmla="*/ 43 h 50"/>
                    <a:gd name="T24" fmla="*/ 45 w 56"/>
                    <a:gd name="T25" fmla="*/ 46 h 50"/>
                    <a:gd name="T26" fmla="*/ 43 w 56"/>
                    <a:gd name="T27" fmla="*/ 48 h 50"/>
                    <a:gd name="T28" fmla="*/ 45 w 56"/>
                    <a:gd name="T29" fmla="*/ 50 h 50"/>
                    <a:gd name="T30" fmla="*/ 47 w 56"/>
                    <a:gd name="T31" fmla="*/ 48 h 50"/>
                    <a:gd name="T32" fmla="*/ 49 w 56"/>
                    <a:gd name="T33" fmla="*/ 45 h 50"/>
                    <a:gd name="T34" fmla="*/ 49 w 56"/>
                    <a:gd name="T35" fmla="*/ 42 h 50"/>
                    <a:gd name="T36" fmla="*/ 47 w 56"/>
                    <a:gd name="T37" fmla="*/ 39 h 50"/>
                    <a:gd name="T38" fmla="*/ 50 w 56"/>
                    <a:gd name="T39" fmla="*/ 36 h 50"/>
                    <a:gd name="T40" fmla="*/ 52 w 56"/>
                    <a:gd name="T41" fmla="*/ 37 h 50"/>
                    <a:gd name="T42" fmla="*/ 55 w 56"/>
                    <a:gd name="T43" fmla="*/ 39 h 50"/>
                    <a:gd name="T44" fmla="*/ 53 w 56"/>
                    <a:gd name="T45" fmla="*/ 35 h 50"/>
                    <a:gd name="T46" fmla="*/ 47 w 56"/>
                    <a:gd name="T47" fmla="*/ 32 h 50"/>
                    <a:gd name="T48" fmla="*/ 44 w 56"/>
                    <a:gd name="T49" fmla="*/ 30 h 50"/>
                    <a:gd name="T50" fmla="*/ 41 w 56"/>
                    <a:gd name="T51" fmla="*/ 29 h 50"/>
                    <a:gd name="T52" fmla="*/ 35 w 56"/>
                    <a:gd name="T53" fmla="*/ 25 h 50"/>
                    <a:gd name="T54" fmla="*/ 31 w 56"/>
                    <a:gd name="T55" fmla="*/ 19 h 50"/>
                    <a:gd name="T56" fmla="*/ 26 w 56"/>
                    <a:gd name="T57" fmla="*/ 14 h 50"/>
                    <a:gd name="T58" fmla="*/ 27 w 56"/>
                    <a:gd name="T59" fmla="*/ 12 h 50"/>
                    <a:gd name="T60" fmla="*/ 26 w 56"/>
                    <a:gd name="T61" fmla="*/ 9 h 50"/>
                    <a:gd name="T62" fmla="*/ 29 w 56"/>
                    <a:gd name="T63" fmla="*/ 8 h 50"/>
                    <a:gd name="T64" fmla="*/ 30 w 56"/>
                    <a:gd name="T65" fmla="*/ 6 h 50"/>
                    <a:gd name="T66" fmla="*/ 30 w 56"/>
                    <a:gd name="T67" fmla="*/ 3 h 50"/>
                    <a:gd name="T68" fmla="*/ 29 w 56"/>
                    <a:gd name="T69" fmla="*/ 2 h 50"/>
                    <a:gd name="T70" fmla="*/ 26 w 56"/>
                    <a:gd name="T71" fmla="*/ 1 h 50"/>
                    <a:gd name="T72" fmla="*/ 25 w 56"/>
                    <a:gd name="T73" fmla="*/ 0 h 50"/>
                    <a:gd name="T74" fmla="*/ 22 w 56"/>
                    <a:gd name="T75" fmla="*/ 0 h 50"/>
                    <a:gd name="T76" fmla="*/ 20 w 56"/>
                    <a:gd name="T77" fmla="*/ 1 h 50"/>
                    <a:gd name="T78" fmla="*/ 17 w 56"/>
                    <a:gd name="T79" fmla="*/ 1 h 50"/>
                    <a:gd name="T80" fmla="*/ 16 w 56"/>
                    <a:gd name="T81" fmla="*/ 3 h 50"/>
                    <a:gd name="T82" fmla="*/ 15 w 56"/>
                    <a:gd name="T83" fmla="*/ 5 h 50"/>
                    <a:gd name="T84" fmla="*/ 12 w 56"/>
                    <a:gd name="T85" fmla="*/ 5 h 50"/>
                    <a:gd name="T86" fmla="*/ 10 w 56"/>
                    <a:gd name="T87" fmla="*/ 7 h 50"/>
                    <a:gd name="T88" fmla="*/ 9 w 56"/>
                    <a:gd name="T89" fmla="*/ 7 h 50"/>
                    <a:gd name="T90" fmla="*/ 8 w 56"/>
                    <a:gd name="T91" fmla="*/ 5 h 50"/>
                    <a:gd name="T92" fmla="*/ 6 w 56"/>
                    <a:gd name="T93" fmla="*/ 5 h 50"/>
                    <a:gd name="T94" fmla="*/ 4 w 56"/>
                    <a:gd name="T95" fmla="*/ 7 h 50"/>
                    <a:gd name="T96" fmla="*/ 1 w 56"/>
                    <a:gd name="T97" fmla="*/ 7 h 50"/>
                    <a:gd name="T98" fmla="*/ 1 w 56"/>
                    <a:gd name="T99" fmla="*/ 8 h 50"/>
                    <a:gd name="T100" fmla="*/ 1 w 56"/>
                    <a:gd name="T101" fmla="*/ 11 h 50"/>
                    <a:gd name="T102" fmla="*/ 0 w 56"/>
                    <a:gd name="T103" fmla="*/ 12 h 50"/>
                    <a:gd name="T104" fmla="*/ 1 w 56"/>
                    <a:gd name="T105" fmla="*/ 13 h 50"/>
                    <a:gd name="T106" fmla="*/ 1 w 56"/>
                    <a:gd name="T107" fmla="*/ 15 h 50"/>
                    <a:gd name="T108" fmla="*/ 4 w 56"/>
                    <a:gd name="T109" fmla="*/ 17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56" h="50">
                      <a:moveTo>
                        <a:pt x="4" y="19"/>
                      </a:moveTo>
                      <a:cubicBezTo>
                        <a:pt x="4" y="19"/>
                        <a:pt x="5" y="19"/>
                        <a:pt x="5" y="19"/>
                      </a:cubicBezTo>
                      <a:cubicBezTo>
                        <a:pt x="6" y="19"/>
                        <a:pt x="6" y="19"/>
                        <a:pt x="6" y="18"/>
                      </a:cubicBezTo>
                      <a:cubicBezTo>
                        <a:pt x="7" y="18"/>
                        <a:pt x="7" y="17"/>
                        <a:pt x="8" y="17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9" y="16"/>
                        <a:pt x="10" y="16"/>
                        <a:pt x="10" y="16"/>
                      </a:cubicBezTo>
                      <a:cubicBezTo>
                        <a:pt x="11" y="16"/>
                        <a:pt x="11" y="16"/>
                        <a:pt x="12" y="16"/>
                      </a:cubicBezTo>
                      <a:cubicBezTo>
                        <a:pt x="13" y="16"/>
                        <a:pt x="14" y="17"/>
                        <a:pt x="15" y="17"/>
                      </a:cubicBezTo>
                      <a:cubicBezTo>
                        <a:pt x="15" y="17"/>
                        <a:pt x="16" y="17"/>
                        <a:pt x="16" y="18"/>
                      </a:cubicBezTo>
                      <a:cubicBezTo>
                        <a:pt x="16" y="18"/>
                        <a:pt x="16" y="20"/>
                        <a:pt x="17" y="21"/>
                      </a:cubicBezTo>
                      <a:cubicBezTo>
                        <a:pt x="17" y="22"/>
                        <a:pt x="17" y="23"/>
                        <a:pt x="17" y="23"/>
                      </a:cubicBezTo>
                      <a:cubicBezTo>
                        <a:pt x="18" y="23"/>
                        <a:pt x="18" y="23"/>
                        <a:pt x="19" y="23"/>
                      </a:cubicBezTo>
                      <a:cubicBezTo>
                        <a:pt x="19" y="24"/>
                        <a:pt x="20" y="24"/>
                        <a:pt x="20" y="25"/>
                      </a:cubicBezTo>
                      <a:cubicBezTo>
                        <a:pt x="20" y="25"/>
                        <a:pt x="21" y="25"/>
                        <a:pt x="21" y="26"/>
                      </a:cubicBezTo>
                      <a:cubicBezTo>
                        <a:pt x="21" y="26"/>
                        <a:pt x="21" y="27"/>
                        <a:pt x="22" y="27"/>
                      </a:cubicBezTo>
                      <a:cubicBezTo>
                        <a:pt x="22" y="27"/>
                        <a:pt x="22" y="27"/>
                        <a:pt x="23" y="27"/>
                      </a:cubicBezTo>
                      <a:cubicBezTo>
                        <a:pt x="23" y="27"/>
                        <a:pt x="24" y="28"/>
                        <a:pt x="24" y="28"/>
                      </a:cubicBezTo>
                      <a:cubicBezTo>
                        <a:pt x="24" y="29"/>
                        <a:pt x="25" y="29"/>
                        <a:pt x="26" y="29"/>
                      </a:cubicBezTo>
                      <a:cubicBezTo>
                        <a:pt x="26" y="30"/>
                        <a:pt x="27" y="30"/>
                        <a:pt x="27" y="31"/>
                      </a:cubicBezTo>
                      <a:cubicBezTo>
                        <a:pt x="27" y="31"/>
                        <a:pt x="28" y="31"/>
                        <a:pt x="29" y="32"/>
                      </a:cubicBezTo>
                      <a:cubicBezTo>
                        <a:pt x="29" y="32"/>
                        <a:pt x="30" y="32"/>
                        <a:pt x="30" y="32"/>
                      </a:cubicBezTo>
                      <a:cubicBezTo>
                        <a:pt x="31" y="33"/>
                        <a:pt x="31" y="33"/>
                        <a:pt x="32" y="33"/>
                      </a:cubicBezTo>
                      <a:cubicBezTo>
                        <a:pt x="32" y="33"/>
                        <a:pt x="33" y="32"/>
                        <a:pt x="33" y="33"/>
                      </a:cubicBezTo>
                      <a:cubicBezTo>
                        <a:pt x="34" y="33"/>
                        <a:pt x="33" y="33"/>
                        <a:pt x="34" y="34"/>
                      </a:cubicBezTo>
                      <a:cubicBezTo>
                        <a:pt x="35" y="34"/>
                        <a:pt x="36" y="35"/>
                        <a:pt x="36" y="35"/>
                      </a:cubicBezTo>
                      <a:cubicBezTo>
                        <a:pt x="36" y="35"/>
                        <a:pt x="35" y="36"/>
                        <a:pt x="36" y="36"/>
                      </a:cubicBezTo>
                      <a:cubicBezTo>
                        <a:pt x="37" y="36"/>
                        <a:pt x="37" y="36"/>
                        <a:pt x="38" y="36"/>
                      </a:cubicBezTo>
                      <a:cubicBezTo>
                        <a:pt x="38" y="36"/>
                        <a:pt x="38" y="36"/>
                        <a:pt x="39" y="37"/>
                      </a:cubicBezTo>
                      <a:cubicBezTo>
                        <a:pt x="39" y="37"/>
                        <a:pt x="39" y="37"/>
                        <a:pt x="39" y="38"/>
                      </a:cubicBezTo>
                      <a:cubicBezTo>
                        <a:pt x="39" y="38"/>
                        <a:pt x="39" y="38"/>
                        <a:pt x="40" y="39"/>
                      </a:cubicBezTo>
                      <a:cubicBezTo>
                        <a:pt x="40" y="39"/>
                        <a:pt x="40" y="39"/>
                        <a:pt x="41" y="39"/>
                      </a:cubicBezTo>
                      <a:cubicBezTo>
                        <a:pt x="41" y="39"/>
                        <a:pt x="41" y="39"/>
                        <a:pt x="42" y="39"/>
                      </a:cubicBezTo>
                      <a:cubicBezTo>
                        <a:pt x="42" y="39"/>
                        <a:pt x="42" y="39"/>
                        <a:pt x="42" y="39"/>
                      </a:cubicBezTo>
                      <a:cubicBezTo>
                        <a:pt x="43" y="39"/>
                        <a:pt x="43" y="40"/>
                        <a:pt x="43" y="40"/>
                      </a:cubicBezTo>
                      <a:cubicBezTo>
                        <a:pt x="43" y="41"/>
                        <a:pt x="43" y="41"/>
                        <a:pt x="44" y="41"/>
                      </a:cubicBezTo>
                      <a:cubicBezTo>
                        <a:pt x="44" y="42"/>
                        <a:pt x="44" y="42"/>
                        <a:pt x="44" y="43"/>
                      </a:cubicBezTo>
                      <a:cubicBezTo>
                        <a:pt x="44" y="43"/>
                        <a:pt x="44" y="44"/>
                        <a:pt x="45" y="44"/>
                      </a:cubicBezTo>
                      <a:cubicBezTo>
                        <a:pt x="45" y="44"/>
                        <a:pt x="45" y="45"/>
                        <a:pt x="45" y="45"/>
                      </a:cubicBezTo>
                      <a:cubicBezTo>
                        <a:pt x="45" y="45"/>
                        <a:pt x="45" y="46"/>
                        <a:pt x="45" y="46"/>
                      </a:cubicBezTo>
                      <a:cubicBezTo>
                        <a:pt x="44" y="46"/>
                        <a:pt x="44" y="46"/>
                        <a:pt x="44" y="47"/>
                      </a:cubicBezTo>
                      <a:cubicBezTo>
                        <a:pt x="44" y="47"/>
                        <a:pt x="44" y="47"/>
                        <a:pt x="44" y="47"/>
                      </a:cubicBezTo>
                      <a:cubicBezTo>
                        <a:pt x="44" y="48"/>
                        <a:pt x="44" y="48"/>
                        <a:pt x="43" y="48"/>
                      </a:cubicBezTo>
                      <a:cubicBezTo>
                        <a:pt x="43" y="49"/>
                        <a:pt x="43" y="49"/>
                        <a:pt x="43" y="50"/>
                      </a:cubicBezTo>
                      <a:cubicBezTo>
                        <a:pt x="43" y="50"/>
                        <a:pt x="43" y="50"/>
                        <a:pt x="44" y="50"/>
                      </a:cubicBezTo>
                      <a:cubicBezTo>
                        <a:pt x="44" y="50"/>
                        <a:pt x="44" y="50"/>
                        <a:pt x="45" y="50"/>
                      </a:cubicBezTo>
                      <a:cubicBezTo>
                        <a:pt x="45" y="50"/>
                        <a:pt x="45" y="50"/>
                        <a:pt x="45" y="49"/>
                      </a:cubicBezTo>
                      <a:cubicBezTo>
                        <a:pt x="46" y="49"/>
                        <a:pt x="46" y="49"/>
                        <a:pt x="46" y="49"/>
                      </a:cubicBezTo>
                      <a:cubicBezTo>
                        <a:pt x="47" y="48"/>
                        <a:pt x="47" y="48"/>
                        <a:pt x="47" y="48"/>
                      </a:cubicBezTo>
                      <a:cubicBezTo>
                        <a:pt x="47" y="47"/>
                        <a:pt x="47" y="47"/>
                        <a:pt x="47" y="46"/>
                      </a:cubicBezTo>
                      <a:cubicBezTo>
                        <a:pt x="47" y="46"/>
                        <a:pt x="47" y="46"/>
                        <a:pt x="48" y="45"/>
                      </a:cubicBezTo>
                      <a:cubicBezTo>
                        <a:pt x="48" y="45"/>
                        <a:pt x="48" y="45"/>
                        <a:pt x="49" y="45"/>
                      </a:cubicBezTo>
                      <a:cubicBezTo>
                        <a:pt x="49" y="45"/>
                        <a:pt x="49" y="45"/>
                        <a:pt x="50" y="45"/>
                      </a:cubicBezTo>
                      <a:cubicBezTo>
                        <a:pt x="50" y="44"/>
                        <a:pt x="50" y="43"/>
                        <a:pt x="50" y="43"/>
                      </a:cubicBezTo>
                      <a:cubicBezTo>
                        <a:pt x="49" y="43"/>
                        <a:pt x="49" y="42"/>
                        <a:pt x="49" y="42"/>
                      </a:cubicBezTo>
                      <a:cubicBezTo>
                        <a:pt x="48" y="42"/>
                        <a:pt x="48" y="41"/>
                        <a:pt x="47" y="41"/>
                      </a:cubicBezTo>
                      <a:cubicBezTo>
                        <a:pt x="47" y="41"/>
                        <a:pt x="47" y="41"/>
                        <a:pt x="47" y="40"/>
                      </a:cubicBezTo>
                      <a:cubicBezTo>
                        <a:pt x="47" y="40"/>
                        <a:pt x="47" y="39"/>
                        <a:pt x="47" y="39"/>
                      </a:cubicBezTo>
                      <a:cubicBezTo>
                        <a:pt x="47" y="39"/>
                        <a:pt x="47" y="38"/>
                        <a:pt x="47" y="38"/>
                      </a:cubicBezTo>
                      <a:cubicBezTo>
                        <a:pt x="48" y="37"/>
                        <a:pt x="48" y="37"/>
                        <a:pt x="49" y="36"/>
                      </a:cubicBezTo>
                      <a:cubicBezTo>
                        <a:pt x="49" y="36"/>
                        <a:pt x="49" y="36"/>
                        <a:pt x="50" y="36"/>
                      </a:cubicBezTo>
                      <a:cubicBezTo>
                        <a:pt x="50" y="36"/>
                        <a:pt x="50" y="37"/>
                        <a:pt x="50" y="37"/>
                      </a:cubicBezTo>
                      <a:cubicBezTo>
                        <a:pt x="51" y="37"/>
                        <a:pt x="51" y="37"/>
                        <a:pt x="51" y="37"/>
                      </a:cubicBezTo>
                      <a:cubicBezTo>
                        <a:pt x="52" y="37"/>
                        <a:pt x="52" y="37"/>
                        <a:pt x="52" y="37"/>
                      </a:cubicBezTo>
                      <a:cubicBezTo>
                        <a:pt x="53" y="38"/>
                        <a:pt x="53" y="38"/>
                        <a:pt x="53" y="38"/>
                      </a:cubicBezTo>
                      <a:cubicBezTo>
                        <a:pt x="54" y="39"/>
                        <a:pt x="54" y="39"/>
                        <a:pt x="54" y="39"/>
                      </a:cubicBezTo>
                      <a:cubicBezTo>
                        <a:pt x="55" y="39"/>
                        <a:pt x="55" y="39"/>
                        <a:pt x="55" y="39"/>
                      </a:cubicBezTo>
                      <a:cubicBezTo>
                        <a:pt x="56" y="38"/>
                        <a:pt x="56" y="38"/>
                        <a:pt x="56" y="38"/>
                      </a:cubicBezTo>
                      <a:cubicBezTo>
                        <a:pt x="56" y="38"/>
                        <a:pt x="55" y="37"/>
                        <a:pt x="55" y="37"/>
                      </a:cubicBezTo>
                      <a:cubicBezTo>
                        <a:pt x="54" y="36"/>
                        <a:pt x="54" y="36"/>
                        <a:pt x="53" y="35"/>
                      </a:cubicBezTo>
                      <a:cubicBezTo>
                        <a:pt x="53" y="35"/>
                        <a:pt x="52" y="34"/>
                        <a:pt x="51" y="34"/>
                      </a:cubicBezTo>
                      <a:cubicBezTo>
                        <a:pt x="51" y="34"/>
                        <a:pt x="49" y="34"/>
                        <a:pt x="49" y="33"/>
                      </a:cubicBezTo>
                      <a:cubicBezTo>
                        <a:pt x="48" y="33"/>
                        <a:pt x="47" y="33"/>
                        <a:pt x="47" y="32"/>
                      </a:cubicBezTo>
                      <a:cubicBezTo>
                        <a:pt x="46" y="32"/>
                        <a:pt x="44" y="31"/>
                        <a:pt x="44" y="31"/>
                      </a:cubicBezTo>
                      <a:cubicBezTo>
                        <a:pt x="44" y="31"/>
                        <a:pt x="44" y="30"/>
                        <a:pt x="44" y="30"/>
                      </a:cubicBezTo>
                      <a:cubicBezTo>
                        <a:pt x="44" y="30"/>
                        <a:pt x="44" y="30"/>
                        <a:pt x="44" y="30"/>
                      </a:cubicBezTo>
                      <a:cubicBezTo>
                        <a:pt x="45" y="29"/>
                        <a:pt x="45" y="29"/>
                        <a:pt x="45" y="29"/>
                      </a:cubicBezTo>
                      <a:cubicBezTo>
                        <a:pt x="44" y="28"/>
                        <a:pt x="44" y="28"/>
                        <a:pt x="43" y="28"/>
                      </a:cubicBezTo>
                      <a:cubicBezTo>
                        <a:pt x="42" y="28"/>
                        <a:pt x="42" y="29"/>
                        <a:pt x="41" y="29"/>
                      </a:cubicBezTo>
                      <a:cubicBezTo>
                        <a:pt x="40" y="29"/>
                        <a:pt x="39" y="28"/>
                        <a:pt x="39" y="28"/>
                      </a:cubicBezTo>
                      <a:cubicBezTo>
                        <a:pt x="39" y="28"/>
                        <a:pt x="38" y="28"/>
                        <a:pt x="37" y="27"/>
                      </a:cubicBezTo>
                      <a:cubicBezTo>
                        <a:pt x="36" y="26"/>
                        <a:pt x="35" y="25"/>
                        <a:pt x="35" y="25"/>
                      </a:cubicBezTo>
                      <a:cubicBezTo>
                        <a:pt x="34" y="24"/>
                        <a:pt x="34" y="24"/>
                        <a:pt x="34" y="23"/>
                      </a:cubicBezTo>
                      <a:cubicBezTo>
                        <a:pt x="33" y="23"/>
                        <a:pt x="34" y="22"/>
                        <a:pt x="33" y="21"/>
                      </a:cubicBezTo>
                      <a:cubicBezTo>
                        <a:pt x="32" y="20"/>
                        <a:pt x="32" y="20"/>
                        <a:pt x="31" y="19"/>
                      </a:cubicBezTo>
                      <a:cubicBezTo>
                        <a:pt x="30" y="19"/>
                        <a:pt x="30" y="18"/>
                        <a:pt x="29" y="18"/>
                      </a:cubicBezTo>
                      <a:cubicBezTo>
                        <a:pt x="29" y="18"/>
                        <a:pt x="27" y="16"/>
                        <a:pt x="26" y="16"/>
                      </a:cubicBezTo>
                      <a:cubicBezTo>
                        <a:pt x="26" y="16"/>
                        <a:pt x="26" y="15"/>
                        <a:pt x="26" y="14"/>
                      </a:cubicBezTo>
                      <a:cubicBezTo>
                        <a:pt x="26" y="14"/>
                        <a:pt x="25" y="13"/>
                        <a:pt x="26" y="13"/>
                      </a:cubicBezTo>
                      <a:cubicBezTo>
                        <a:pt x="26" y="13"/>
                        <a:pt x="26" y="13"/>
                        <a:pt x="26" y="13"/>
                      </a:cubicBezTo>
                      <a:cubicBezTo>
                        <a:pt x="26" y="13"/>
                        <a:pt x="27" y="12"/>
                        <a:pt x="27" y="12"/>
                      </a:cubicBezTo>
                      <a:cubicBezTo>
                        <a:pt x="27" y="12"/>
                        <a:pt x="27" y="11"/>
                        <a:pt x="26" y="11"/>
                      </a:cubicBezTo>
                      <a:cubicBezTo>
                        <a:pt x="26" y="10"/>
                        <a:pt x="25" y="10"/>
                        <a:pt x="25" y="9"/>
                      </a:cubicBezTo>
                      <a:cubicBezTo>
                        <a:pt x="25" y="9"/>
                        <a:pt x="26" y="9"/>
                        <a:pt x="26" y="9"/>
                      </a:cubicBezTo>
                      <a:cubicBezTo>
                        <a:pt x="26" y="8"/>
                        <a:pt x="27" y="9"/>
                        <a:pt x="27" y="9"/>
                      </a:cubicBezTo>
                      <a:cubicBezTo>
                        <a:pt x="27" y="9"/>
                        <a:pt x="28" y="8"/>
                        <a:pt x="28" y="8"/>
                      </a:cubicBezTo>
                      <a:cubicBezTo>
                        <a:pt x="28" y="8"/>
                        <a:pt x="29" y="8"/>
                        <a:pt x="29" y="8"/>
                      </a:cubicBezTo>
                      <a:cubicBezTo>
                        <a:pt x="29" y="8"/>
                        <a:pt x="29" y="7"/>
                        <a:pt x="30" y="7"/>
                      </a:cubicBezTo>
                      <a:cubicBezTo>
                        <a:pt x="30" y="7"/>
                        <a:pt x="30" y="7"/>
                        <a:pt x="30" y="7"/>
                      </a:cubicBezTo>
                      <a:cubicBezTo>
                        <a:pt x="30" y="7"/>
                        <a:pt x="30" y="6"/>
                        <a:pt x="30" y="6"/>
                      </a:cubicBezTo>
                      <a:cubicBezTo>
                        <a:pt x="30" y="6"/>
                        <a:pt x="30" y="5"/>
                        <a:pt x="30" y="5"/>
                      </a:cubicBezTo>
                      <a:cubicBezTo>
                        <a:pt x="30" y="5"/>
                        <a:pt x="30" y="5"/>
                        <a:pt x="30" y="5"/>
                      </a:cubicBezTo>
                      <a:cubicBezTo>
                        <a:pt x="30" y="4"/>
                        <a:pt x="30" y="4"/>
                        <a:pt x="30" y="3"/>
                      </a:cubicBezTo>
                      <a:cubicBezTo>
                        <a:pt x="31" y="3"/>
                        <a:pt x="31" y="3"/>
                        <a:pt x="31" y="2"/>
                      </a:cubicBezTo>
                      <a:cubicBezTo>
                        <a:pt x="31" y="2"/>
                        <a:pt x="31" y="2"/>
                        <a:pt x="31" y="2"/>
                      </a:cubicBezTo>
                      <a:cubicBezTo>
                        <a:pt x="31" y="2"/>
                        <a:pt x="30" y="2"/>
                        <a:pt x="29" y="2"/>
                      </a:cubicBezTo>
                      <a:cubicBezTo>
                        <a:pt x="29" y="2"/>
                        <a:pt x="28" y="2"/>
                        <a:pt x="27" y="2"/>
                      </a:cubicBezTo>
                      <a:cubicBezTo>
                        <a:pt x="27" y="2"/>
                        <a:pt x="26" y="2"/>
                        <a:pt x="26" y="2"/>
                      </a:cubicBezTo>
                      <a:cubicBezTo>
                        <a:pt x="26" y="2"/>
                        <a:pt x="26" y="2"/>
                        <a:pt x="26" y="1"/>
                      </a:cubicBezTo>
                      <a:cubicBezTo>
                        <a:pt x="25" y="1"/>
                        <a:pt x="25" y="1"/>
                        <a:pt x="25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5" y="0"/>
                        <a:pt x="24" y="0"/>
                        <a:pt x="24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4" y="0"/>
                        <a:pt x="23" y="0"/>
                        <a:pt x="22" y="0"/>
                      </a:cubicBezTo>
                      <a:cubicBezTo>
                        <a:pt x="22" y="0"/>
                        <a:pt x="21" y="0"/>
                        <a:pt x="21" y="0"/>
                      </a:cubicBezTo>
                      <a:cubicBezTo>
                        <a:pt x="21" y="0"/>
                        <a:pt x="21" y="1"/>
                        <a:pt x="21" y="1"/>
                      </a:cubicBezTo>
                      <a:cubicBezTo>
                        <a:pt x="20" y="1"/>
                        <a:pt x="20" y="1"/>
                        <a:pt x="20" y="1"/>
                      </a:cubicBez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8" y="1"/>
                        <a:pt x="18" y="1"/>
                        <a:pt x="18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7" y="1"/>
                        <a:pt x="17" y="2"/>
                        <a:pt x="17" y="2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7" y="3"/>
                        <a:pt x="17" y="3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5" y="3"/>
                        <a:pt x="15" y="3"/>
                        <a:pt x="15" y="4"/>
                      </a:cubicBezTo>
                      <a:cubicBezTo>
                        <a:pt x="15" y="4"/>
                        <a:pt x="15" y="5"/>
                        <a:pt x="15" y="5"/>
                      </a:cubicBezTo>
                      <a:cubicBezTo>
                        <a:pt x="15" y="5"/>
                        <a:pt x="14" y="5"/>
                        <a:pt x="13" y="4"/>
                      </a:cubicBezTo>
                      <a:cubicBezTo>
                        <a:pt x="13" y="4"/>
                        <a:pt x="12" y="4"/>
                        <a:pt x="12" y="4"/>
                      </a:cubicBezTo>
                      <a:cubicBezTo>
                        <a:pt x="12" y="4"/>
                        <a:pt x="12" y="4"/>
                        <a:pt x="12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1" y="6"/>
                        <a:pt x="11" y="6"/>
                        <a:pt x="10" y="7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0" y="7"/>
                        <a:pt x="9" y="7"/>
                        <a:pt x="9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7"/>
                        <a:pt x="8" y="6"/>
                        <a:pt x="8" y="6"/>
                      </a:cubicBezTo>
                      <a:cubicBezTo>
                        <a:pt x="8" y="6"/>
                        <a:pt x="8" y="6"/>
                        <a:pt x="8" y="5"/>
                      </a:cubicBezTo>
                      <a:cubicBezTo>
                        <a:pt x="8" y="5"/>
                        <a:pt x="7" y="5"/>
                        <a:pt x="7" y="5"/>
                      </a:cubicBezTo>
                      <a:cubicBezTo>
                        <a:pt x="7" y="5"/>
                        <a:pt x="7" y="4"/>
                        <a:pt x="7" y="4"/>
                      </a:cubicBezTo>
                      <a:cubicBezTo>
                        <a:pt x="7" y="4"/>
                        <a:pt x="6" y="5"/>
                        <a:pt x="6" y="5"/>
                      </a:cubicBezTo>
                      <a:cubicBezTo>
                        <a:pt x="6" y="5"/>
                        <a:pt x="6" y="6"/>
                        <a:pt x="6" y="6"/>
                      </a:cubicBezTo>
                      <a:cubicBezTo>
                        <a:pt x="6" y="6"/>
                        <a:pt x="5" y="6"/>
                        <a:pt x="5" y="7"/>
                      </a:cubicBezTo>
                      <a:cubicBezTo>
                        <a:pt x="5" y="7"/>
                        <a:pt x="4" y="7"/>
                        <a:pt x="4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2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8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1" y="8"/>
                        <a:pt x="1" y="9"/>
                        <a:pt x="1" y="9"/>
                      </a:cubicBezTo>
                      <a:cubicBezTo>
                        <a:pt x="1" y="9"/>
                        <a:pt x="2" y="9"/>
                        <a:pt x="2" y="10"/>
                      </a:cubicBezTo>
                      <a:cubicBezTo>
                        <a:pt x="2" y="10"/>
                        <a:pt x="2" y="11"/>
                        <a:pt x="1" y="11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1" y="11"/>
                        <a:pt x="1" y="12"/>
                        <a:pt x="0" y="12"/>
                      </a:cubicBezTo>
                      <a:cubicBezTo>
                        <a:pt x="0" y="12"/>
                        <a:pt x="0" y="12"/>
                        <a:pt x="1" y="13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1" y="13"/>
                        <a:pt x="1" y="14"/>
                        <a:pt x="1" y="14"/>
                      </a:cubicBezTo>
                      <a:cubicBezTo>
                        <a:pt x="1" y="14"/>
                        <a:pt x="1" y="14"/>
                        <a:pt x="1" y="15"/>
                      </a:cubicBezTo>
                      <a:cubicBezTo>
                        <a:pt x="1" y="15"/>
                        <a:pt x="1" y="15"/>
                        <a:pt x="1" y="15"/>
                      </a:cubicBezTo>
                      <a:cubicBezTo>
                        <a:pt x="1" y="15"/>
                        <a:pt x="1" y="16"/>
                        <a:pt x="1" y="16"/>
                      </a:cubicBezTo>
                      <a:cubicBezTo>
                        <a:pt x="1" y="16"/>
                        <a:pt x="2" y="16"/>
                        <a:pt x="2" y="16"/>
                      </a:cubicBezTo>
                      <a:cubicBezTo>
                        <a:pt x="3" y="16"/>
                        <a:pt x="4" y="17"/>
                        <a:pt x="4" y="17"/>
                      </a:cubicBezTo>
                      <a:cubicBezTo>
                        <a:pt x="5" y="18"/>
                        <a:pt x="4" y="18"/>
                        <a:pt x="4" y="19"/>
                      </a:cubicBezTo>
                      <a:cubicBezTo>
                        <a:pt x="4" y="19"/>
                        <a:pt x="4" y="19"/>
                        <a:pt x="4" y="19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282" name="Freeform 30"/>
                <p:cNvSpPr>
                  <a:spLocks/>
                </p:cNvSpPr>
                <p:nvPr/>
              </p:nvSpPr>
              <p:spPr bwMode="auto">
                <a:xfrm>
                  <a:off x="4086" y="1908"/>
                  <a:ext cx="5" cy="5"/>
                </a:xfrm>
                <a:custGeom>
                  <a:avLst/>
                  <a:gdLst>
                    <a:gd name="T0" fmla="*/ 1 w 2"/>
                    <a:gd name="T1" fmla="*/ 1 h 2"/>
                    <a:gd name="T2" fmla="*/ 0 w 2"/>
                    <a:gd name="T3" fmla="*/ 1 h 2"/>
                    <a:gd name="T4" fmla="*/ 1 w 2"/>
                    <a:gd name="T5" fmla="*/ 2 h 2"/>
                    <a:gd name="T6" fmla="*/ 1 w 2"/>
                    <a:gd name="T7" fmla="*/ 1 h 2"/>
                    <a:gd name="T8" fmla="*/ 1 w 2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1" y="2"/>
                      </a:cubicBezTo>
                      <a:cubicBezTo>
                        <a:pt x="1" y="2"/>
                        <a:pt x="1" y="1"/>
                        <a:pt x="1" y="1"/>
                      </a:cubicBezTo>
                      <a:cubicBezTo>
                        <a:pt x="2" y="1"/>
                        <a:pt x="1" y="0"/>
                        <a:pt x="1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283" name="Freeform 31"/>
                <p:cNvSpPr>
                  <a:spLocks noEditPoints="1"/>
                </p:cNvSpPr>
                <p:nvPr/>
              </p:nvSpPr>
              <p:spPr bwMode="auto">
                <a:xfrm>
                  <a:off x="5722" y="1751"/>
                  <a:ext cx="106" cy="191"/>
                </a:xfrm>
                <a:custGeom>
                  <a:avLst/>
                  <a:gdLst>
                    <a:gd name="T0" fmla="*/ 5 w 40"/>
                    <a:gd name="T1" fmla="*/ 66 h 72"/>
                    <a:gd name="T2" fmla="*/ 3 w 40"/>
                    <a:gd name="T3" fmla="*/ 65 h 72"/>
                    <a:gd name="T4" fmla="*/ 2 w 40"/>
                    <a:gd name="T5" fmla="*/ 67 h 72"/>
                    <a:gd name="T6" fmla="*/ 1 w 40"/>
                    <a:gd name="T7" fmla="*/ 68 h 72"/>
                    <a:gd name="T8" fmla="*/ 1 w 40"/>
                    <a:gd name="T9" fmla="*/ 68 h 72"/>
                    <a:gd name="T10" fmla="*/ 1 w 40"/>
                    <a:gd name="T11" fmla="*/ 69 h 72"/>
                    <a:gd name="T12" fmla="*/ 1 w 40"/>
                    <a:gd name="T13" fmla="*/ 71 h 72"/>
                    <a:gd name="T14" fmla="*/ 2 w 40"/>
                    <a:gd name="T15" fmla="*/ 72 h 72"/>
                    <a:gd name="T16" fmla="*/ 4 w 40"/>
                    <a:gd name="T17" fmla="*/ 71 h 72"/>
                    <a:gd name="T18" fmla="*/ 5 w 40"/>
                    <a:gd name="T19" fmla="*/ 69 h 72"/>
                    <a:gd name="T20" fmla="*/ 7 w 40"/>
                    <a:gd name="T21" fmla="*/ 68 h 72"/>
                    <a:gd name="T22" fmla="*/ 8 w 40"/>
                    <a:gd name="T23" fmla="*/ 68 h 72"/>
                    <a:gd name="T24" fmla="*/ 9 w 40"/>
                    <a:gd name="T25" fmla="*/ 69 h 72"/>
                    <a:gd name="T26" fmla="*/ 10 w 40"/>
                    <a:gd name="T27" fmla="*/ 67 h 72"/>
                    <a:gd name="T28" fmla="*/ 12 w 40"/>
                    <a:gd name="T29" fmla="*/ 66 h 72"/>
                    <a:gd name="T30" fmla="*/ 11 w 40"/>
                    <a:gd name="T31" fmla="*/ 65 h 72"/>
                    <a:gd name="T32" fmla="*/ 10 w 40"/>
                    <a:gd name="T33" fmla="*/ 64 h 72"/>
                    <a:gd name="T34" fmla="*/ 8 w 40"/>
                    <a:gd name="T35" fmla="*/ 63 h 72"/>
                    <a:gd name="T36" fmla="*/ 7 w 40"/>
                    <a:gd name="T37" fmla="*/ 64 h 72"/>
                    <a:gd name="T38" fmla="*/ 6 w 40"/>
                    <a:gd name="T39" fmla="*/ 65 h 72"/>
                    <a:gd name="T40" fmla="*/ 5 w 40"/>
                    <a:gd name="T41" fmla="*/ 54 h 72"/>
                    <a:gd name="T42" fmla="*/ 4 w 40"/>
                    <a:gd name="T43" fmla="*/ 53 h 72"/>
                    <a:gd name="T44" fmla="*/ 5 w 40"/>
                    <a:gd name="T45" fmla="*/ 54 h 72"/>
                    <a:gd name="T46" fmla="*/ 40 w 40"/>
                    <a:gd name="T47" fmla="*/ 2 h 72"/>
                    <a:gd name="T48" fmla="*/ 40 w 40"/>
                    <a:gd name="T49" fmla="*/ 2 h 72"/>
                    <a:gd name="T50" fmla="*/ 33 w 40"/>
                    <a:gd name="T51" fmla="*/ 20 h 72"/>
                    <a:gd name="T52" fmla="*/ 32 w 40"/>
                    <a:gd name="T53" fmla="*/ 20 h 72"/>
                    <a:gd name="T54" fmla="*/ 28 w 40"/>
                    <a:gd name="T55" fmla="*/ 43 h 72"/>
                    <a:gd name="T56" fmla="*/ 29 w 40"/>
                    <a:gd name="T57" fmla="*/ 42 h 72"/>
                    <a:gd name="T58" fmla="*/ 28 w 40"/>
                    <a:gd name="T59" fmla="*/ 43 h 72"/>
                    <a:gd name="T60" fmla="*/ 28 w 40"/>
                    <a:gd name="T61" fmla="*/ 43 h 72"/>
                    <a:gd name="T62" fmla="*/ 23 w 40"/>
                    <a:gd name="T63" fmla="*/ 47 h 72"/>
                    <a:gd name="T64" fmla="*/ 21 w 40"/>
                    <a:gd name="T65" fmla="*/ 47 h 72"/>
                    <a:gd name="T66" fmla="*/ 22 w 40"/>
                    <a:gd name="T67" fmla="*/ 47 h 72"/>
                    <a:gd name="T68" fmla="*/ 39 w 40"/>
                    <a:gd name="T69" fmla="*/ 0 h 72"/>
                    <a:gd name="T70" fmla="*/ 39 w 40"/>
                    <a:gd name="T71" fmla="*/ 1 h 72"/>
                    <a:gd name="T72" fmla="*/ 12 w 40"/>
                    <a:gd name="T73" fmla="*/ 63 h 72"/>
                    <a:gd name="T74" fmla="*/ 12 w 40"/>
                    <a:gd name="T75" fmla="*/ 64 h 72"/>
                    <a:gd name="T76" fmla="*/ 13 w 40"/>
                    <a:gd name="T77" fmla="*/ 63 h 72"/>
                    <a:gd name="T78" fmla="*/ 34 w 40"/>
                    <a:gd name="T79" fmla="*/ 64 h 72"/>
                    <a:gd name="T80" fmla="*/ 34 w 40"/>
                    <a:gd name="T81" fmla="*/ 63 h 72"/>
                    <a:gd name="T82" fmla="*/ 34 w 40"/>
                    <a:gd name="T83" fmla="*/ 60 h 72"/>
                    <a:gd name="T84" fmla="*/ 33 w 40"/>
                    <a:gd name="T85" fmla="*/ 61 h 72"/>
                    <a:gd name="T86" fmla="*/ 34 w 40"/>
                    <a:gd name="T87" fmla="*/ 60 h 72"/>
                    <a:gd name="T88" fmla="*/ 36 w 40"/>
                    <a:gd name="T89" fmla="*/ 72 h 72"/>
                    <a:gd name="T90" fmla="*/ 35 w 40"/>
                    <a:gd name="T91" fmla="*/ 72 h 72"/>
                    <a:gd name="T92" fmla="*/ 36 w 40"/>
                    <a:gd name="T93" fmla="*/ 69 h 72"/>
                    <a:gd name="T94" fmla="*/ 35 w 40"/>
                    <a:gd name="T95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0" h="72">
                      <a:moveTo>
                        <a:pt x="6" y="65"/>
                      </a:moveTo>
                      <a:cubicBezTo>
                        <a:pt x="5" y="65"/>
                        <a:pt x="6" y="65"/>
                        <a:pt x="5" y="66"/>
                      </a:cubicBezTo>
                      <a:cubicBezTo>
                        <a:pt x="5" y="66"/>
                        <a:pt x="5" y="66"/>
                        <a:pt x="4" y="66"/>
                      </a:cubicBezTo>
                      <a:cubicBezTo>
                        <a:pt x="4" y="65"/>
                        <a:pt x="4" y="65"/>
                        <a:pt x="3" y="65"/>
                      </a:cubicBezTo>
                      <a:cubicBezTo>
                        <a:pt x="3" y="65"/>
                        <a:pt x="3" y="65"/>
                        <a:pt x="3" y="66"/>
                      </a:cubicBezTo>
                      <a:cubicBezTo>
                        <a:pt x="3" y="66"/>
                        <a:pt x="3" y="66"/>
                        <a:pt x="2" y="67"/>
                      </a:cubicBezTo>
                      <a:cubicBezTo>
                        <a:pt x="2" y="67"/>
                        <a:pt x="2" y="67"/>
                        <a:pt x="2" y="67"/>
                      </a:cubicBezTo>
                      <a:cubicBezTo>
                        <a:pt x="2" y="67"/>
                        <a:pt x="1" y="68"/>
                        <a:pt x="1" y="68"/>
                      </a:cubicBezTo>
                      <a:cubicBezTo>
                        <a:pt x="0" y="68"/>
                        <a:pt x="0" y="68"/>
                        <a:pt x="0" y="68"/>
                      </a:cubicBezTo>
                      <a:cubicBezTo>
                        <a:pt x="0" y="69"/>
                        <a:pt x="0" y="68"/>
                        <a:pt x="1" y="68"/>
                      </a:cubicBezTo>
                      <a:cubicBezTo>
                        <a:pt x="1" y="68"/>
                        <a:pt x="1" y="69"/>
                        <a:pt x="1" y="69"/>
                      </a:cubicBezTo>
                      <a:cubicBezTo>
                        <a:pt x="1" y="69"/>
                        <a:pt x="1" y="69"/>
                        <a:pt x="1" y="69"/>
                      </a:cubicBezTo>
                      <a:cubicBezTo>
                        <a:pt x="1" y="69"/>
                        <a:pt x="1" y="70"/>
                        <a:pt x="1" y="70"/>
                      </a:cubicBezTo>
                      <a:cubicBezTo>
                        <a:pt x="1" y="70"/>
                        <a:pt x="1" y="70"/>
                        <a:pt x="1" y="71"/>
                      </a:cubicBezTo>
                      <a:cubicBezTo>
                        <a:pt x="1" y="71"/>
                        <a:pt x="2" y="71"/>
                        <a:pt x="2" y="71"/>
                      </a:cubicBezTo>
                      <a:cubicBezTo>
                        <a:pt x="3" y="71"/>
                        <a:pt x="2" y="71"/>
                        <a:pt x="2" y="72"/>
                      </a:cubicBezTo>
                      <a:cubicBezTo>
                        <a:pt x="2" y="72"/>
                        <a:pt x="3" y="72"/>
                        <a:pt x="3" y="72"/>
                      </a:cubicBezTo>
                      <a:cubicBezTo>
                        <a:pt x="4" y="72"/>
                        <a:pt x="4" y="72"/>
                        <a:pt x="4" y="71"/>
                      </a:cubicBezTo>
                      <a:cubicBezTo>
                        <a:pt x="4" y="71"/>
                        <a:pt x="4" y="71"/>
                        <a:pt x="4" y="70"/>
                      </a:cubicBezTo>
                      <a:cubicBezTo>
                        <a:pt x="4" y="70"/>
                        <a:pt x="4" y="70"/>
                        <a:pt x="5" y="69"/>
                      </a:cubicBezTo>
                      <a:cubicBezTo>
                        <a:pt x="5" y="69"/>
                        <a:pt x="6" y="69"/>
                        <a:pt x="6" y="68"/>
                      </a:cubicBezTo>
                      <a:cubicBezTo>
                        <a:pt x="6" y="68"/>
                        <a:pt x="6" y="68"/>
                        <a:pt x="7" y="68"/>
                      </a:cubicBezTo>
                      <a:cubicBezTo>
                        <a:pt x="7" y="67"/>
                        <a:pt x="7" y="68"/>
                        <a:pt x="8" y="68"/>
                      </a:cubicBezTo>
                      <a:cubicBezTo>
                        <a:pt x="8" y="68"/>
                        <a:pt x="8" y="68"/>
                        <a:pt x="8" y="68"/>
                      </a:cubicBezTo>
                      <a:cubicBezTo>
                        <a:pt x="8" y="68"/>
                        <a:pt x="9" y="68"/>
                        <a:pt x="9" y="69"/>
                      </a:cubicBezTo>
                      <a:cubicBezTo>
                        <a:pt x="9" y="69"/>
                        <a:pt x="9" y="69"/>
                        <a:pt x="9" y="69"/>
                      </a:cubicBezTo>
                      <a:cubicBezTo>
                        <a:pt x="10" y="68"/>
                        <a:pt x="10" y="68"/>
                        <a:pt x="10" y="68"/>
                      </a:cubicBezTo>
                      <a:cubicBezTo>
                        <a:pt x="10" y="67"/>
                        <a:pt x="10" y="67"/>
                        <a:pt x="10" y="67"/>
                      </a:cubicBezTo>
                      <a:cubicBezTo>
                        <a:pt x="10" y="67"/>
                        <a:pt x="11" y="67"/>
                        <a:pt x="11" y="66"/>
                      </a:cubicBezTo>
                      <a:cubicBezTo>
                        <a:pt x="11" y="66"/>
                        <a:pt x="11" y="66"/>
                        <a:pt x="12" y="66"/>
                      </a:cubicBezTo>
                      <a:cubicBezTo>
                        <a:pt x="12" y="66"/>
                        <a:pt x="12" y="66"/>
                        <a:pt x="11" y="65"/>
                      </a:cubicBezTo>
                      <a:cubicBezTo>
                        <a:pt x="11" y="65"/>
                        <a:pt x="11" y="65"/>
                        <a:pt x="11" y="65"/>
                      </a:cubicBezTo>
                      <a:cubicBezTo>
                        <a:pt x="11" y="64"/>
                        <a:pt x="11" y="64"/>
                        <a:pt x="11" y="64"/>
                      </a:cubicBezTo>
                      <a:cubicBezTo>
                        <a:pt x="11" y="64"/>
                        <a:pt x="11" y="64"/>
                        <a:pt x="10" y="64"/>
                      </a:cubicBezTo>
                      <a:cubicBezTo>
                        <a:pt x="10" y="64"/>
                        <a:pt x="9" y="64"/>
                        <a:pt x="9" y="64"/>
                      </a:cubicBezTo>
                      <a:cubicBezTo>
                        <a:pt x="8" y="64"/>
                        <a:pt x="8" y="64"/>
                        <a:pt x="8" y="63"/>
                      </a:cubicBezTo>
                      <a:cubicBezTo>
                        <a:pt x="8" y="63"/>
                        <a:pt x="8" y="63"/>
                        <a:pt x="7" y="64"/>
                      </a:cubicBezTo>
                      <a:cubicBezTo>
                        <a:pt x="7" y="64"/>
                        <a:pt x="7" y="64"/>
                        <a:pt x="7" y="64"/>
                      </a:cubicBezTo>
                      <a:cubicBezTo>
                        <a:pt x="7" y="64"/>
                        <a:pt x="6" y="64"/>
                        <a:pt x="6" y="64"/>
                      </a:cubicBezTo>
                      <a:cubicBezTo>
                        <a:pt x="6" y="64"/>
                        <a:pt x="6" y="64"/>
                        <a:pt x="6" y="65"/>
                      </a:cubicBezTo>
                      <a:cubicBezTo>
                        <a:pt x="6" y="65"/>
                        <a:pt x="6" y="65"/>
                        <a:pt x="6" y="65"/>
                      </a:cubicBezTo>
                      <a:moveTo>
                        <a:pt x="5" y="54"/>
                      </a:moveTo>
                      <a:cubicBezTo>
                        <a:pt x="5" y="53"/>
                        <a:pt x="5" y="53"/>
                        <a:pt x="5" y="53"/>
                      </a:cubicBezTo>
                      <a:cubicBezTo>
                        <a:pt x="5" y="53"/>
                        <a:pt x="5" y="53"/>
                        <a:pt x="4" y="53"/>
                      </a:cubicBezTo>
                      <a:cubicBezTo>
                        <a:pt x="4" y="53"/>
                        <a:pt x="4" y="53"/>
                        <a:pt x="4" y="54"/>
                      </a:cubicBezTo>
                      <a:cubicBezTo>
                        <a:pt x="4" y="54"/>
                        <a:pt x="4" y="54"/>
                        <a:pt x="5" y="54"/>
                      </a:cubicBezTo>
                      <a:moveTo>
                        <a:pt x="40" y="2"/>
                      </a:moveTo>
                      <a:cubicBezTo>
                        <a:pt x="40" y="2"/>
                        <a:pt x="40" y="2"/>
                        <a:pt x="40" y="2"/>
                      </a:cubicBezTo>
                      <a:cubicBezTo>
                        <a:pt x="40" y="2"/>
                        <a:pt x="40" y="3"/>
                        <a:pt x="40" y="3"/>
                      </a:cubicBezTo>
                      <a:cubicBezTo>
                        <a:pt x="40" y="3"/>
                        <a:pt x="40" y="3"/>
                        <a:pt x="40" y="2"/>
                      </a:cubicBezTo>
                      <a:moveTo>
                        <a:pt x="33" y="20"/>
                      </a:moveTo>
                      <a:cubicBezTo>
                        <a:pt x="33" y="20"/>
                        <a:pt x="33" y="20"/>
                        <a:pt x="33" y="20"/>
                      </a:cubicBezTo>
                      <a:cubicBezTo>
                        <a:pt x="33" y="19"/>
                        <a:pt x="33" y="19"/>
                        <a:pt x="32" y="19"/>
                      </a:cubicBezTo>
                      <a:cubicBezTo>
                        <a:pt x="32" y="20"/>
                        <a:pt x="32" y="20"/>
                        <a:pt x="32" y="20"/>
                      </a:cubicBezTo>
                      <a:cubicBezTo>
                        <a:pt x="32" y="21"/>
                        <a:pt x="33" y="21"/>
                        <a:pt x="33" y="20"/>
                      </a:cubicBezTo>
                      <a:moveTo>
                        <a:pt x="28" y="43"/>
                      </a:moveTo>
                      <a:cubicBezTo>
                        <a:pt x="28" y="43"/>
                        <a:pt x="28" y="43"/>
                        <a:pt x="28" y="43"/>
                      </a:cubicBezTo>
                      <a:cubicBezTo>
                        <a:pt x="29" y="42"/>
                        <a:pt x="29" y="42"/>
                        <a:pt x="29" y="42"/>
                      </a:cubicBezTo>
                      <a:cubicBezTo>
                        <a:pt x="29" y="42"/>
                        <a:pt x="29" y="41"/>
                        <a:pt x="28" y="42"/>
                      </a:cubicBezTo>
                      <a:cubicBezTo>
                        <a:pt x="28" y="42"/>
                        <a:pt x="28" y="42"/>
                        <a:pt x="28" y="43"/>
                      </a:cubicBezTo>
                      <a:cubicBezTo>
                        <a:pt x="28" y="43"/>
                        <a:pt x="28" y="43"/>
                        <a:pt x="28" y="44"/>
                      </a:cubicBezTo>
                      <a:cubicBezTo>
                        <a:pt x="28" y="44"/>
                        <a:pt x="28" y="44"/>
                        <a:pt x="28" y="43"/>
                      </a:cubicBezTo>
                      <a:moveTo>
                        <a:pt x="22" y="47"/>
                      </a:moveTo>
                      <a:cubicBezTo>
                        <a:pt x="22" y="47"/>
                        <a:pt x="23" y="47"/>
                        <a:pt x="23" y="47"/>
                      </a:cubicBezTo>
                      <a:cubicBezTo>
                        <a:pt x="23" y="46"/>
                        <a:pt x="23" y="45"/>
                        <a:pt x="22" y="46"/>
                      </a:cubicBezTo>
                      <a:cubicBezTo>
                        <a:pt x="21" y="47"/>
                        <a:pt x="21" y="47"/>
                        <a:pt x="21" y="47"/>
                      </a:cubicBezTo>
                      <a:cubicBezTo>
                        <a:pt x="21" y="47"/>
                        <a:pt x="21" y="48"/>
                        <a:pt x="21" y="48"/>
                      </a:cubicBezTo>
                      <a:cubicBezTo>
                        <a:pt x="21" y="48"/>
                        <a:pt x="22" y="47"/>
                        <a:pt x="22" y="47"/>
                      </a:cubicBezTo>
                      <a:moveTo>
                        <a:pt x="39" y="1"/>
                      </a:moveTo>
                      <a:cubicBezTo>
                        <a:pt x="39" y="1"/>
                        <a:pt x="39" y="0"/>
                        <a:pt x="39" y="0"/>
                      </a:cubicBezTo>
                      <a:cubicBezTo>
                        <a:pt x="39" y="0"/>
                        <a:pt x="39" y="0"/>
                        <a:pt x="38" y="0"/>
                      </a:cubicBezTo>
                      <a:cubicBezTo>
                        <a:pt x="38" y="1"/>
                        <a:pt x="38" y="1"/>
                        <a:pt x="39" y="1"/>
                      </a:cubicBezTo>
                      <a:moveTo>
                        <a:pt x="12" y="63"/>
                      </a:moveTo>
                      <a:cubicBezTo>
                        <a:pt x="12" y="63"/>
                        <a:pt x="12" y="63"/>
                        <a:pt x="12" y="63"/>
                      </a:cubicBezTo>
                      <a:cubicBezTo>
                        <a:pt x="12" y="64"/>
                        <a:pt x="12" y="64"/>
                        <a:pt x="12" y="64"/>
                      </a:cubicBezTo>
                      <a:cubicBezTo>
                        <a:pt x="12" y="64"/>
                        <a:pt x="12" y="64"/>
                        <a:pt x="12" y="64"/>
                      </a:cubicBezTo>
                      <a:cubicBezTo>
                        <a:pt x="13" y="64"/>
                        <a:pt x="13" y="64"/>
                        <a:pt x="13" y="63"/>
                      </a:cubicBezTo>
                      <a:cubicBezTo>
                        <a:pt x="13" y="63"/>
                        <a:pt x="13" y="63"/>
                        <a:pt x="13" y="63"/>
                      </a:cubicBezTo>
                      <a:cubicBezTo>
                        <a:pt x="13" y="62"/>
                        <a:pt x="12" y="62"/>
                        <a:pt x="12" y="63"/>
                      </a:cubicBezTo>
                      <a:moveTo>
                        <a:pt x="34" y="64"/>
                      </a:moveTo>
                      <a:cubicBezTo>
                        <a:pt x="34" y="64"/>
                        <a:pt x="35" y="64"/>
                        <a:pt x="35" y="64"/>
                      </a:cubicBezTo>
                      <a:cubicBezTo>
                        <a:pt x="35" y="64"/>
                        <a:pt x="34" y="63"/>
                        <a:pt x="34" y="63"/>
                      </a:cubicBezTo>
                      <a:cubicBezTo>
                        <a:pt x="34" y="64"/>
                        <a:pt x="34" y="64"/>
                        <a:pt x="34" y="64"/>
                      </a:cubicBezTo>
                      <a:moveTo>
                        <a:pt x="34" y="60"/>
                      </a:moveTo>
                      <a:cubicBezTo>
                        <a:pt x="33" y="60"/>
                        <a:pt x="33" y="60"/>
                        <a:pt x="33" y="60"/>
                      </a:cubicBezTo>
                      <a:cubicBezTo>
                        <a:pt x="33" y="61"/>
                        <a:pt x="33" y="61"/>
                        <a:pt x="33" y="61"/>
                      </a:cubicBezTo>
                      <a:cubicBezTo>
                        <a:pt x="34" y="61"/>
                        <a:pt x="34" y="61"/>
                        <a:pt x="34" y="61"/>
                      </a:cubicBezTo>
                      <a:cubicBezTo>
                        <a:pt x="34" y="60"/>
                        <a:pt x="34" y="60"/>
                        <a:pt x="34" y="60"/>
                      </a:cubicBezTo>
                      <a:moveTo>
                        <a:pt x="35" y="72"/>
                      </a:moveTo>
                      <a:cubicBezTo>
                        <a:pt x="36" y="72"/>
                        <a:pt x="36" y="72"/>
                        <a:pt x="36" y="72"/>
                      </a:cubicBezTo>
                      <a:cubicBezTo>
                        <a:pt x="36" y="72"/>
                        <a:pt x="35" y="71"/>
                        <a:pt x="35" y="72"/>
                      </a:cubicBezTo>
                      <a:cubicBezTo>
                        <a:pt x="35" y="72"/>
                        <a:pt x="35" y="72"/>
                        <a:pt x="35" y="72"/>
                      </a:cubicBezTo>
                      <a:moveTo>
                        <a:pt x="36" y="69"/>
                      </a:moveTo>
                      <a:cubicBezTo>
                        <a:pt x="36" y="70"/>
                        <a:pt x="36" y="70"/>
                        <a:pt x="36" y="69"/>
                      </a:cubicBezTo>
                      <a:cubicBezTo>
                        <a:pt x="36" y="69"/>
                        <a:pt x="36" y="69"/>
                        <a:pt x="36" y="69"/>
                      </a:cubicBezTo>
                      <a:cubicBezTo>
                        <a:pt x="36" y="68"/>
                        <a:pt x="35" y="68"/>
                        <a:pt x="35" y="69"/>
                      </a:cubicBezTo>
                      <a:cubicBezTo>
                        <a:pt x="35" y="69"/>
                        <a:pt x="35" y="69"/>
                        <a:pt x="36" y="69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284" name="Freeform 32"/>
                <p:cNvSpPr>
                  <a:spLocks/>
                </p:cNvSpPr>
                <p:nvPr/>
              </p:nvSpPr>
              <p:spPr bwMode="auto">
                <a:xfrm>
                  <a:off x="4558" y="1916"/>
                  <a:ext cx="123" cy="114"/>
                </a:xfrm>
                <a:custGeom>
                  <a:avLst/>
                  <a:gdLst>
                    <a:gd name="T0" fmla="*/ 28 w 46"/>
                    <a:gd name="T1" fmla="*/ 4 h 43"/>
                    <a:gd name="T2" fmla="*/ 27 w 46"/>
                    <a:gd name="T3" fmla="*/ 2 h 43"/>
                    <a:gd name="T4" fmla="*/ 25 w 46"/>
                    <a:gd name="T5" fmla="*/ 2 h 43"/>
                    <a:gd name="T6" fmla="*/ 24 w 46"/>
                    <a:gd name="T7" fmla="*/ 1 h 43"/>
                    <a:gd name="T8" fmla="*/ 21 w 46"/>
                    <a:gd name="T9" fmla="*/ 1 h 43"/>
                    <a:gd name="T10" fmla="*/ 19 w 46"/>
                    <a:gd name="T11" fmla="*/ 0 h 43"/>
                    <a:gd name="T12" fmla="*/ 17 w 46"/>
                    <a:gd name="T13" fmla="*/ 1 h 43"/>
                    <a:gd name="T14" fmla="*/ 13 w 46"/>
                    <a:gd name="T15" fmla="*/ 5 h 43"/>
                    <a:gd name="T16" fmla="*/ 11 w 46"/>
                    <a:gd name="T17" fmla="*/ 5 h 43"/>
                    <a:gd name="T18" fmla="*/ 11 w 46"/>
                    <a:gd name="T19" fmla="*/ 7 h 43"/>
                    <a:gd name="T20" fmla="*/ 11 w 46"/>
                    <a:gd name="T21" fmla="*/ 10 h 43"/>
                    <a:gd name="T22" fmla="*/ 11 w 46"/>
                    <a:gd name="T23" fmla="*/ 12 h 43"/>
                    <a:gd name="T24" fmla="*/ 11 w 46"/>
                    <a:gd name="T25" fmla="*/ 14 h 43"/>
                    <a:gd name="T26" fmla="*/ 10 w 46"/>
                    <a:gd name="T27" fmla="*/ 16 h 43"/>
                    <a:gd name="T28" fmla="*/ 8 w 46"/>
                    <a:gd name="T29" fmla="*/ 17 h 43"/>
                    <a:gd name="T30" fmla="*/ 7 w 46"/>
                    <a:gd name="T31" fmla="*/ 18 h 43"/>
                    <a:gd name="T32" fmla="*/ 1 w 46"/>
                    <a:gd name="T33" fmla="*/ 22 h 43"/>
                    <a:gd name="T34" fmla="*/ 0 w 46"/>
                    <a:gd name="T35" fmla="*/ 22 h 43"/>
                    <a:gd name="T36" fmla="*/ 1 w 46"/>
                    <a:gd name="T37" fmla="*/ 27 h 43"/>
                    <a:gd name="T38" fmla="*/ 8 w 46"/>
                    <a:gd name="T39" fmla="*/ 29 h 43"/>
                    <a:gd name="T40" fmla="*/ 17 w 46"/>
                    <a:gd name="T41" fmla="*/ 34 h 43"/>
                    <a:gd name="T42" fmla="*/ 29 w 46"/>
                    <a:gd name="T43" fmla="*/ 43 h 43"/>
                    <a:gd name="T44" fmla="*/ 35 w 46"/>
                    <a:gd name="T45" fmla="*/ 43 h 43"/>
                    <a:gd name="T46" fmla="*/ 37 w 46"/>
                    <a:gd name="T47" fmla="*/ 41 h 43"/>
                    <a:gd name="T48" fmla="*/ 39 w 46"/>
                    <a:gd name="T49" fmla="*/ 38 h 43"/>
                    <a:gd name="T50" fmla="*/ 41 w 46"/>
                    <a:gd name="T51" fmla="*/ 37 h 43"/>
                    <a:gd name="T52" fmla="*/ 44 w 46"/>
                    <a:gd name="T53" fmla="*/ 39 h 43"/>
                    <a:gd name="T54" fmla="*/ 46 w 46"/>
                    <a:gd name="T55" fmla="*/ 38 h 43"/>
                    <a:gd name="T56" fmla="*/ 44 w 46"/>
                    <a:gd name="T57" fmla="*/ 37 h 43"/>
                    <a:gd name="T58" fmla="*/ 43 w 46"/>
                    <a:gd name="T59" fmla="*/ 34 h 43"/>
                    <a:gd name="T60" fmla="*/ 42 w 46"/>
                    <a:gd name="T61" fmla="*/ 33 h 43"/>
                    <a:gd name="T62" fmla="*/ 41 w 46"/>
                    <a:gd name="T63" fmla="*/ 33 h 43"/>
                    <a:gd name="T64" fmla="*/ 41 w 46"/>
                    <a:gd name="T65" fmla="*/ 31 h 43"/>
                    <a:gd name="T66" fmla="*/ 42 w 46"/>
                    <a:gd name="T67" fmla="*/ 30 h 43"/>
                    <a:gd name="T68" fmla="*/ 41 w 46"/>
                    <a:gd name="T69" fmla="*/ 27 h 43"/>
                    <a:gd name="T70" fmla="*/ 39 w 46"/>
                    <a:gd name="T71" fmla="*/ 26 h 43"/>
                    <a:gd name="T72" fmla="*/ 36 w 46"/>
                    <a:gd name="T73" fmla="*/ 24 h 43"/>
                    <a:gd name="T74" fmla="*/ 35 w 46"/>
                    <a:gd name="T75" fmla="*/ 23 h 43"/>
                    <a:gd name="T76" fmla="*/ 33 w 46"/>
                    <a:gd name="T77" fmla="*/ 22 h 43"/>
                    <a:gd name="T78" fmla="*/ 32 w 46"/>
                    <a:gd name="T79" fmla="*/ 20 h 43"/>
                    <a:gd name="T80" fmla="*/ 32 w 46"/>
                    <a:gd name="T81" fmla="*/ 20 h 43"/>
                    <a:gd name="T82" fmla="*/ 30 w 46"/>
                    <a:gd name="T83" fmla="*/ 18 h 43"/>
                    <a:gd name="T84" fmla="*/ 31 w 46"/>
                    <a:gd name="T85" fmla="*/ 17 h 43"/>
                    <a:gd name="T86" fmla="*/ 30 w 46"/>
                    <a:gd name="T87" fmla="*/ 16 h 43"/>
                    <a:gd name="T88" fmla="*/ 31 w 46"/>
                    <a:gd name="T89" fmla="*/ 14 h 43"/>
                    <a:gd name="T90" fmla="*/ 32 w 46"/>
                    <a:gd name="T91" fmla="*/ 14 h 43"/>
                    <a:gd name="T92" fmla="*/ 32 w 46"/>
                    <a:gd name="T93" fmla="*/ 12 h 43"/>
                    <a:gd name="T94" fmla="*/ 33 w 46"/>
                    <a:gd name="T95" fmla="*/ 11 h 43"/>
                    <a:gd name="T96" fmla="*/ 33 w 46"/>
                    <a:gd name="T97" fmla="*/ 9 h 43"/>
                    <a:gd name="T98" fmla="*/ 33 w 46"/>
                    <a:gd name="T99" fmla="*/ 8 h 43"/>
                    <a:gd name="T100" fmla="*/ 33 w 46"/>
                    <a:gd name="T101" fmla="*/ 8 h 43"/>
                    <a:gd name="T102" fmla="*/ 31 w 46"/>
                    <a:gd name="T103" fmla="*/ 8 h 43"/>
                    <a:gd name="T104" fmla="*/ 29 w 46"/>
                    <a:gd name="T105" fmla="*/ 7 h 43"/>
                    <a:gd name="T106" fmla="*/ 28 w 46"/>
                    <a:gd name="T107" fmla="*/ 5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46" h="43">
                      <a:moveTo>
                        <a:pt x="28" y="5"/>
                      </a:moveTo>
                      <a:cubicBezTo>
                        <a:pt x="28" y="5"/>
                        <a:pt x="28" y="4"/>
                        <a:pt x="28" y="4"/>
                      </a:cubicBezTo>
                      <a:cubicBezTo>
                        <a:pt x="28" y="4"/>
                        <a:pt x="28" y="4"/>
                        <a:pt x="28" y="4"/>
                      </a:cubicBezTo>
                      <a:cubicBezTo>
                        <a:pt x="27" y="3"/>
                        <a:pt x="27" y="3"/>
                        <a:pt x="27" y="2"/>
                      </a:cubicBezTo>
                      <a:cubicBezTo>
                        <a:pt x="27" y="2"/>
                        <a:pt x="27" y="2"/>
                        <a:pt x="27" y="1"/>
                      </a:cubicBezTo>
                      <a:cubicBezTo>
                        <a:pt x="26" y="2"/>
                        <a:pt x="25" y="2"/>
                        <a:pt x="25" y="2"/>
                      </a:cubicBezTo>
                      <a:cubicBezTo>
                        <a:pt x="24" y="2"/>
                        <a:pt x="24" y="1"/>
                        <a:pt x="24" y="1"/>
                      </a:cubicBezTo>
                      <a:cubicBezTo>
                        <a:pt x="24" y="1"/>
                        <a:pt x="24" y="1"/>
                        <a:pt x="24" y="1"/>
                      </a:cubicBezTo>
                      <a:cubicBezTo>
                        <a:pt x="24" y="1"/>
                        <a:pt x="23" y="1"/>
                        <a:pt x="23" y="1"/>
                      </a:cubicBezTo>
                      <a:cubicBezTo>
                        <a:pt x="22" y="1"/>
                        <a:pt x="22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0" y="1"/>
                        <a:pt x="20" y="1"/>
                        <a:pt x="19" y="0"/>
                      </a:cubicBezTo>
                      <a:cubicBezTo>
                        <a:pt x="19" y="0"/>
                        <a:pt x="18" y="0"/>
                        <a:pt x="18" y="0"/>
                      </a:cubicBezTo>
                      <a:cubicBezTo>
                        <a:pt x="18" y="0"/>
                        <a:pt x="17" y="0"/>
                        <a:pt x="17" y="1"/>
                      </a:cubicBezTo>
                      <a:cubicBezTo>
                        <a:pt x="17" y="1"/>
                        <a:pt x="16" y="2"/>
                        <a:pt x="15" y="2"/>
                      </a:cubicBezTo>
                      <a:cubicBezTo>
                        <a:pt x="14" y="3"/>
                        <a:pt x="13" y="5"/>
                        <a:pt x="13" y="5"/>
                      </a:cubicBezTo>
                      <a:cubicBezTo>
                        <a:pt x="13" y="5"/>
                        <a:pt x="13" y="5"/>
                        <a:pt x="12" y="5"/>
                      </a:cubicBezTo>
                      <a:cubicBezTo>
                        <a:pt x="12" y="5"/>
                        <a:pt x="12" y="5"/>
                        <a:pt x="11" y="5"/>
                      </a:cubicBezTo>
                      <a:cubicBezTo>
                        <a:pt x="11" y="6"/>
                        <a:pt x="11" y="6"/>
                        <a:pt x="11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1" y="7"/>
                        <a:pt x="11" y="8"/>
                        <a:pt x="11" y="8"/>
                      </a:cubicBezTo>
                      <a:cubicBezTo>
                        <a:pt x="11" y="9"/>
                        <a:pt x="11" y="10"/>
                        <a:pt x="11" y="10"/>
                      </a:cubicBezTo>
                      <a:cubicBezTo>
                        <a:pt x="11" y="11"/>
                        <a:pt x="11" y="11"/>
                        <a:pt x="11" y="11"/>
                      </a:cubicBezTo>
                      <a:cubicBezTo>
                        <a:pt x="11" y="11"/>
                        <a:pt x="11" y="12"/>
                        <a:pt x="11" y="12"/>
                      </a:cubicBezTo>
                      <a:cubicBezTo>
                        <a:pt x="11" y="12"/>
                        <a:pt x="11" y="13"/>
                        <a:pt x="11" y="13"/>
                      </a:cubicBezTo>
                      <a:cubicBezTo>
                        <a:pt x="11" y="13"/>
                        <a:pt x="11" y="14"/>
                        <a:pt x="11" y="14"/>
                      </a:cubicBezTo>
                      <a:cubicBezTo>
                        <a:pt x="11" y="15"/>
                        <a:pt x="10" y="15"/>
                        <a:pt x="10" y="15"/>
                      </a:cubicBezTo>
                      <a:cubicBezTo>
                        <a:pt x="10" y="16"/>
                        <a:pt x="10" y="16"/>
                        <a:pt x="10" y="16"/>
                      </a:cubicBezTo>
                      <a:cubicBezTo>
                        <a:pt x="9" y="17"/>
                        <a:pt x="9" y="17"/>
                        <a:pt x="8" y="17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8" y="17"/>
                        <a:pt x="8" y="17"/>
                        <a:pt x="7" y="18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6" y="18"/>
                        <a:pt x="5" y="19"/>
                        <a:pt x="4" y="20"/>
                      </a:cubicBezTo>
                      <a:cubicBezTo>
                        <a:pt x="3" y="20"/>
                        <a:pt x="1" y="21"/>
                        <a:pt x="1" y="22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0" y="23"/>
                        <a:pt x="0" y="24"/>
                        <a:pt x="1" y="26"/>
                      </a:cubicBezTo>
                      <a:cubicBezTo>
                        <a:pt x="1" y="27"/>
                        <a:pt x="1" y="27"/>
                        <a:pt x="1" y="27"/>
                      </a:cubicBezTo>
                      <a:cubicBezTo>
                        <a:pt x="2" y="28"/>
                        <a:pt x="2" y="28"/>
                        <a:pt x="2" y="28"/>
                      </a:cubicBezTo>
                      <a:cubicBezTo>
                        <a:pt x="3" y="28"/>
                        <a:pt x="7" y="29"/>
                        <a:pt x="8" y="29"/>
                      </a:cubicBezTo>
                      <a:cubicBezTo>
                        <a:pt x="9" y="29"/>
                        <a:pt x="11" y="31"/>
                        <a:pt x="13" y="32"/>
                      </a:cubicBezTo>
                      <a:cubicBezTo>
                        <a:pt x="15" y="33"/>
                        <a:pt x="16" y="34"/>
                        <a:pt x="17" y="34"/>
                      </a:cubicBezTo>
                      <a:cubicBezTo>
                        <a:pt x="18" y="35"/>
                        <a:pt x="21" y="38"/>
                        <a:pt x="24" y="40"/>
                      </a:cubicBezTo>
                      <a:cubicBezTo>
                        <a:pt x="26" y="41"/>
                        <a:pt x="28" y="43"/>
                        <a:pt x="29" y="43"/>
                      </a:cubicBezTo>
                      <a:cubicBezTo>
                        <a:pt x="30" y="43"/>
                        <a:pt x="31" y="43"/>
                        <a:pt x="33" y="43"/>
                      </a:cubicBezTo>
                      <a:cubicBezTo>
                        <a:pt x="34" y="43"/>
                        <a:pt x="34" y="43"/>
                        <a:pt x="35" y="43"/>
                      </a:cubicBezTo>
                      <a:cubicBezTo>
                        <a:pt x="35" y="43"/>
                        <a:pt x="36" y="43"/>
                        <a:pt x="36" y="43"/>
                      </a:cubicBezTo>
                      <a:cubicBezTo>
                        <a:pt x="36" y="43"/>
                        <a:pt x="37" y="42"/>
                        <a:pt x="37" y="41"/>
                      </a:cubicBezTo>
                      <a:cubicBezTo>
                        <a:pt x="37" y="41"/>
                        <a:pt x="38" y="40"/>
                        <a:pt x="38" y="39"/>
                      </a:cubicBezTo>
                      <a:cubicBezTo>
                        <a:pt x="38" y="39"/>
                        <a:pt x="39" y="38"/>
                        <a:pt x="39" y="38"/>
                      </a:cubicBezTo>
                      <a:cubicBezTo>
                        <a:pt x="39" y="38"/>
                        <a:pt x="40" y="38"/>
                        <a:pt x="40" y="38"/>
                      </a:cubicBezTo>
                      <a:cubicBezTo>
                        <a:pt x="40" y="37"/>
                        <a:pt x="41" y="37"/>
                        <a:pt x="41" y="37"/>
                      </a:cubicBezTo>
                      <a:cubicBezTo>
                        <a:pt x="42" y="38"/>
                        <a:pt x="42" y="38"/>
                        <a:pt x="43" y="38"/>
                      </a:cubicBezTo>
                      <a:cubicBezTo>
                        <a:pt x="43" y="38"/>
                        <a:pt x="44" y="38"/>
                        <a:pt x="44" y="39"/>
                      </a:cubicBezTo>
                      <a:cubicBezTo>
                        <a:pt x="44" y="38"/>
                        <a:pt x="44" y="38"/>
                        <a:pt x="45" y="38"/>
                      </a:cubicBezTo>
                      <a:cubicBezTo>
                        <a:pt x="45" y="38"/>
                        <a:pt x="45" y="38"/>
                        <a:pt x="46" y="38"/>
                      </a:cubicBezTo>
                      <a:cubicBezTo>
                        <a:pt x="45" y="38"/>
                        <a:pt x="45" y="37"/>
                        <a:pt x="45" y="37"/>
                      </a:cubicBezTo>
                      <a:cubicBezTo>
                        <a:pt x="45" y="37"/>
                        <a:pt x="44" y="37"/>
                        <a:pt x="44" y="37"/>
                      </a:cubicBezTo>
                      <a:cubicBezTo>
                        <a:pt x="44" y="36"/>
                        <a:pt x="44" y="36"/>
                        <a:pt x="43" y="36"/>
                      </a:cubicBezTo>
                      <a:cubicBezTo>
                        <a:pt x="43" y="35"/>
                        <a:pt x="43" y="35"/>
                        <a:pt x="43" y="34"/>
                      </a:cubicBezTo>
                      <a:cubicBezTo>
                        <a:pt x="43" y="34"/>
                        <a:pt x="43" y="33"/>
                        <a:pt x="43" y="33"/>
                      </a:cubicBezTo>
                      <a:cubicBezTo>
                        <a:pt x="43" y="33"/>
                        <a:pt x="43" y="33"/>
                        <a:pt x="42" y="33"/>
                      </a:cubicBezTo>
                      <a:cubicBezTo>
                        <a:pt x="42" y="33"/>
                        <a:pt x="42" y="33"/>
                        <a:pt x="42" y="33"/>
                      </a:cubicBezTo>
                      <a:cubicBezTo>
                        <a:pt x="41" y="33"/>
                        <a:pt x="41" y="33"/>
                        <a:pt x="41" y="33"/>
                      </a:cubicBezTo>
                      <a:cubicBezTo>
                        <a:pt x="41" y="33"/>
                        <a:pt x="41" y="33"/>
                        <a:pt x="41" y="32"/>
                      </a:cubicBezTo>
                      <a:cubicBezTo>
                        <a:pt x="41" y="32"/>
                        <a:pt x="41" y="31"/>
                        <a:pt x="41" y="31"/>
                      </a:cubicBezTo>
                      <a:cubicBezTo>
                        <a:pt x="41" y="31"/>
                        <a:pt x="41" y="31"/>
                        <a:pt x="41" y="31"/>
                      </a:cubicBezTo>
                      <a:cubicBezTo>
                        <a:pt x="41" y="30"/>
                        <a:pt x="42" y="30"/>
                        <a:pt x="42" y="30"/>
                      </a:cubicBezTo>
                      <a:cubicBezTo>
                        <a:pt x="42" y="29"/>
                        <a:pt x="42" y="29"/>
                        <a:pt x="42" y="29"/>
                      </a:cubicBezTo>
                      <a:cubicBezTo>
                        <a:pt x="42" y="28"/>
                        <a:pt x="41" y="28"/>
                        <a:pt x="41" y="27"/>
                      </a:cubicBezTo>
                      <a:cubicBezTo>
                        <a:pt x="40" y="26"/>
                        <a:pt x="40" y="26"/>
                        <a:pt x="40" y="26"/>
                      </a:cubicBezTo>
                      <a:cubicBezTo>
                        <a:pt x="39" y="26"/>
                        <a:pt x="39" y="26"/>
                        <a:pt x="39" y="26"/>
                      </a:cubicBezTo>
                      <a:cubicBezTo>
                        <a:pt x="39" y="26"/>
                        <a:pt x="39" y="26"/>
                        <a:pt x="38" y="26"/>
                      </a:cubicBezTo>
                      <a:cubicBezTo>
                        <a:pt x="38" y="25"/>
                        <a:pt x="37" y="25"/>
                        <a:pt x="36" y="24"/>
                      </a:cubicBezTo>
                      <a:cubicBezTo>
                        <a:pt x="36" y="24"/>
                        <a:pt x="35" y="23"/>
                        <a:pt x="35" y="23"/>
                      </a:cubicBezTo>
                      <a:cubicBezTo>
                        <a:pt x="35" y="23"/>
                        <a:pt x="35" y="23"/>
                        <a:pt x="35" y="23"/>
                      </a:cubicBezTo>
                      <a:cubicBezTo>
                        <a:pt x="34" y="23"/>
                        <a:pt x="34" y="23"/>
                        <a:pt x="34" y="23"/>
                      </a:cubicBezTo>
                      <a:cubicBezTo>
                        <a:pt x="33" y="23"/>
                        <a:pt x="33" y="23"/>
                        <a:pt x="33" y="22"/>
                      </a:cubicBezTo>
                      <a:cubicBezTo>
                        <a:pt x="33" y="21"/>
                        <a:pt x="33" y="21"/>
                        <a:pt x="33" y="21"/>
                      </a:cubicBezTo>
                      <a:cubicBezTo>
                        <a:pt x="32" y="20"/>
                        <a:pt x="32" y="20"/>
                        <a:pt x="32" y="20"/>
                      </a:cubicBezTo>
                      <a:cubicBezTo>
                        <a:pt x="32" y="20"/>
                        <a:pt x="32" y="20"/>
                        <a:pt x="32" y="20"/>
                      </a:cubicBezTo>
                      <a:cubicBezTo>
                        <a:pt x="32" y="20"/>
                        <a:pt x="32" y="20"/>
                        <a:pt x="32" y="20"/>
                      </a:cubicBezTo>
                      <a:cubicBezTo>
                        <a:pt x="31" y="19"/>
                        <a:pt x="31" y="19"/>
                        <a:pt x="31" y="19"/>
                      </a:cubicBezTo>
                      <a:cubicBezTo>
                        <a:pt x="30" y="19"/>
                        <a:pt x="30" y="18"/>
                        <a:pt x="30" y="18"/>
                      </a:cubicBezTo>
                      <a:cubicBezTo>
                        <a:pt x="30" y="18"/>
                        <a:pt x="30" y="17"/>
                        <a:pt x="30" y="17"/>
                      </a:cubicBezTo>
                      <a:cubicBezTo>
                        <a:pt x="30" y="17"/>
                        <a:pt x="31" y="17"/>
                        <a:pt x="31" y="17"/>
                      </a:cubicBezTo>
                      <a:cubicBezTo>
                        <a:pt x="31" y="16"/>
                        <a:pt x="30" y="16"/>
                        <a:pt x="30" y="16"/>
                      </a:cubicBezTo>
                      <a:cubicBezTo>
                        <a:pt x="30" y="16"/>
                        <a:pt x="30" y="16"/>
                        <a:pt x="30" y="16"/>
                      </a:cubicBezTo>
                      <a:cubicBezTo>
                        <a:pt x="30" y="16"/>
                        <a:pt x="30" y="15"/>
                        <a:pt x="30" y="15"/>
                      </a:cubicBezTo>
                      <a:cubicBezTo>
                        <a:pt x="30" y="15"/>
                        <a:pt x="30" y="15"/>
                        <a:pt x="31" y="14"/>
                      </a:cubicBezTo>
                      <a:cubicBezTo>
                        <a:pt x="31" y="14"/>
                        <a:pt x="31" y="14"/>
                        <a:pt x="31" y="14"/>
                      </a:cubicBezTo>
                      <a:cubicBezTo>
                        <a:pt x="31" y="14"/>
                        <a:pt x="32" y="14"/>
                        <a:pt x="32" y="14"/>
                      </a:cubicBezTo>
                      <a:cubicBezTo>
                        <a:pt x="32" y="13"/>
                        <a:pt x="32" y="13"/>
                        <a:pt x="32" y="13"/>
                      </a:cubicBezTo>
                      <a:cubicBezTo>
                        <a:pt x="32" y="12"/>
                        <a:pt x="32" y="12"/>
                        <a:pt x="32" y="12"/>
                      </a:cubicBezTo>
                      <a:cubicBezTo>
                        <a:pt x="33" y="12"/>
                        <a:pt x="33" y="12"/>
                        <a:pt x="33" y="11"/>
                      </a:cubicBezTo>
                      <a:cubicBezTo>
                        <a:pt x="33" y="11"/>
                        <a:pt x="33" y="11"/>
                        <a:pt x="33" y="11"/>
                      </a:cubicBezTo>
                      <a:cubicBezTo>
                        <a:pt x="33" y="11"/>
                        <a:pt x="33" y="11"/>
                        <a:pt x="33" y="10"/>
                      </a:cubicBezTo>
                      <a:cubicBezTo>
                        <a:pt x="33" y="10"/>
                        <a:pt x="33" y="10"/>
                        <a:pt x="33" y="9"/>
                      </a:cubicBezTo>
                      <a:cubicBezTo>
                        <a:pt x="33" y="9"/>
                        <a:pt x="33" y="9"/>
                        <a:pt x="33" y="8"/>
                      </a:cubicBezTo>
                      <a:cubicBezTo>
                        <a:pt x="33" y="8"/>
                        <a:pt x="33" y="8"/>
                        <a:pt x="33" y="8"/>
                      </a:cubicBezTo>
                      <a:cubicBezTo>
                        <a:pt x="33" y="8"/>
                        <a:pt x="33" y="8"/>
                        <a:pt x="33" y="8"/>
                      </a:cubicBezTo>
                      <a:cubicBezTo>
                        <a:pt x="33" y="8"/>
                        <a:pt x="33" y="8"/>
                        <a:pt x="33" y="8"/>
                      </a:cubicBezTo>
                      <a:cubicBezTo>
                        <a:pt x="32" y="8"/>
                        <a:pt x="32" y="8"/>
                        <a:pt x="32" y="8"/>
                      </a:cubicBezTo>
                      <a:cubicBezTo>
                        <a:pt x="31" y="8"/>
                        <a:pt x="31" y="8"/>
                        <a:pt x="31" y="8"/>
                      </a:cubicBezTo>
                      <a:cubicBezTo>
                        <a:pt x="31" y="7"/>
                        <a:pt x="31" y="7"/>
                        <a:pt x="31" y="7"/>
                      </a:cubicBezTo>
                      <a:cubicBezTo>
                        <a:pt x="30" y="7"/>
                        <a:pt x="30" y="7"/>
                        <a:pt x="29" y="7"/>
                      </a:cubicBezTo>
                      <a:cubicBezTo>
                        <a:pt x="29" y="7"/>
                        <a:pt x="29" y="6"/>
                        <a:pt x="29" y="6"/>
                      </a:cubicBezTo>
                      <a:cubicBezTo>
                        <a:pt x="29" y="5"/>
                        <a:pt x="29" y="5"/>
                        <a:pt x="28" y="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285" name="Freeform 33"/>
                <p:cNvSpPr>
                  <a:spLocks/>
                </p:cNvSpPr>
                <p:nvPr/>
              </p:nvSpPr>
              <p:spPr bwMode="auto">
                <a:xfrm>
                  <a:off x="4503" y="2530"/>
                  <a:ext cx="39" cy="91"/>
                </a:xfrm>
                <a:custGeom>
                  <a:avLst/>
                  <a:gdLst>
                    <a:gd name="T0" fmla="*/ 14 w 15"/>
                    <a:gd name="T1" fmla="*/ 24 h 34"/>
                    <a:gd name="T2" fmla="*/ 13 w 15"/>
                    <a:gd name="T3" fmla="*/ 22 h 34"/>
                    <a:gd name="T4" fmla="*/ 10 w 15"/>
                    <a:gd name="T5" fmla="*/ 21 h 34"/>
                    <a:gd name="T6" fmla="*/ 9 w 15"/>
                    <a:gd name="T7" fmla="*/ 20 h 34"/>
                    <a:gd name="T8" fmla="*/ 7 w 15"/>
                    <a:gd name="T9" fmla="*/ 18 h 34"/>
                    <a:gd name="T10" fmla="*/ 6 w 15"/>
                    <a:gd name="T11" fmla="*/ 13 h 34"/>
                    <a:gd name="T12" fmla="*/ 7 w 15"/>
                    <a:gd name="T13" fmla="*/ 9 h 34"/>
                    <a:gd name="T14" fmla="*/ 6 w 15"/>
                    <a:gd name="T15" fmla="*/ 3 h 34"/>
                    <a:gd name="T16" fmla="*/ 5 w 15"/>
                    <a:gd name="T17" fmla="*/ 0 h 34"/>
                    <a:gd name="T18" fmla="*/ 2 w 15"/>
                    <a:gd name="T19" fmla="*/ 0 h 34"/>
                    <a:gd name="T20" fmla="*/ 2 w 15"/>
                    <a:gd name="T21" fmla="*/ 1 h 34"/>
                    <a:gd name="T22" fmla="*/ 4 w 15"/>
                    <a:gd name="T23" fmla="*/ 4 h 34"/>
                    <a:gd name="T24" fmla="*/ 2 w 15"/>
                    <a:gd name="T25" fmla="*/ 6 h 34"/>
                    <a:gd name="T26" fmla="*/ 2 w 15"/>
                    <a:gd name="T27" fmla="*/ 9 h 34"/>
                    <a:gd name="T28" fmla="*/ 2 w 15"/>
                    <a:gd name="T29" fmla="*/ 11 h 34"/>
                    <a:gd name="T30" fmla="*/ 3 w 15"/>
                    <a:gd name="T31" fmla="*/ 13 h 34"/>
                    <a:gd name="T32" fmla="*/ 3 w 15"/>
                    <a:gd name="T33" fmla="*/ 14 h 34"/>
                    <a:gd name="T34" fmla="*/ 2 w 15"/>
                    <a:gd name="T35" fmla="*/ 14 h 34"/>
                    <a:gd name="T36" fmla="*/ 1 w 15"/>
                    <a:gd name="T37" fmla="*/ 16 h 34"/>
                    <a:gd name="T38" fmla="*/ 0 w 15"/>
                    <a:gd name="T39" fmla="*/ 18 h 34"/>
                    <a:gd name="T40" fmla="*/ 0 w 15"/>
                    <a:gd name="T41" fmla="*/ 20 h 34"/>
                    <a:gd name="T42" fmla="*/ 2 w 15"/>
                    <a:gd name="T43" fmla="*/ 21 h 34"/>
                    <a:gd name="T44" fmla="*/ 3 w 15"/>
                    <a:gd name="T45" fmla="*/ 22 h 34"/>
                    <a:gd name="T46" fmla="*/ 5 w 15"/>
                    <a:gd name="T47" fmla="*/ 23 h 34"/>
                    <a:gd name="T48" fmla="*/ 6 w 15"/>
                    <a:gd name="T49" fmla="*/ 23 h 34"/>
                    <a:gd name="T50" fmla="*/ 8 w 15"/>
                    <a:gd name="T51" fmla="*/ 23 h 34"/>
                    <a:gd name="T52" fmla="*/ 9 w 15"/>
                    <a:gd name="T53" fmla="*/ 25 h 34"/>
                    <a:gd name="T54" fmla="*/ 8 w 15"/>
                    <a:gd name="T55" fmla="*/ 28 h 34"/>
                    <a:gd name="T56" fmla="*/ 8 w 15"/>
                    <a:gd name="T57" fmla="*/ 31 h 34"/>
                    <a:gd name="T58" fmla="*/ 9 w 15"/>
                    <a:gd name="T59" fmla="*/ 32 h 34"/>
                    <a:gd name="T60" fmla="*/ 11 w 15"/>
                    <a:gd name="T61" fmla="*/ 34 h 34"/>
                    <a:gd name="T62" fmla="*/ 12 w 15"/>
                    <a:gd name="T63" fmla="*/ 34 h 34"/>
                    <a:gd name="T64" fmla="*/ 12 w 15"/>
                    <a:gd name="T65" fmla="*/ 34 h 34"/>
                    <a:gd name="T66" fmla="*/ 12 w 15"/>
                    <a:gd name="T67" fmla="*/ 34 h 34"/>
                    <a:gd name="T68" fmla="*/ 12 w 15"/>
                    <a:gd name="T69" fmla="*/ 32 h 34"/>
                    <a:gd name="T70" fmla="*/ 13 w 15"/>
                    <a:gd name="T71" fmla="*/ 31 h 34"/>
                    <a:gd name="T72" fmla="*/ 15 w 15"/>
                    <a:gd name="T73" fmla="*/ 29 h 34"/>
                    <a:gd name="T74" fmla="*/ 15 w 15"/>
                    <a:gd name="T75" fmla="*/ 28 h 34"/>
                    <a:gd name="T76" fmla="*/ 14 w 15"/>
                    <a:gd name="T77" fmla="*/ 26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5" h="34">
                      <a:moveTo>
                        <a:pt x="15" y="25"/>
                      </a:moveTo>
                      <a:cubicBezTo>
                        <a:pt x="15" y="24"/>
                        <a:pt x="15" y="24"/>
                        <a:pt x="14" y="24"/>
                      </a:cubicBezTo>
                      <a:cubicBezTo>
                        <a:pt x="14" y="24"/>
                        <a:pt x="14" y="23"/>
                        <a:pt x="14" y="23"/>
                      </a:cubicBezTo>
                      <a:cubicBezTo>
                        <a:pt x="13" y="22"/>
                        <a:pt x="13" y="22"/>
                        <a:pt x="13" y="22"/>
                      </a:cubicBezTo>
                      <a:cubicBezTo>
                        <a:pt x="13" y="22"/>
                        <a:pt x="13" y="22"/>
                        <a:pt x="13" y="22"/>
                      </a:cubicBezTo>
                      <a:cubicBezTo>
                        <a:pt x="12" y="22"/>
                        <a:pt x="11" y="21"/>
                        <a:pt x="10" y="21"/>
                      </a:cubicBezTo>
                      <a:cubicBezTo>
                        <a:pt x="9" y="21"/>
                        <a:pt x="10" y="22"/>
                        <a:pt x="9" y="21"/>
                      </a:cubicBezTo>
                      <a:cubicBezTo>
                        <a:pt x="8" y="21"/>
                        <a:pt x="8" y="21"/>
                        <a:pt x="9" y="20"/>
                      </a:cubicBezTo>
                      <a:cubicBezTo>
                        <a:pt x="9" y="20"/>
                        <a:pt x="8" y="19"/>
                        <a:pt x="8" y="18"/>
                      </a:cubicBezTo>
                      <a:cubicBezTo>
                        <a:pt x="8" y="18"/>
                        <a:pt x="7" y="18"/>
                        <a:pt x="7" y="18"/>
                      </a:cubicBezTo>
                      <a:cubicBezTo>
                        <a:pt x="7" y="17"/>
                        <a:pt x="7" y="17"/>
                        <a:pt x="7" y="16"/>
                      </a:cubicBezTo>
                      <a:cubicBezTo>
                        <a:pt x="7" y="15"/>
                        <a:pt x="6" y="15"/>
                        <a:pt x="6" y="13"/>
                      </a:cubicBezTo>
                      <a:cubicBezTo>
                        <a:pt x="5" y="12"/>
                        <a:pt x="6" y="12"/>
                        <a:pt x="6" y="12"/>
                      </a:cubicBezTo>
                      <a:cubicBezTo>
                        <a:pt x="7" y="11"/>
                        <a:pt x="7" y="10"/>
                        <a:pt x="7" y="9"/>
                      </a:cubicBezTo>
                      <a:cubicBezTo>
                        <a:pt x="7" y="8"/>
                        <a:pt x="7" y="8"/>
                        <a:pt x="6" y="6"/>
                      </a:cubicBezTo>
                      <a:cubicBezTo>
                        <a:pt x="6" y="4"/>
                        <a:pt x="6" y="5"/>
                        <a:pt x="6" y="3"/>
                      </a:cubicBezTo>
                      <a:cubicBezTo>
                        <a:pt x="6" y="2"/>
                        <a:pt x="6" y="2"/>
                        <a:pt x="5" y="1"/>
                      </a:cubicBezTo>
                      <a:cubicBezTo>
                        <a:pt x="5" y="1"/>
                        <a:pt x="5" y="0"/>
                        <a:pt x="5" y="0"/>
                      </a:cubicBezTo>
                      <a:cubicBezTo>
                        <a:pt x="4" y="0"/>
                        <a:pt x="4" y="0"/>
                        <a:pt x="3" y="0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1"/>
                        <a:pt x="2" y="1"/>
                      </a:cubicBezTo>
                      <a:cubicBezTo>
                        <a:pt x="2" y="2"/>
                        <a:pt x="3" y="2"/>
                        <a:pt x="3" y="3"/>
                      </a:cubicBezTo>
                      <a:cubicBezTo>
                        <a:pt x="4" y="3"/>
                        <a:pt x="4" y="4"/>
                        <a:pt x="4" y="4"/>
                      </a:cubicBezTo>
                      <a:cubicBezTo>
                        <a:pt x="4" y="4"/>
                        <a:pt x="4" y="5"/>
                        <a:pt x="3" y="5"/>
                      </a:cubicBezTo>
                      <a:cubicBezTo>
                        <a:pt x="3" y="5"/>
                        <a:pt x="3" y="6"/>
                        <a:pt x="2" y="6"/>
                      </a:cubicBezTo>
                      <a:cubicBezTo>
                        <a:pt x="2" y="6"/>
                        <a:pt x="2" y="7"/>
                        <a:pt x="2" y="7"/>
                      </a:cubicBezTo>
                      <a:cubicBezTo>
                        <a:pt x="2" y="8"/>
                        <a:pt x="2" y="8"/>
                        <a:pt x="2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2" y="10"/>
                        <a:pt x="2" y="11"/>
                        <a:pt x="2" y="11"/>
                      </a:cubicBezTo>
                      <a:cubicBezTo>
                        <a:pt x="2" y="11"/>
                        <a:pt x="3" y="12"/>
                        <a:pt x="3" y="12"/>
                      </a:cubicBezTo>
                      <a:cubicBezTo>
                        <a:pt x="3" y="12"/>
                        <a:pt x="3" y="13"/>
                        <a:pt x="3" y="13"/>
                      </a:cubicBezTo>
                      <a:cubicBezTo>
                        <a:pt x="4" y="13"/>
                        <a:pt x="3" y="14"/>
                        <a:pt x="3" y="14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1" y="15"/>
                        <a:pt x="1" y="15"/>
                        <a:pt x="1" y="15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1" y="18"/>
                        <a:pt x="1" y="18"/>
                        <a:pt x="0" y="18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19"/>
                        <a:pt x="0" y="19"/>
                        <a:pt x="0" y="20"/>
                      </a:cubicBezTo>
                      <a:cubicBezTo>
                        <a:pt x="1" y="20"/>
                        <a:pt x="1" y="21"/>
                        <a:pt x="1" y="21"/>
                      </a:cubicBezTo>
                      <a:cubicBezTo>
                        <a:pt x="1" y="21"/>
                        <a:pt x="2" y="21"/>
                        <a:pt x="2" y="21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3" y="21"/>
                        <a:pt x="3" y="21"/>
                        <a:pt x="3" y="22"/>
                      </a:cubicBezTo>
                      <a:cubicBezTo>
                        <a:pt x="3" y="22"/>
                        <a:pt x="4" y="22"/>
                        <a:pt x="4" y="23"/>
                      </a:cubicBezTo>
                      <a:cubicBezTo>
                        <a:pt x="4" y="23"/>
                        <a:pt x="5" y="23"/>
                        <a:pt x="5" y="23"/>
                      </a:cubicBezTo>
                      <a:cubicBezTo>
                        <a:pt x="5" y="23"/>
                        <a:pt x="5" y="23"/>
                        <a:pt x="5" y="23"/>
                      </a:cubicBezTo>
                      <a:cubicBezTo>
                        <a:pt x="6" y="23"/>
                        <a:pt x="6" y="23"/>
                        <a:pt x="6" y="23"/>
                      </a:cubicBezTo>
                      <a:cubicBezTo>
                        <a:pt x="6" y="23"/>
                        <a:pt x="7" y="23"/>
                        <a:pt x="7" y="23"/>
                      </a:cubicBezTo>
                      <a:cubicBezTo>
                        <a:pt x="8" y="23"/>
                        <a:pt x="8" y="23"/>
                        <a:pt x="8" y="23"/>
                      </a:cubicBezTo>
                      <a:cubicBezTo>
                        <a:pt x="8" y="23"/>
                        <a:pt x="8" y="24"/>
                        <a:pt x="9" y="24"/>
                      </a:cubicBezTo>
                      <a:cubicBezTo>
                        <a:pt x="9" y="24"/>
                        <a:pt x="9" y="25"/>
                        <a:pt x="9" y="25"/>
                      </a:cubicBezTo>
                      <a:cubicBezTo>
                        <a:pt x="9" y="26"/>
                        <a:pt x="9" y="26"/>
                        <a:pt x="9" y="26"/>
                      </a:cubicBezTo>
                      <a:cubicBezTo>
                        <a:pt x="9" y="27"/>
                        <a:pt x="9" y="27"/>
                        <a:pt x="8" y="28"/>
                      </a:cubicBezTo>
                      <a:cubicBezTo>
                        <a:pt x="8" y="29"/>
                        <a:pt x="8" y="29"/>
                        <a:pt x="8" y="30"/>
                      </a:cubicBezTo>
                      <a:cubicBezTo>
                        <a:pt x="8" y="30"/>
                        <a:pt x="8" y="30"/>
                        <a:pt x="8" y="31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9" y="31"/>
                        <a:pt x="9" y="31"/>
                        <a:pt x="9" y="32"/>
                      </a:cubicBezTo>
                      <a:cubicBezTo>
                        <a:pt x="10" y="32"/>
                        <a:pt x="10" y="32"/>
                        <a:pt x="10" y="33"/>
                      </a:cubicBezTo>
                      <a:cubicBezTo>
                        <a:pt x="11" y="33"/>
                        <a:pt x="11" y="33"/>
                        <a:pt x="11" y="34"/>
                      </a:cubicBezTo>
                      <a:cubicBezTo>
                        <a:pt x="11" y="34"/>
                        <a:pt x="11" y="34"/>
                        <a:pt x="11" y="34"/>
                      </a:cubicBezTo>
                      <a:cubicBezTo>
                        <a:pt x="11" y="34"/>
                        <a:pt x="12" y="34"/>
                        <a:pt x="12" y="34"/>
                      </a:cubicBezTo>
                      <a:cubicBezTo>
                        <a:pt x="12" y="34"/>
                        <a:pt x="12" y="34"/>
                        <a:pt x="12" y="34"/>
                      </a:cubicBezTo>
                      <a:cubicBezTo>
                        <a:pt x="12" y="34"/>
                        <a:pt x="12" y="34"/>
                        <a:pt x="12" y="34"/>
                      </a:cubicBezTo>
                      <a:cubicBezTo>
                        <a:pt x="12" y="34"/>
                        <a:pt x="12" y="34"/>
                        <a:pt x="12" y="34"/>
                      </a:cubicBezTo>
                      <a:cubicBezTo>
                        <a:pt x="12" y="34"/>
                        <a:pt x="12" y="34"/>
                        <a:pt x="12" y="34"/>
                      </a:cubicBezTo>
                      <a:cubicBezTo>
                        <a:pt x="12" y="33"/>
                        <a:pt x="12" y="33"/>
                        <a:pt x="12" y="32"/>
                      </a:cubicBezTo>
                      <a:cubicBezTo>
                        <a:pt x="12" y="32"/>
                        <a:pt x="12" y="32"/>
                        <a:pt x="12" y="32"/>
                      </a:cubicBezTo>
                      <a:cubicBezTo>
                        <a:pt x="12" y="31"/>
                        <a:pt x="12" y="31"/>
                        <a:pt x="13" y="31"/>
                      </a:cubicBezTo>
                      <a:cubicBezTo>
                        <a:pt x="13" y="31"/>
                        <a:pt x="13" y="31"/>
                        <a:pt x="13" y="31"/>
                      </a:cubicBezTo>
                      <a:cubicBezTo>
                        <a:pt x="14" y="31"/>
                        <a:pt x="14" y="31"/>
                        <a:pt x="14" y="30"/>
                      </a:cubicBezTo>
                      <a:cubicBezTo>
                        <a:pt x="14" y="30"/>
                        <a:pt x="15" y="30"/>
                        <a:pt x="15" y="29"/>
                      </a:cubicBezTo>
                      <a:cubicBezTo>
                        <a:pt x="15" y="29"/>
                        <a:pt x="15" y="28"/>
                        <a:pt x="15" y="28"/>
                      </a:cubicBezTo>
                      <a:cubicBezTo>
                        <a:pt x="15" y="28"/>
                        <a:pt x="15" y="28"/>
                        <a:pt x="15" y="28"/>
                      </a:cubicBezTo>
                      <a:cubicBezTo>
                        <a:pt x="15" y="28"/>
                        <a:pt x="14" y="28"/>
                        <a:pt x="14" y="28"/>
                      </a:cubicBezTo>
                      <a:cubicBezTo>
                        <a:pt x="14" y="27"/>
                        <a:pt x="14" y="27"/>
                        <a:pt x="14" y="26"/>
                      </a:cubicBezTo>
                      <a:cubicBezTo>
                        <a:pt x="14" y="26"/>
                        <a:pt x="15" y="25"/>
                        <a:pt x="15" y="2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286" name="Freeform 34"/>
                <p:cNvSpPr>
                  <a:spLocks noEditPoints="1"/>
                </p:cNvSpPr>
                <p:nvPr/>
              </p:nvSpPr>
              <p:spPr bwMode="auto">
                <a:xfrm>
                  <a:off x="5618" y="1796"/>
                  <a:ext cx="80" cy="80"/>
                </a:xfrm>
                <a:custGeom>
                  <a:avLst/>
                  <a:gdLst>
                    <a:gd name="T0" fmla="*/ 29 w 30"/>
                    <a:gd name="T1" fmla="*/ 2 h 30"/>
                    <a:gd name="T2" fmla="*/ 28 w 30"/>
                    <a:gd name="T3" fmla="*/ 1 h 30"/>
                    <a:gd name="T4" fmla="*/ 27 w 30"/>
                    <a:gd name="T5" fmla="*/ 0 h 30"/>
                    <a:gd name="T6" fmla="*/ 26 w 30"/>
                    <a:gd name="T7" fmla="*/ 0 h 30"/>
                    <a:gd name="T8" fmla="*/ 26 w 30"/>
                    <a:gd name="T9" fmla="*/ 1 h 30"/>
                    <a:gd name="T10" fmla="*/ 25 w 30"/>
                    <a:gd name="T11" fmla="*/ 3 h 30"/>
                    <a:gd name="T12" fmla="*/ 23 w 30"/>
                    <a:gd name="T13" fmla="*/ 4 h 30"/>
                    <a:gd name="T14" fmla="*/ 21 w 30"/>
                    <a:gd name="T15" fmla="*/ 5 h 30"/>
                    <a:gd name="T16" fmla="*/ 18 w 30"/>
                    <a:gd name="T17" fmla="*/ 6 h 30"/>
                    <a:gd name="T18" fmla="*/ 18 w 30"/>
                    <a:gd name="T19" fmla="*/ 6 h 30"/>
                    <a:gd name="T20" fmla="*/ 19 w 30"/>
                    <a:gd name="T21" fmla="*/ 6 h 30"/>
                    <a:gd name="T22" fmla="*/ 19 w 30"/>
                    <a:gd name="T23" fmla="*/ 8 h 30"/>
                    <a:gd name="T24" fmla="*/ 18 w 30"/>
                    <a:gd name="T25" fmla="*/ 9 h 30"/>
                    <a:gd name="T26" fmla="*/ 15 w 30"/>
                    <a:gd name="T27" fmla="*/ 9 h 30"/>
                    <a:gd name="T28" fmla="*/ 13 w 30"/>
                    <a:gd name="T29" fmla="*/ 8 h 30"/>
                    <a:gd name="T30" fmla="*/ 12 w 30"/>
                    <a:gd name="T31" fmla="*/ 7 h 30"/>
                    <a:gd name="T32" fmla="*/ 10 w 30"/>
                    <a:gd name="T33" fmla="*/ 10 h 30"/>
                    <a:gd name="T34" fmla="*/ 8 w 30"/>
                    <a:gd name="T35" fmla="*/ 12 h 30"/>
                    <a:gd name="T36" fmla="*/ 7 w 30"/>
                    <a:gd name="T37" fmla="*/ 13 h 30"/>
                    <a:gd name="T38" fmla="*/ 2 w 30"/>
                    <a:gd name="T39" fmla="*/ 16 h 30"/>
                    <a:gd name="T40" fmla="*/ 1 w 30"/>
                    <a:gd name="T41" fmla="*/ 18 h 30"/>
                    <a:gd name="T42" fmla="*/ 0 w 30"/>
                    <a:gd name="T43" fmla="*/ 18 h 30"/>
                    <a:gd name="T44" fmla="*/ 2 w 30"/>
                    <a:gd name="T45" fmla="*/ 19 h 30"/>
                    <a:gd name="T46" fmla="*/ 4 w 30"/>
                    <a:gd name="T47" fmla="*/ 19 h 30"/>
                    <a:gd name="T48" fmla="*/ 6 w 30"/>
                    <a:gd name="T49" fmla="*/ 20 h 30"/>
                    <a:gd name="T50" fmla="*/ 5 w 30"/>
                    <a:gd name="T51" fmla="*/ 23 h 30"/>
                    <a:gd name="T52" fmla="*/ 6 w 30"/>
                    <a:gd name="T53" fmla="*/ 24 h 30"/>
                    <a:gd name="T54" fmla="*/ 7 w 30"/>
                    <a:gd name="T55" fmla="*/ 25 h 30"/>
                    <a:gd name="T56" fmla="*/ 5 w 30"/>
                    <a:gd name="T57" fmla="*/ 25 h 30"/>
                    <a:gd name="T58" fmla="*/ 4 w 30"/>
                    <a:gd name="T59" fmla="*/ 26 h 30"/>
                    <a:gd name="T60" fmla="*/ 4 w 30"/>
                    <a:gd name="T61" fmla="*/ 27 h 30"/>
                    <a:gd name="T62" fmla="*/ 4 w 30"/>
                    <a:gd name="T63" fmla="*/ 28 h 30"/>
                    <a:gd name="T64" fmla="*/ 6 w 30"/>
                    <a:gd name="T65" fmla="*/ 29 h 30"/>
                    <a:gd name="T66" fmla="*/ 7 w 30"/>
                    <a:gd name="T67" fmla="*/ 28 h 30"/>
                    <a:gd name="T68" fmla="*/ 8 w 30"/>
                    <a:gd name="T69" fmla="*/ 29 h 30"/>
                    <a:gd name="T70" fmla="*/ 10 w 30"/>
                    <a:gd name="T71" fmla="*/ 29 h 30"/>
                    <a:gd name="T72" fmla="*/ 12 w 30"/>
                    <a:gd name="T73" fmla="*/ 29 h 30"/>
                    <a:gd name="T74" fmla="*/ 12 w 30"/>
                    <a:gd name="T75" fmla="*/ 28 h 30"/>
                    <a:gd name="T76" fmla="*/ 14 w 30"/>
                    <a:gd name="T77" fmla="*/ 26 h 30"/>
                    <a:gd name="T78" fmla="*/ 17 w 30"/>
                    <a:gd name="T79" fmla="*/ 26 h 30"/>
                    <a:gd name="T80" fmla="*/ 19 w 30"/>
                    <a:gd name="T81" fmla="*/ 26 h 30"/>
                    <a:gd name="T82" fmla="*/ 19 w 30"/>
                    <a:gd name="T83" fmla="*/ 24 h 30"/>
                    <a:gd name="T84" fmla="*/ 16 w 30"/>
                    <a:gd name="T85" fmla="*/ 21 h 30"/>
                    <a:gd name="T86" fmla="*/ 17 w 30"/>
                    <a:gd name="T87" fmla="*/ 17 h 30"/>
                    <a:gd name="T88" fmla="*/ 22 w 30"/>
                    <a:gd name="T89" fmla="*/ 15 h 30"/>
                    <a:gd name="T90" fmla="*/ 26 w 30"/>
                    <a:gd name="T91" fmla="*/ 12 h 30"/>
                    <a:gd name="T92" fmla="*/ 27 w 30"/>
                    <a:gd name="T93" fmla="*/ 7 h 30"/>
                    <a:gd name="T94" fmla="*/ 28 w 30"/>
                    <a:gd name="T95" fmla="*/ 4 h 30"/>
                    <a:gd name="T96" fmla="*/ 30 w 30"/>
                    <a:gd name="T97" fmla="*/ 3 h 30"/>
                    <a:gd name="T98" fmla="*/ 6 w 30"/>
                    <a:gd name="T99" fmla="*/ 30 h 30"/>
                    <a:gd name="T100" fmla="*/ 6 w 30"/>
                    <a:gd name="T101" fmla="*/ 30 h 30"/>
                    <a:gd name="T102" fmla="*/ 3 w 30"/>
                    <a:gd name="T103" fmla="*/ 29 h 30"/>
                    <a:gd name="T104" fmla="*/ 3 w 30"/>
                    <a:gd name="T105" fmla="*/ 29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0" h="30">
                      <a:moveTo>
                        <a:pt x="29" y="3"/>
                      </a:moveTo>
                      <a:cubicBezTo>
                        <a:pt x="29" y="3"/>
                        <a:pt x="29" y="2"/>
                        <a:pt x="29" y="2"/>
                      </a:cubicBezTo>
                      <a:cubicBezTo>
                        <a:pt x="29" y="2"/>
                        <a:pt x="28" y="2"/>
                        <a:pt x="28" y="2"/>
                      </a:cubicBezTo>
                      <a:cubicBezTo>
                        <a:pt x="28" y="1"/>
                        <a:pt x="28" y="1"/>
                        <a:pt x="28" y="1"/>
                      </a:cubicBezTo>
                      <a:cubicBezTo>
                        <a:pt x="28" y="1"/>
                        <a:pt x="28" y="1"/>
                        <a:pt x="28" y="1"/>
                      </a:cubicBezTo>
                      <a:cubicBezTo>
                        <a:pt x="28" y="1"/>
                        <a:pt x="28" y="0"/>
                        <a:pt x="27" y="0"/>
                      </a:cubicBezTo>
                      <a:cubicBezTo>
                        <a:pt x="27" y="0"/>
                        <a:pt x="27" y="0"/>
                        <a:pt x="26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6" y="1"/>
                        <a:pt x="26" y="1"/>
                        <a:pt x="26" y="1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5" y="3"/>
                        <a:pt x="25" y="3"/>
                        <a:pt x="25" y="3"/>
                      </a:cubicBezTo>
                      <a:cubicBezTo>
                        <a:pt x="24" y="3"/>
                        <a:pt x="24" y="3"/>
                        <a:pt x="24" y="3"/>
                      </a:cubicBezTo>
                      <a:cubicBezTo>
                        <a:pt x="24" y="3"/>
                        <a:pt x="24" y="3"/>
                        <a:pt x="23" y="4"/>
                      </a:cubicBezTo>
                      <a:cubicBezTo>
                        <a:pt x="23" y="4"/>
                        <a:pt x="23" y="5"/>
                        <a:pt x="22" y="5"/>
                      </a:cubicBezTo>
                      <a:cubicBezTo>
                        <a:pt x="22" y="5"/>
                        <a:pt x="22" y="5"/>
                        <a:pt x="21" y="5"/>
                      </a:cubicBezTo>
                      <a:cubicBezTo>
                        <a:pt x="20" y="5"/>
                        <a:pt x="19" y="6"/>
                        <a:pt x="18" y="6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8" y="6"/>
                        <a:pt x="19" y="6"/>
                        <a:pt x="19" y="6"/>
                      </a:cubicBezTo>
                      <a:cubicBezTo>
                        <a:pt x="19" y="7"/>
                        <a:pt x="19" y="7"/>
                        <a:pt x="19" y="8"/>
                      </a:cubicBez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19" y="8"/>
                        <a:pt x="19" y="9"/>
                        <a:pt x="19" y="9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18" y="9"/>
                        <a:pt x="17" y="9"/>
                        <a:pt x="17" y="9"/>
                      </a:cubicBezTo>
                      <a:cubicBezTo>
                        <a:pt x="17" y="9"/>
                        <a:pt x="16" y="9"/>
                        <a:pt x="15" y="9"/>
                      </a:cubicBezTo>
                      <a:cubicBezTo>
                        <a:pt x="15" y="9"/>
                        <a:pt x="15" y="9"/>
                        <a:pt x="14" y="9"/>
                      </a:cubicBezTo>
                      <a:cubicBezTo>
                        <a:pt x="14" y="9"/>
                        <a:pt x="14" y="9"/>
                        <a:pt x="13" y="8"/>
                      </a:cubicBezTo>
                      <a:cubicBezTo>
                        <a:pt x="13" y="8"/>
                        <a:pt x="13" y="8"/>
                        <a:pt x="13" y="7"/>
                      </a:cubicBezTo>
                      <a:cubicBezTo>
                        <a:pt x="13" y="7"/>
                        <a:pt x="12" y="7"/>
                        <a:pt x="12" y="7"/>
                      </a:cubicBezTo>
                      <a:cubicBezTo>
                        <a:pt x="12" y="7"/>
                        <a:pt x="12" y="8"/>
                        <a:pt x="12" y="8"/>
                      </a:cubicBezTo>
                      <a:cubicBezTo>
                        <a:pt x="11" y="8"/>
                        <a:pt x="11" y="9"/>
                        <a:pt x="10" y="10"/>
                      </a:cubicBezTo>
                      <a:cubicBezTo>
                        <a:pt x="10" y="11"/>
                        <a:pt x="9" y="12"/>
                        <a:pt x="9" y="12"/>
                      </a:cubicBezTo>
                      <a:cubicBezTo>
                        <a:pt x="8" y="13"/>
                        <a:pt x="8" y="12"/>
                        <a:pt x="8" y="12"/>
                      </a:cubicBezTo>
                      <a:cubicBezTo>
                        <a:pt x="7" y="12"/>
                        <a:pt x="7" y="12"/>
                        <a:pt x="7" y="13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7" y="13"/>
                        <a:pt x="6" y="13"/>
                        <a:pt x="6" y="14"/>
                      </a:cubicBezTo>
                      <a:cubicBezTo>
                        <a:pt x="5" y="15"/>
                        <a:pt x="4" y="15"/>
                        <a:pt x="2" y="16"/>
                      </a:cubicBezTo>
                      <a:cubicBezTo>
                        <a:pt x="2" y="16"/>
                        <a:pt x="2" y="16"/>
                        <a:pt x="2" y="17"/>
                      </a:cubicBezTo>
                      <a:cubicBezTo>
                        <a:pt x="1" y="17"/>
                        <a:pt x="1" y="17"/>
                        <a:pt x="1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1" y="18"/>
                        <a:pt x="1" y="18"/>
                        <a:pt x="1" y="18"/>
                      </a:cubicBezTo>
                      <a:cubicBezTo>
                        <a:pt x="2" y="19"/>
                        <a:pt x="2" y="19"/>
                        <a:pt x="2" y="19"/>
                      </a:cubicBezTo>
                      <a:cubicBezTo>
                        <a:pt x="3" y="19"/>
                        <a:pt x="3" y="19"/>
                        <a:pt x="3" y="18"/>
                      </a:cubicBezTo>
                      <a:cubicBezTo>
                        <a:pt x="3" y="18"/>
                        <a:pt x="3" y="18"/>
                        <a:pt x="4" y="19"/>
                      </a:cubicBezTo>
                      <a:cubicBezTo>
                        <a:pt x="4" y="20"/>
                        <a:pt x="5" y="20"/>
                        <a:pt x="5" y="20"/>
                      </a:cubicBezTo>
                      <a:cubicBezTo>
                        <a:pt x="6" y="20"/>
                        <a:pt x="6" y="20"/>
                        <a:pt x="6" y="20"/>
                      </a:cubicBezTo>
                      <a:cubicBezTo>
                        <a:pt x="6" y="20"/>
                        <a:pt x="6" y="21"/>
                        <a:pt x="5" y="21"/>
                      </a:cubicBezTo>
                      <a:cubicBezTo>
                        <a:pt x="5" y="22"/>
                        <a:pt x="5" y="22"/>
                        <a:pt x="5" y="23"/>
                      </a:cubicBezTo>
                      <a:cubicBezTo>
                        <a:pt x="5" y="23"/>
                        <a:pt x="5" y="23"/>
                        <a:pt x="5" y="24"/>
                      </a:cubicBezTo>
                      <a:cubicBezTo>
                        <a:pt x="5" y="24"/>
                        <a:pt x="6" y="24"/>
                        <a:pt x="6" y="24"/>
                      </a:cubicBezTo>
                      <a:cubicBezTo>
                        <a:pt x="6" y="24"/>
                        <a:pt x="7" y="24"/>
                        <a:pt x="7" y="25"/>
                      </a:cubicBezTo>
                      <a:cubicBezTo>
                        <a:pt x="7" y="25"/>
                        <a:pt x="7" y="25"/>
                        <a:pt x="7" y="25"/>
                      </a:cubicBezTo>
                      <a:cubicBezTo>
                        <a:pt x="7" y="25"/>
                        <a:pt x="6" y="25"/>
                        <a:pt x="6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4" y="25"/>
                        <a:pt x="5" y="26"/>
                        <a:pt x="4" y="26"/>
                      </a:cubicBezTo>
                      <a:cubicBezTo>
                        <a:pt x="4" y="26"/>
                        <a:pt x="4" y="26"/>
                        <a:pt x="4" y="27"/>
                      </a:cubicBezTo>
                      <a:cubicBezTo>
                        <a:pt x="4" y="27"/>
                        <a:pt x="4" y="27"/>
                        <a:pt x="4" y="27"/>
                      </a:cubicBezTo>
                      <a:cubicBezTo>
                        <a:pt x="3" y="27"/>
                        <a:pt x="3" y="27"/>
                        <a:pt x="3" y="28"/>
                      </a:cubicBezTo>
                      <a:cubicBezTo>
                        <a:pt x="3" y="28"/>
                        <a:pt x="3" y="28"/>
                        <a:pt x="4" y="28"/>
                      </a:cubicBezTo>
                      <a:cubicBezTo>
                        <a:pt x="5" y="28"/>
                        <a:pt x="4" y="28"/>
                        <a:pt x="5" y="29"/>
                      </a:cubicBezTo>
                      <a:cubicBezTo>
                        <a:pt x="5" y="29"/>
                        <a:pt x="5" y="29"/>
                        <a:pt x="6" y="29"/>
                      </a:cubicBezTo>
                      <a:cubicBezTo>
                        <a:pt x="7" y="29"/>
                        <a:pt x="7" y="29"/>
                        <a:pt x="7" y="29"/>
                      </a:cubicBezTo>
                      <a:cubicBezTo>
                        <a:pt x="7" y="29"/>
                        <a:pt x="7" y="29"/>
                        <a:pt x="7" y="28"/>
                      </a:cubicBezTo>
                      <a:cubicBezTo>
                        <a:pt x="7" y="28"/>
                        <a:pt x="7" y="28"/>
                        <a:pt x="7" y="28"/>
                      </a:cubicBezTo>
                      <a:cubicBezTo>
                        <a:pt x="7" y="28"/>
                        <a:pt x="8" y="28"/>
                        <a:pt x="8" y="29"/>
                      </a:cubicBezTo>
                      <a:cubicBezTo>
                        <a:pt x="9" y="29"/>
                        <a:pt x="9" y="29"/>
                        <a:pt x="9" y="29"/>
                      </a:cubicBezTo>
                      <a:cubicBezTo>
                        <a:pt x="10" y="29"/>
                        <a:pt x="10" y="29"/>
                        <a:pt x="10" y="29"/>
                      </a:cubicBezTo>
                      <a:cubicBezTo>
                        <a:pt x="11" y="29"/>
                        <a:pt x="11" y="29"/>
                        <a:pt x="12" y="29"/>
                      </a:cubicBezTo>
                      <a:cubicBezTo>
                        <a:pt x="12" y="29"/>
                        <a:pt x="12" y="29"/>
                        <a:pt x="12" y="29"/>
                      </a:cubicBezTo>
                      <a:cubicBezTo>
                        <a:pt x="12" y="29"/>
                        <a:pt x="12" y="29"/>
                        <a:pt x="12" y="29"/>
                      </a:cubicBezTo>
                      <a:cubicBezTo>
                        <a:pt x="12" y="29"/>
                        <a:pt x="12" y="28"/>
                        <a:pt x="12" y="28"/>
                      </a:cubicBezTo>
                      <a:cubicBezTo>
                        <a:pt x="12" y="28"/>
                        <a:pt x="13" y="28"/>
                        <a:pt x="13" y="27"/>
                      </a:cubicBezTo>
                      <a:cubicBezTo>
                        <a:pt x="13" y="27"/>
                        <a:pt x="13" y="27"/>
                        <a:pt x="14" y="26"/>
                      </a:cubicBezTo>
                      <a:cubicBezTo>
                        <a:pt x="15" y="26"/>
                        <a:pt x="15" y="26"/>
                        <a:pt x="16" y="26"/>
                      </a:cubicBezTo>
                      <a:cubicBezTo>
                        <a:pt x="17" y="26"/>
                        <a:pt x="17" y="26"/>
                        <a:pt x="17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9" y="26"/>
                        <a:pt x="19" y="26"/>
                        <a:pt x="19" y="26"/>
                      </a:cubicBezTo>
                      <a:cubicBezTo>
                        <a:pt x="19" y="26"/>
                        <a:pt x="19" y="25"/>
                        <a:pt x="20" y="24"/>
                      </a:cubicBezTo>
                      <a:cubicBezTo>
                        <a:pt x="20" y="24"/>
                        <a:pt x="19" y="24"/>
                        <a:pt x="19" y="24"/>
                      </a:cubicBezTo>
                      <a:cubicBezTo>
                        <a:pt x="18" y="23"/>
                        <a:pt x="18" y="22"/>
                        <a:pt x="17" y="22"/>
                      </a:cubicBezTo>
                      <a:cubicBezTo>
                        <a:pt x="16" y="21"/>
                        <a:pt x="16" y="22"/>
                        <a:pt x="16" y="21"/>
                      </a:cubicBezTo>
                      <a:cubicBezTo>
                        <a:pt x="15" y="21"/>
                        <a:pt x="16" y="20"/>
                        <a:pt x="16" y="19"/>
                      </a:cubicBezTo>
                      <a:cubicBezTo>
                        <a:pt x="16" y="19"/>
                        <a:pt x="16" y="18"/>
                        <a:pt x="17" y="17"/>
                      </a:cubicBezTo>
                      <a:cubicBezTo>
                        <a:pt x="18" y="17"/>
                        <a:pt x="19" y="17"/>
                        <a:pt x="20" y="16"/>
                      </a:cubicBezTo>
                      <a:cubicBezTo>
                        <a:pt x="21" y="15"/>
                        <a:pt x="21" y="15"/>
                        <a:pt x="22" y="15"/>
                      </a:cubicBezTo>
                      <a:cubicBezTo>
                        <a:pt x="23" y="14"/>
                        <a:pt x="23" y="13"/>
                        <a:pt x="24" y="13"/>
                      </a:cubicBezTo>
                      <a:cubicBezTo>
                        <a:pt x="24" y="12"/>
                        <a:pt x="25" y="12"/>
                        <a:pt x="26" y="12"/>
                      </a:cubicBezTo>
                      <a:cubicBezTo>
                        <a:pt x="26" y="11"/>
                        <a:pt x="26" y="11"/>
                        <a:pt x="26" y="10"/>
                      </a:cubicBezTo>
                      <a:cubicBezTo>
                        <a:pt x="26" y="9"/>
                        <a:pt x="26" y="8"/>
                        <a:pt x="27" y="7"/>
                      </a:cubicBezTo>
                      <a:cubicBezTo>
                        <a:pt x="27" y="6"/>
                        <a:pt x="27" y="6"/>
                        <a:pt x="27" y="6"/>
                      </a:cubicBezTo>
                      <a:cubicBezTo>
                        <a:pt x="27" y="5"/>
                        <a:pt x="28" y="5"/>
                        <a:pt x="28" y="4"/>
                      </a:cubicBezTo>
                      <a:cubicBezTo>
                        <a:pt x="29" y="3"/>
                        <a:pt x="29" y="4"/>
                        <a:pt x="29" y="3"/>
                      </a:cubicBezTo>
                      <a:cubicBezTo>
                        <a:pt x="30" y="3"/>
                        <a:pt x="30" y="3"/>
                        <a:pt x="30" y="3"/>
                      </a:cubicBezTo>
                      <a:cubicBezTo>
                        <a:pt x="29" y="3"/>
                        <a:pt x="29" y="3"/>
                        <a:pt x="29" y="3"/>
                      </a:cubicBezTo>
                      <a:moveTo>
                        <a:pt x="6" y="30"/>
                      </a:moveTo>
                      <a:cubicBezTo>
                        <a:pt x="6" y="30"/>
                        <a:pt x="6" y="30"/>
                        <a:pt x="6" y="30"/>
                      </a:cubicBezTo>
                      <a:cubicBezTo>
                        <a:pt x="6" y="30"/>
                        <a:pt x="6" y="30"/>
                        <a:pt x="6" y="30"/>
                      </a:cubicBezTo>
                      <a:cubicBezTo>
                        <a:pt x="6" y="30"/>
                        <a:pt x="6" y="30"/>
                        <a:pt x="6" y="30"/>
                      </a:cubicBezTo>
                      <a:moveTo>
                        <a:pt x="3" y="29"/>
                      </a:move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2" y="29"/>
                        <a:pt x="2" y="29"/>
                        <a:pt x="3" y="29"/>
                      </a:cubicBezTo>
                      <a:cubicBezTo>
                        <a:pt x="3" y="29"/>
                        <a:pt x="3" y="29"/>
                        <a:pt x="3" y="29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287" name="Freeform 35"/>
                <p:cNvSpPr>
                  <a:spLocks/>
                </p:cNvSpPr>
                <p:nvPr/>
              </p:nvSpPr>
              <p:spPr bwMode="auto">
                <a:xfrm>
                  <a:off x="4282" y="1248"/>
                  <a:ext cx="5" cy="5"/>
                </a:xfrm>
                <a:custGeom>
                  <a:avLst/>
                  <a:gdLst>
                    <a:gd name="T0" fmla="*/ 1 w 2"/>
                    <a:gd name="T1" fmla="*/ 2 h 2"/>
                    <a:gd name="T2" fmla="*/ 2 w 2"/>
                    <a:gd name="T3" fmla="*/ 1 h 2"/>
                    <a:gd name="T4" fmla="*/ 2 w 2"/>
                    <a:gd name="T5" fmla="*/ 1 h 2"/>
                    <a:gd name="T6" fmla="*/ 1 w 2"/>
                    <a:gd name="T7" fmla="*/ 1 h 2"/>
                    <a:gd name="T8" fmla="*/ 0 w 2"/>
                    <a:gd name="T9" fmla="*/ 2 h 2"/>
                    <a:gd name="T10" fmla="*/ 1 w 2"/>
                    <a:gd name="T11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2">
                      <a:moveTo>
                        <a:pt x="1" y="2"/>
                      </a:moveTo>
                      <a:cubicBezTo>
                        <a:pt x="2" y="2"/>
                        <a:pt x="1" y="2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1" y="0"/>
                        <a:pt x="1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288" name="Freeform 36"/>
                <p:cNvSpPr>
                  <a:spLocks noEditPoints="1"/>
                </p:cNvSpPr>
                <p:nvPr/>
              </p:nvSpPr>
              <p:spPr bwMode="auto">
                <a:xfrm>
                  <a:off x="4176" y="1088"/>
                  <a:ext cx="281" cy="112"/>
                </a:xfrm>
                <a:custGeom>
                  <a:avLst/>
                  <a:gdLst>
                    <a:gd name="T0" fmla="*/ 60 w 106"/>
                    <a:gd name="T1" fmla="*/ 26 h 42"/>
                    <a:gd name="T2" fmla="*/ 50 w 106"/>
                    <a:gd name="T3" fmla="*/ 27 h 42"/>
                    <a:gd name="T4" fmla="*/ 50 w 106"/>
                    <a:gd name="T5" fmla="*/ 32 h 42"/>
                    <a:gd name="T6" fmla="*/ 57 w 106"/>
                    <a:gd name="T7" fmla="*/ 33 h 42"/>
                    <a:gd name="T8" fmla="*/ 75 w 106"/>
                    <a:gd name="T9" fmla="*/ 17 h 42"/>
                    <a:gd name="T10" fmla="*/ 85 w 106"/>
                    <a:gd name="T11" fmla="*/ 16 h 42"/>
                    <a:gd name="T12" fmla="*/ 82 w 106"/>
                    <a:gd name="T13" fmla="*/ 17 h 42"/>
                    <a:gd name="T14" fmla="*/ 101 w 106"/>
                    <a:gd name="T15" fmla="*/ 3 h 42"/>
                    <a:gd name="T16" fmla="*/ 37 w 106"/>
                    <a:gd name="T17" fmla="*/ 7 h 42"/>
                    <a:gd name="T18" fmla="*/ 51 w 106"/>
                    <a:gd name="T19" fmla="*/ 8 h 42"/>
                    <a:gd name="T20" fmla="*/ 48 w 106"/>
                    <a:gd name="T21" fmla="*/ 10 h 42"/>
                    <a:gd name="T22" fmla="*/ 53 w 106"/>
                    <a:gd name="T23" fmla="*/ 12 h 42"/>
                    <a:gd name="T24" fmla="*/ 66 w 106"/>
                    <a:gd name="T25" fmla="*/ 12 h 42"/>
                    <a:gd name="T26" fmla="*/ 75 w 106"/>
                    <a:gd name="T27" fmla="*/ 7 h 42"/>
                    <a:gd name="T28" fmla="*/ 74 w 106"/>
                    <a:gd name="T29" fmla="*/ 3 h 42"/>
                    <a:gd name="T30" fmla="*/ 61 w 106"/>
                    <a:gd name="T31" fmla="*/ 2 h 42"/>
                    <a:gd name="T32" fmla="*/ 58 w 106"/>
                    <a:gd name="T33" fmla="*/ 1 h 42"/>
                    <a:gd name="T34" fmla="*/ 54 w 106"/>
                    <a:gd name="T35" fmla="*/ 6 h 42"/>
                    <a:gd name="T36" fmla="*/ 45 w 106"/>
                    <a:gd name="T37" fmla="*/ 2 h 42"/>
                    <a:gd name="T38" fmla="*/ 41 w 106"/>
                    <a:gd name="T39" fmla="*/ 4 h 42"/>
                    <a:gd name="T40" fmla="*/ 34 w 106"/>
                    <a:gd name="T41" fmla="*/ 5 h 42"/>
                    <a:gd name="T42" fmla="*/ 54 w 106"/>
                    <a:gd name="T43" fmla="*/ 21 h 42"/>
                    <a:gd name="T44" fmla="*/ 45 w 106"/>
                    <a:gd name="T45" fmla="*/ 22 h 42"/>
                    <a:gd name="T46" fmla="*/ 3 w 106"/>
                    <a:gd name="T47" fmla="*/ 16 h 42"/>
                    <a:gd name="T48" fmla="*/ 7 w 106"/>
                    <a:gd name="T49" fmla="*/ 15 h 42"/>
                    <a:gd name="T50" fmla="*/ 4 w 106"/>
                    <a:gd name="T51" fmla="*/ 18 h 42"/>
                    <a:gd name="T52" fmla="*/ 11 w 106"/>
                    <a:gd name="T53" fmla="*/ 22 h 42"/>
                    <a:gd name="T54" fmla="*/ 12 w 106"/>
                    <a:gd name="T55" fmla="*/ 26 h 42"/>
                    <a:gd name="T56" fmla="*/ 18 w 106"/>
                    <a:gd name="T57" fmla="*/ 23 h 42"/>
                    <a:gd name="T58" fmla="*/ 21 w 106"/>
                    <a:gd name="T59" fmla="*/ 21 h 42"/>
                    <a:gd name="T60" fmla="*/ 25 w 106"/>
                    <a:gd name="T61" fmla="*/ 22 h 42"/>
                    <a:gd name="T62" fmla="*/ 28 w 106"/>
                    <a:gd name="T63" fmla="*/ 23 h 42"/>
                    <a:gd name="T64" fmla="*/ 24 w 106"/>
                    <a:gd name="T65" fmla="*/ 24 h 42"/>
                    <a:gd name="T66" fmla="*/ 15 w 106"/>
                    <a:gd name="T67" fmla="*/ 27 h 42"/>
                    <a:gd name="T68" fmla="*/ 21 w 106"/>
                    <a:gd name="T69" fmla="*/ 29 h 42"/>
                    <a:gd name="T70" fmla="*/ 30 w 106"/>
                    <a:gd name="T71" fmla="*/ 29 h 42"/>
                    <a:gd name="T72" fmla="*/ 20 w 106"/>
                    <a:gd name="T73" fmla="*/ 31 h 42"/>
                    <a:gd name="T74" fmla="*/ 24 w 106"/>
                    <a:gd name="T75" fmla="*/ 32 h 42"/>
                    <a:gd name="T76" fmla="*/ 16 w 106"/>
                    <a:gd name="T77" fmla="*/ 32 h 42"/>
                    <a:gd name="T78" fmla="*/ 24 w 106"/>
                    <a:gd name="T79" fmla="*/ 37 h 42"/>
                    <a:gd name="T80" fmla="*/ 25 w 106"/>
                    <a:gd name="T81" fmla="*/ 38 h 42"/>
                    <a:gd name="T82" fmla="*/ 29 w 106"/>
                    <a:gd name="T83" fmla="*/ 41 h 42"/>
                    <a:gd name="T84" fmla="*/ 31 w 106"/>
                    <a:gd name="T85" fmla="*/ 38 h 42"/>
                    <a:gd name="T86" fmla="*/ 36 w 106"/>
                    <a:gd name="T87" fmla="*/ 31 h 42"/>
                    <a:gd name="T88" fmla="*/ 39 w 106"/>
                    <a:gd name="T89" fmla="*/ 22 h 42"/>
                    <a:gd name="T90" fmla="*/ 47 w 106"/>
                    <a:gd name="T91" fmla="*/ 20 h 42"/>
                    <a:gd name="T92" fmla="*/ 43 w 106"/>
                    <a:gd name="T93" fmla="*/ 16 h 42"/>
                    <a:gd name="T94" fmla="*/ 37 w 106"/>
                    <a:gd name="T95" fmla="*/ 11 h 42"/>
                    <a:gd name="T96" fmla="*/ 33 w 106"/>
                    <a:gd name="T97" fmla="*/ 10 h 42"/>
                    <a:gd name="T98" fmla="*/ 26 w 106"/>
                    <a:gd name="T99" fmla="*/ 7 h 42"/>
                    <a:gd name="T100" fmla="*/ 27 w 106"/>
                    <a:gd name="T101" fmla="*/ 18 h 42"/>
                    <a:gd name="T102" fmla="*/ 20 w 106"/>
                    <a:gd name="T103" fmla="*/ 10 h 42"/>
                    <a:gd name="T104" fmla="*/ 16 w 106"/>
                    <a:gd name="T105" fmla="*/ 14 h 42"/>
                    <a:gd name="T106" fmla="*/ 12 w 106"/>
                    <a:gd name="T107" fmla="*/ 11 h 42"/>
                    <a:gd name="T108" fmla="*/ 14 w 106"/>
                    <a:gd name="T109" fmla="*/ 10 h 42"/>
                    <a:gd name="T110" fmla="*/ 7 w 106"/>
                    <a:gd name="T111" fmla="*/ 9 h 42"/>
                    <a:gd name="T112" fmla="*/ 2 w 106"/>
                    <a:gd name="T113" fmla="*/ 11 h 42"/>
                    <a:gd name="T114" fmla="*/ 69 w 106"/>
                    <a:gd name="T115" fmla="*/ 4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06" h="42">
                      <a:moveTo>
                        <a:pt x="67" y="29"/>
                      </a:moveTo>
                      <a:cubicBezTo>
                        <a:pt x="67" y="29"/>
                        <a:pt x="67" y="28"/>
                        <a:pt x="67" y="28"/>
                      </a:cubicBezTo>
                      <a:cubicBezTo>
                        <a:pt x="67" y="28"/>
                        <a:pt x="66" y="28"/>
                        <a:pt x="66" y="28"/>
                      </a:cubicBezTo>
                      <a:cubicBezTo>
                        <a:pt x="65" y="27"/>
                        <a:pt x="65" y="27"/>
                        <a:pt x="64" y="27"/>
                      </a:cubicBezTo>
                      <a:cubicBezTo>
                        <a:pt x="64" y="27"/>
                        <a:pt x="64" y="27"/>
                        <a:pt x="63" y="27"/>
                      </a:cubicBezTo>
                      <a:cubicBezTo>
                        <a:pt x="63" y="28"/>
                        <a:pt x="63" y="28"/>
                        <a:pt x="62" y="27"/>
                      </a:cubicBezTo>
                      <a:cubicBezTo>
                        <a:pt x="61" y="27"/>
                        <a:pt x="61" y="27"/>
                        <a:pt x="61" y="27"/>
                      </a:cubicBezTo>
                      <a:cubicBezTo>
                        <a:pt x="60" y="27"/>
                        <a:pt x="60" y="27"/>
                        <a:pt x="60" y="27"/>
                      </a:cubicBezTo>
                      <a:cubicBezTo>
                        <a:pt x="60" y="26"/>
                        <a:pt x="60" y="26"/>
                        <a:pt x="60" y="26"/>
                      </a:cubicBezTo>
                      <a:cubicBezTo>
                        <a:pt x="60" y="25"/>
                        <a:pt x="61" y="25"/>
                        <a:pt x="60" y="24"/>
                      </a:cubicBezTo>
                      <a:cubicBezTo>
                        <a:pt x="60" y="24"/>
                        <a:pt x="59" y="24"/>
                        <a:pt x="59" y="24"/>
                      </a:cubicBezTo>
                      <a:cubicBezTo>
                        <a:pt x="58" y="24"/>
                        <a:pt x="57" y="24"/>
                        <a:pt x="56" y="24"/>
                      </a:cubicBezTo>
                      <a:cubicBezTo>
                        <a:pt x="56" y="24"/>
                        <a:pt x="56" y="25"/>
                        <a:pt x="55" y="25"/>
                      </a:cubicBezTo>
                      <a:cubicBezTo>
                        <a:pt x="54" y="25"/>
                        <a:pt x="53" y="25"/>
                        <a:pt x="52" y="25"/>
                      </a:cubicBezTo>
                      <a:cubicBezTo>
                        <a:pt x="51" y="25"/>
                        <a:pt x="51" y="25"/>
                        <a:pt x="51" y="25"/>
                      </a:cubicBezTo>
                      <a:cubicBezTo>
                        <a:pt x="50" y="25"/>
                        <a:pt x="50" y="25"/>
                        <a:pt x="49" y="25"/>
                      </a:cubicBezTo>
                      <a:cubicBezTo>
                        <a:pt x="49" y="26"/>
                        <a:pt x="48" y="26"/>
                        <a:pt x="49" y="26"/>
                      </a:cubicBezTo>
                      <a:cubicBezTo>
                        <a:pt x="50" y="26"/>
                        <a:pt x="50" y="26"/>
                        <a:pt x="50" y="27"/>
                      </a:cubicBezTo>
                      <a:cubicBezTo>
                        <a:pt x="50" y="27"/>
                        <a:pt x="51" y="27"/>
                        <a:pt x="51" y="27"/>
                      </a:cubicBezTo>
                      <a:cubicBezTo>
                        <a:pt x="52" y="27"/>
                        <a:pt x="52" y="27"/>
                        <a:pt x="52" y="28"/>
                      </a:cubicBezTo>
                      <a:cubicBezTo>
                        <a:pt x="52" y="28"/>
                        <a:pt x="52" y="28"/>
                        <a:pt x="51" y="28"/>
                      </a:cubicBezTo>
                      <a:cubicBezTo>
                        <a:pt x="51" y="29"/>
                        <a:pt x="51" y="29"/>
                        <a:pt x="50" y="29"/>
                      </a:cubicBezTo>
                      <a:cubicBezTo>
                        <a:pt x="50" y="29"/>
                        <a:pt x="50" y="30"/>
                        <a:pt x="50" y="30"/>
                      </a:cubicBezTo>
                      <a:cubicBezTo>
                        <a:pt x="50" y="30"/>
                        <a:pt x="50" y="31"/>
                        <a:pt x="50" y="31"/>
                      </a:cubicBezTo>
                      <a:cubicBezTo>
                        <a:pt x="49" y="31"/>
                        <a:pt x="49" y="31"/>
                        <a:pt x="49" y="31"/>
                      </a:cubicBezTo>
                      <a:cubicBezTo>
                        <a:pt x="49" y="32"/>
                        <a:pt x="49" y="32"/>
                        <a:pt x="49" y="32"/>
                      </a:cubicBezTo>
                      <a:cubicBezTo>
                        <a:pt x="49" y="32"/>
                        <a:pt x="50" y="32"/>
                        <a:pt x="50" y="32"/>
                      </a:cubicBezTo>
                      <a:cubicBezTo>
                        <a:pt x="51" y="31"/>
                        <a:pt x="51" y="32"/>
                        <a:pt x="52" y="32"/>
                      </a:cubicBezTo>
                      <a:cubicBezTo>
                        <a:pt x="53" y="32"/>
                        <a:pt x="53" y="31"/>
                        <a:pt x="53" y="31"/>
                      </a:cubicBezTo>
                      <a:cubicBezTo>
                        <a:pt x="54" y="31"/>
                        <a:pt x="54" y="31"/>
                        <a:pt x="55" y="31"/>
                      </a:cubicBezTo>
                      <a:cubicBezTo>
                        <a:pt x="56" y="31"/>
                        <a:pt x="56" y="31"/>
                        <a:pt x="56" y="31"/>
                      </a:cubicBezTo>
                      <a:cubicBezTo>
                        <a:pt x="57" y="31"/>
                        <a:pt x="57" y="31"/>
                        <a:pt x="57" y="31"/>
                      </a:cubicBezTo>
                      <a:cubicBezTo>
                        <a:pt x="58" y="31"/>
                        <a:pt x="57" y="31"/>
                        <a:pt x="57" y="31"/>
                      </a:cubicBezTo>
                      <a:cubicBezTo>
                        <a:pt x="57" y="32"/>
                        <a:pt x="57" y="32"/>
                        <a:pt x="56" y="32"/>
                      </a:cubicBezTo>
                      <a:cubicBezTo>
                        <a:pt x="56" y="32"/>
                        <a:pt x="56" y="32"/>
                        <a:pt x="56" y="33"/>
                      </a:cubicBezTo>
                      <a:cubicBezTo>
                        <a:pt x="56" y="33"/>
                        <a:pt x="57" y="33"/>
                        <a:pt x="57" y="33"/>
                      </a:cubicBezTo>
                      <a:cubicBezTo>
                        <a:pt x="57" y="33"/>
                        <a:pt x="58" y="34"/>
                        <a:pt x="58" y="33"/>
                      </a:cubicBezTo>
                      <a:cubicBezTo>
                        <a:pt x="58" y="33"/>
                        <a:pt x="58" y="33"/>
                        <a:pt x="59" y="33"/>
                      </a:cubicBezTo>
                      <a:cubicBezTo>
                        <a:pt x="59" y="33"/>
                        <a:pt x="59" y="33"/>
                        <a:pt x="60" y="32"/>
                      </a:cubicBezTo>
                      <a:cubicBezTo>
                        <a:pt x="61" y="32"/>
                        <a:pt x="61" y="32"/>
                        <a:pt x="62" y="32"/>
                      </a:cubicBezTo>
                      <a:cubicBezTo>
                        <a:pt x="62" y="31"/>
                        <a:pt x="62" y="31"/>
                        <a:pt x="63" y="31"/>
                      </a:cubicBezTo>
                      <a:cubicBezTo>
                        <a:pt x="63" y="31"/>
                        <a:pt x="63" y="30"/>
                        <a:pt x="64" y="30"/>
                      </a:cubicBezTo>
                      <a:cubicBezTo>
                        <a:pt x="64" y="30"/>
                        <a:pt x="65" y="30"/>
                        <a:pt x="65" y="30"/>
                      </a:cubicBezTo>
                      <a:cubicBezTo>
                        <a:pt x="65" y="29"/>
                        <a:pt x="66" y="29"/>
                        <a:pt x="67" y="29"/>
                      </a:cubicBezTo>
                      <a:moveTo>
                        <a:pt x="75" y="17"/>
                      </a:moveTo>
                      <a:cubicBezTo>
                        <a:pt x="75" y="17"/>
                        <a:pt x="75" y="17"/>
                        <a:pt x="74" y="17"/>
                      </a:cubicBezTo>
                      <a:cubicBezTo>
                        <a:pt x="74" y="18"/>
                        <a:pt x="74" y="18"/>
                        <a:pt x="75" y="18"/>
                      </a:cubicBezTo>
                      <a:cubicBezTo>
                        <a:pt x="75" y="19"/>
                        <a:pt x="75" y="19"/>
                        <a:pt x="76" y="19"/>
                      </a:cubicBezTo>
                      <a:cubicBezTo>
                        <a:pt x="76" y="20"/>
                        <a:pt x="76" y="19"/>
                        <a:pt x="77" y="19"/>
                      </a:cubicBezTo>
                      <a:cubicBezTo>
                        <a:pt x="77" y="18"/>
                        <a:pt x="77" y="18"/>
                        <a:pt x="76" y="18"/>
                      </a:cubicBezTo>
                      <a:cubicBezTo>
                        <a:pt x="76" y="18"/>
                        <a:pt x="75" y="18"/>
                        <a:pt x="75" y="17"/>
                      </a:cubicBezTo>
                      <a:moveTo>
                        <a:pt x="82" y="17"/>
                      </a:moveTo>
                      <a:cubicBezTo>
                        <a:pt x="82" y="17"/>
                        <a:pt x="83" y="17"/>
                        <a:pt x="83" y="17"/>
                      </a:cubicBezTo>
                      <a:cubicBezTo>
                        <a:pt x="84" y="17"/>
                        <a:pt x="85" y="16"/>
                        <a:pt x="85" y="16"/>
                      </a:cubicBezTo>
                      <a:cubicBezTo>
                        <a:pt x="85" y="16"/>
                        <a:pt x="86" y="16"/>
                        <a:pt x="86" y="16"/>
                      </a:cubicBezTo>
                      <a:cubicBezTo>
                        <a:pt x="86" y="16"/>
                        <a:pt x="87" y="17"/>
                        <a:pt x="87" y="17"/>
                      </a:cubicBezTo>
                      <a:cubicBezTo>
                        <a:pt x="88" y="17"/>
                        <a:pt x="89" y="17"/>
                        <a:pt x="89" y="16"/>
                      </a:cubicBezTo>
                      <a:cubicBezTo>
                        <a:pt x="89" y="16"/>
                        <a:pt x="88" y="16"/>
                        <a:pt x="88" y="16"/>
                      </a:cubicBezTo>
                      <a:cubicBezTo>
                        <a:pt x="87" y="16"/>
                        <a:pt x="87" y="16"/>
                        <a:pt x="86" y="16"/>
                      </a:cubicBezTo>
                      <a:cubicBezTo>
                        <a:pt x="86" y="16"/>
                        <a:pt x="85" y="16"/>
                        <a:pt x="85" y="16"/>
                      </a:cubicBezTo>
                      <a:cubicBezTo>
                        <a:pt x="84" y="16"/>
                        <a:pt x="83" y="15"/>
                        <a:pt x="83" y="16"/>
                      </a:cubicBezTo>
                      <a:cubicBezTo>
                        <a:pt x="82" y="16"/>
                        <a:pt x="82" y="16"/>
                        <a:pt x="82" y="16"/>
                      </a:cubicBezTo>
                      <a:cubicBezTo>
                        <a:pt x="81" y="17"/>
                        <a:pt x="81" y="17"/>
                        <a:pt x="82" y="17"/>
                      </a:cubicBezTo>
                      <a:moveTo>
                        <a:pt x="101" y="3"/>
                      </a:moveTo>
                      <a:cubicBezTo>
                        <a:pt x="101" y="3"/>
                        <a:pt x="101" y="3"/>
                        <a:pt x="102" y="3"/>
                      </a:cubicBezTo>
                      <a:cubicBezTo>
                        <a:pt x="103" y="3"/>
                        <a:pt x="103" y="3"/>
                        <a:pt x="104" y="2"/>
                      </a:cubicBezTo>
                      <a:cubicBezTo>
                        <a:pt x="105" y="2"/>
                        <a:pt x="106" y="2"/>
                        <a:pt x="105" y="2"/>
                      </a:cubicBezTo>
                      <a:cubicBezTo>
                        <a:pt x="104" y="2"/>
                        <a:pt x="104" y="2"/>
                        <a:pt x="104" y="2"/>
                      </a:cubicBezTo>
                      <a:cubicBezTo>
                        <a:pt x="103" y="2"/>
                        <a:pt x="103" y="2"/>
                        <a:pt x="103" y="2"/>
                      </a:cubicBezTo>
                      <a:cubicBezTo>
                        <a:pt x="102" y="2"/>
                        <a:pt x="103" y="3"/>
                        <a:pt x="101" y="3"/>
                      </a:cubicBezTo>
                      <a:cubicBezTo>
                        <a:pt x="100" y="3"/>
                        <a:pt x="99" y="3"/>
                        <a:pt x="99" y="3"/>
                      </a:cubicBezTo>
                      <a:cubicBezTo>
                        <a:pt x="99" y="3"/>
                        <a:pt x="100" y="3"/>
                        <a:pt x="101" y="3"/>
                      </a:cubicBezTo>
                      <a:moveTo>
                        <a:pt x="35" y="5"/>
                      </a:moveTo>
                      <a:cubicBezTo>
                        <a:pt x="36" y="5"/>
                        <a:pt x="36" y="5"/>
                        <a:pt x="36" y="5"/>
                      </a:cubicBezTo>
                      <a:cubicBezTo>
                        <a:pt x="36" y="5"/>
                        <a:pt x="37" y="5"/>
                        <a:pt x="37" y="5"/>
                      </a:cubicBezTo>
                      <a:cubicBezTo>
                        <a:pt x="38" y="5"/>
                        <a:pt x="38" y="5"/>
                        <a:pt x="38" y="5"/>
                      </a:cubicBezTo>
                      <a:cubicBezTo>
                        <a:pt x="39" y="5"/>
                        <a:pt x="39" y="6"/>
                        <a:pt x="38" y="6"/>
                      </a:cubicBezTo>
                      <a:cubicBezTo>
                        <a:pt x="38" y="6"/>
                        <a:pt x="38" y="6"/>
                        <a:pt x="38" y="6"/>
                      </a:cubicBezTo>
                      <a:cubicBezTo>
                        <a:pt x="38" y="7"/>
                        <a:pt x="38" y="6"/>
                        <a:pt x="37" y="6"/>
                      </a:cubicBezTo>
                      <a:cubicBezTo>
                        <a:pt x="37" y="6"/>
                        <a:pt x="37" y="6"/>
                        <a:pt x="37" y="7"/>
                      </a:cubicBezTo>
                      <a:cubicBezTo>
                        <a:pt x="37" y="7"/>
                        <a:pt x="37" y="7"/>
                        <a:pt x="37" y="7"/>
                      </a:cubicBezTo>
                      <a:cubicBezTo>
                        <a:pt x="37" y="8"/>
                        <a:pt x="37" y="8"/>
                        <a:pt x="38" y="8"/>
                      </a:cubicBezTo>
                      <a:cubicBezTo>
                        <a:pt x="38" y="9"/>
                        <a:pt x="38" y="9"/>
                        <a:pt x="38" y="9"/>
                      </a:cubicBezTo>
                      <a:cubicBezTo>
                        <a:pt x="39" y="9"/>
                        <a:pt x="39" y="9"/>
                        <a:pt x="39" y="9"/>
                      </a:cubicBezTo>
                      <a:cubicBezTo>
                        <a:pt x="40" y="9"/>
                        <a:pt x="40" y="9"/>
                        <a:pt x="41" y="9"/>
                      </a:cubicBezTo>
                      <a:cubicBezTo>
                        <a:pt x="42" y="9"/>
                        <a:pt x="42" y="9"/>
                        <a:pt x="43" y="9"/>
                      </a:cubicBezTo>
                      <a:cubicBezTo>
                        <a:pt x="43" y="9"/>
                        <a:pt x="44" y="9"/>
                        <a:pt x="45" y="8"/>
                      </a:cubicBezTo>
                      <a:cubicBezTo>
                        <a:pt x="45" y="8"/>
                        <a:pt x="45" y="8"/>
                        <a:pt x="46" y="8"/>
                      </a:cubicBezTo>
                      <a:cubicBezTo>
                        <a:pt x="46" y="8"/>
                        <a:pt x="47" y="8"/>
                        <a:pt x="48" y="8"/>
                      </a:cubicBezTo>
                      <a:cubicBezTo>
                        <a:pt x="48" y="8"/>
                        <a:pt x="50" y="8"/>
                        <a:pt x="51" y="8"/>
                      </a:cubicBezTo>
                      <a:cubicBezTo>
                        <a:pt x="52" y="8"/>
                        <a:pt x="52" y="8"/>
                        <a:pt x="53" y="8"/>
                      </a:cubicBezTo>
                      <a:cubicBezTo>
                        <a:pt x="54" y="8"/>
                        <a:pt x="54" y="8"/>
                        <a:pt x="54" y="8"/>
                      </a:cubicBezTo>
                      <a:cubicBezTo>
                        <a:pt x="53" y="9"/>
                        <a:pt x="53" y="9"/>
                        <a:pt x="52" y="9"/>
                      </a:cubicBezTo>
                      <a:cubicBezTo>
                        <a:pt x="51" y="9"/>
                        <a:pt x="51" y="9"/>
                        <a:pt x="50" y="9"/>
                      </a:cubicBezTo>
                      <a:cubicBezTo>
                        <a:pt x="50" y="9"/>
                        <a:pt x="49" y="9"/>
                        <a:pt x="49" y="9"/>
                      </a:cubicBezTo>
                      <a:cubicBezTo>
                        <a:pt x="48" y="9"/>
                        <a:pt x="48" y="9"/>
                        <a:pt x="47" y="9"/>
                      </a:cubicBezTo>
                      <a:cubicBezTo>
                        <a:pt x="47" y="9"/>
                        <a:pt x="47" y="9"/>
                        <a:pt x="48" y="10"/>
                      </a:cubicBezTo>
                      <a:cubicBezTo>
                        <a:pt x="48" y="10"/>
                        <a:pt x="49" y="10"/>
                        <a:pt x="49" y="10"/>
                      </a:cubicBezTo>
                      <a:cubicBezTo>
                        <a:pt x="49" y="10"/>
                        <a:pt x="49" y="11"/>
                        <a:pt x="48" y="10"/>
                      </a:cubicBezTo>
                      <a:cubicBezTo>
                        <a:pt x="48" y="10"/>
                        <a:pt x="47" y="10"/>
                        <a:pt x="47" y="10"/>
                      </a:cubicBezTo>
                      <a:cubicBezTo>
                        <a:pt x="46" y="10"/>
                        <a:pt x="46" y="10"/>
                        <a:pt x="45" y="10"/>
                      </a:cubicBezTo>
                      <a:cubicBezTo>
                        <a:pt x="45" y="10"/>
                        <a:pt x="44" y="10"/>
                        <a:pt x="44" y="10"/>
                      </a:cubicBezTo>
                      <a:cubicBezTo>
                        <a:pt x="44" y="10"/>
                        <a:pt x="44" y="10"/>
                        <a:pt x="44" y="11"/>
                      </a:cubicBezTo>
                      <a:cubicBezTo>
                        <a:pt x="45" y="11"/>
                        <a:pt x="45" y="11"/>
                        <a:pt x="45" y="12"/>
                      </a:cubicBezTo>
                      <a:cubicBezTo>
                        <a:pt x="46" y="12"/>
                        <a:pt x="46" y="12"/>
                        <a:pt x="47" y="12"/>
                      </a:cubicBezTo>
                      <a:cubicBezTo>
                        <a:pt x="47" y="13"/>
                        <a:pt x="47" y="12"/>
                        <a:pt x="49" y="12"/>
                      </a:cubicBezTo>
                      <a:cubicBezTo>
                        <a:pt x="50" y="12"/>
                        <a:pt x="50" y="12"/>
                        <a:pt x="51" y="13"/>
                      </a:cubicBezTo>
                      <a:cubicBezTo>
                        <a:pt x="52" y="13"/>
                        <a:pt x="52" y="12"/>
                        <a:pt x="53" y="12"/>
                      </a:cubicBezTo>
                      <a:cubicBezTo>
                        <a:pt x="53" y="12"/>
                        <a:pt x="54" y="12"/>
                        <a:pt x="54" y="12"/>
                      </a:cubicBezTo>
                      <a:cubicBezTo>
                        <a:pt x="55" y="12"/>
                        <a:pt x="55" y="12"/>
                        <a:pt x="56" y="12"/>
                      </a:cubicBezTo>
                      <a:cubicBezTo>
                        <a:pt x="57" y="12"/>
                        <a:pt x="57" y="12"/>
                        <a:pt x="58" y="12"/>
                      </a:cubicBezTo>
                      <a:cubicBezTo>
                        <a:pt x="59" y="13"/>
                        <a:pt x="59" y="13"/>
                        <a:pt x="60" y="13"/>
                      </a:cubicBezTo>
                      <a:cubicBezTo>
                        <a:pt x="61" y="14"/>
                        <a:pt x="61" y="14"/>
                        <a:pt x="62" y="14"/>
                      </a:cubicBezTo>
                      <a:cubicBezTo>
                        <a:pt x="62" y="14"/>
                        <a:pt x="62" y="14"/>
                        <a:pt x="63" y="14"/>
                      </a:cubicBezTo>
                      <a:cubicBezTo>
                        <a:pt x="63" y="13"/>
                        <a:pt x="64" y="13"/>
                        <a:pt x="64" y="13"/>
                      </a:cubicBezTo>
                      <a:cubicBezTo>
                        <a:pt x="64" y="13"/>
                        <a:pt x="64" y="13"/>
                        <a:pt x="64" y="12"/>
                      </a:cubicBezTo>
                      <a:cubicBezTo>
                        <a:pt x="65" y="12"/>
                        <a:pt x="65" y="12"/>
                        <a:pt x="66" y="12"/>
                      </a:cubicBezTo>
                      <a:cubicBezTo>
                        <a:pt x="66" y="12"/>
                        <a:pt x="67" y="12"/>
                        <a:pt x="67" y="12"/>
                      </a:cubicBezTo>
                      <a:cubicBezTo>
                        <a:pt x="68" y="12"/>
                        <a:pt x="68" y="12"/>
                        <a:pt x="69" y="12"/>
                      </a:cubicBezTo>
                      <a:cubicBezTo>
                        <a:pt x="69" y="12"/>
                        <a:pt x="70" y="11"/>
                        <a:pt x="71" y="11"/>
                      </a:cubicBezTo>
                      <a:cubicBezTo>
                        <a:pt x="71" y="11"/>
                        <a:pt x="71" y="11"/>
                        <a:pt x="72" y="10"/>
                      </a:cubicBezTo>
                      <a:cubicBezTo>
                        <a:pt x="72" y="10"/>
                        <a:pt x="72" y="10"/>
                        <a:pt x="71" y="10"/>
                      </a:cubicBezTo>
                      <a:cubicBezTo>
                        <a:pt x="71" y="9"/>
                        <a:pt x="71" y="9"/>
                        <a:pt x="71" y="9"/>
                      </a:cubicBezTo>
                      <a:cubicBezTo>
                        <a:pt x="71" y="9"/>
                        <a:pt x="72" y="9"/>
                        <a:pt x="72" y="8"/>
                      </a:cubicBezTo>
                      <a:cubicBezTo>
                        <a:pt x="73" y="8"/>
                        <a:pt x="73" y="8"/>
                        <a:pt x="74" y="8"/>
                      </a:cubicBezTo>
                      <a:cubicBezTo>
                        <a:pt x="74" y="8"/>
                        <a:pt x="75" y="7"/>
                        <a:pt x="75" y="7"/>
                      </a:cubicBezTo>
                      <a:cubicBezTo>
                        <a:pt x="76" y="7"/>
                        <a:pt x="76" y="7"/>
                        <a:pt x="76" y="7"/>
                      </a:cubicBezTo>
                      <a:cubicBezTo>
                        <a:pt x="76" y="6"/>
                        <a:pt x="77" y="6"/>
                        <a:pt x="77" y="6"/>
                      </a:cubicBezTo>
                      <a:cubicBezTo>
                        <a:pt x="77" y="6"/>
                        <a:pt x="78" y="6"/>
                        <a:pt x="78" y="6"/>
                      </a:cubicBezTo>
                      <a:cubicBezTo>
                        <a:pt x="78" y="5"/>
                        <a:pt x="77" y="5"/>
                        <a:pt x="77" y="5"/>
                      </a:cubicBezTo>
                      <a:cubicBezTo>
                        <a:pt x="77" y="5"/>
                        <a:pt x="77" y="5"/>
                        <a:pt x="77" y="5"/>
                      </a:cubicBezTo>
                      <a:cubicBezTo>
                        <a:pt x="77" y="4"/>
                        <a:pt x="77" y="4"/>
                        <a:pt x="77" y="4"/>
                      </a:cubicBezTo>
                      <a:cubicBezTo>
                        <a:pt x="77" y="4"/>
                        <a:pt x="77" y="4"/>
                        <a:pt x="76" y="4"/>
                      </a:cubicBezTo>
                      <a:cubicBezTo>
                        <a:pt x="76" y="3"/>
                        <a:pt x="76" y="4"/>
                        <a:pt x="76" y="3"/>
                      </a:cubicBezTo>
                      <a:cubicBezTo>
                        <a:pt x="76" y="3"/>
                        <a:pt x="75" y="3"/>
                        <a:pt x="74" y="3"/>
                      </a:cubicBezTo>
                      <a:cubicBezTo>
                        <a:pt x="74" y="3"/>
                        <a:pt x="73" y="3"/>
                        <a:pt x="73" y="3"/>
                      </a:cubicBezTo>
                      <a:cubicBezTo>
                        <a:pt x="72" y="3"/>
                        <a:pt x="72" y="3"/>
                        <a:pt x="71" y="3"/>
                      </a:cubicBezTo>
                      <a:cubicBezTo>
                        <a:pt x="71" y="3"/>
                        <a:pt x="70" y="3"/>
                        <a:pt x="69" y="2"/>
                      </a:cubicBezTo>
                      <a:cubicBezTo>
                        <a:pt x="69" y="2"/>
                        <a:pt x="68" y="2"/>
                        <a:pt x="68" y="2"/>
                      </a:cubicBezTo>
                      <a:cubicBezTo>
                        <a:pt x="67" y="2"/>
                        <a:pt x="67" y="2"/>
                        <a:pt x="66" y="2"/>
                      </a:cubicBezTo>
                      <a:cubicBezTo>
                        <a:pt x="65" y="2"/>
                        <a:pt x="65" y="2"/>
                        <a:pt x="65" y="2"/>
                      </a:cubicBezTo>
                      <a:cubicBezTo>
                        <a:pt x="64" y="2"/>
                        <a:pt x="64" y="2"/>
                        <a:pt x="64" y="2"/>
                      </a:cubicBezTo>
                      <a:cubicBezTo>
                        <a:pt x="63" y="2"/>
                        <a:pt x="63" y="2"/>
                        <a:pt x="62" y="2"/>
                      </a:cubicBezTo>
                      <a:cubicBezTo>
                        <a:pt x="62" y="2"/>
                        <a:pt x="61" y="2"/>
                        <a:pt x="61" y="2"/>
                      </a:cubicBezTo>
                      <a:cubicBezTo>
                        <a:pt x="61" y="3"/>
                        <a:pt x="61" y="3"/>
                        <a:pt x="61" y="3"/>
                      </a:cubicBezTo>
                      <a:cubicBezTo>
                        <a:pt x="60" y="4"/>
                        <a:pt x="60" y="3"/>
                        <a:pt x="59" y="4"/>
                      </a:cubicBezTo>
                      <a:cubicBezTo>
                        <a:pt x="59" y="4"/>
                        <a:pt x="59" y="4"/>
                        <a:pt x="58" y="4"/>
                      </a:cubicBezTo>
                      <a:cubicBezTo>
                        <a:pt x="58" y="5"/>
                        <a:pt x="58" y="4"/>
                        <a:pt x="58" y="4"/>
                      </a:cubicBezTo>
                      <a:cubicBezTo>
                        <a:pt x="57" y="4"/>
                        <a:pt x="58" y="3"/>
                        <a:pt x="58" y="3"/>
                      </a:cubicBezTo>
                      <a:cubicBezTo>
                        <a:pt x="58" y="2"/>
                        <a:pt x="58" y="3"/>
                        <a:pt x="58" y="3"/>
                      </a:cubicBezTo>
                      <a:cubicBezTo>
                        <a:pt x="58" y="3"/>
                        <a:pt x="59" y="2"/>
                        <a:pt x="59" y="2"/>
                      </a:cubicBezTo>
                      <a:cubicBezTo>
                        <a:pt x="59" y="2"/>
                        <a:pt x="59" y="2"/>
                        <a:pt x="58" y="2"/>
                      </a:cubicBezTo>
                      <a:cubicBezTo>
                        <a:pt x="58" y="2"/>
                        <a:pt x="58" y="1"/>
                        <a:pt x="58" y="1"/>
                      </a:cubicBezTo>
                      <a:cubicBezTo>
                        <a:pt x="58" y="1"/>
                        <a:pt x="57" y="0"/>
                        <a:pt x="57" y="0"/>
                      </a:cubicBezTo>
                      <a:cubicBezTo>
                        <a:pt x="56" y="0"/>
                        <a:pt x="57" y="1"/>
                        <a:pt x="56" y="1"/>
                      </a:cubicBezTo>
                      <a:cubicBezTo>
                        <a:pt x="56" y="1"/>
                        <a:pt x="55" y="1"/>
                        <a:pt x="55" y="1"/>
                      </a:cubicBezTo>
                      <a:cubicBezTo>
                        <a:pt x="55" y="1"/>
                        <a:pt x="55" y="1"/>
                        <a:pt x="55" y="2"/>
                      </a:cubicBezTo>
                      <a:cubicBezTo>
                        <a:pt x="55" y="2"/>
                        <a:pt x="55" y="2"/>
                        <a:pt x="55" y="2"/>
                      </a:cubicBezTo>
                      <a:cubicBezTo>
                        <a:pt x="56" y="2"/>
                        <a:pt x="55" y="3"/>
                        <a:pt x="55" y="3"/>
                      </a:cubicBezTo>
                      <a:cubicBezTo>
                        <a:pt x="55" y="3"/>
                        <a:pt x="55" y="3"/>
                        <a:pt x="55" y="4"/>
                      </a:cubicBezTo>
                      <a:cubicBezTo>
                        <a:pt x="55" y="4"/>
                        <a:pt x="55" y="4"/>
                        <a:pt x="55" y="4"/>
                      </a:cubicBezTo>
                      <a:cubicBezTo>
                        <a:pt x="55" y="5"/>
                        <a:pt x="55" y="5"/>
                        <a:pt x="54" y="6"/>
                      </a:cubicBezTo>
                      <a:cubicBezTo>
                        <a:pt x="54" y="6"/>
                        <a:pt x="54" y="5"/>
                        <a:pt x="54" y="5"/>
                      </a:cubicBezTo>
                      <a:cubicBezTo>
                        <a:pt x="53" y="5"/>
                        <a:pt x="53" y="5"/>
                        <a:pt x="53" y="5"/>
                      </a:cubicBezTo>
                      <a:cubicBezTo>
                        <a:pt x="53" y="5"/>
                        <a:pt x="52" y="5"/>
                        <a:pt x="52" y="5"/>
                      </a:cubicBezTo>
                      <a:cubicBezTo>
                        <a:pt x="51" y="5"/>
                        <a:pt x="51" y="4"/>
                        <a:pt x="51" y="4"/>
                      </a:cubicBezTo>
                      <a:cubicBezTo>
                        <a:pt x="50" y="4"/>
                        <a:pt x="50" y="4"/>
                        <a:pt x="50" y="4"/>
                      </a:cubicBezTo>
                      <a:cubicBezTo>
                        <a:pt x="49" y="3"/>
                        <a:pt x="49" y="4"/>
                        <a:pt x="48" y="4"/>
                      </a:cubicBezTo>
                      <a:cubicBezTo>
                        <a:pt x="46" y="3"/>
                        <a:pt x="47" y="3"/>
                        <a:pt x="47" y="3"/>
                      </a:cubicBezTo>
                      <a:cubicBezTo>
                        <a:pt x="47" y="2"/>
                        <a:pt x="46" y="2"/>
                        <a:pt x="46" y="2"/>
                      </a:cubicBezTo>
                      <a:cubicBezTo>
                        <a:pt x="45" y="2"/>
                        <a:pt x="45" y="2"/>
                        <a:pt x="45" y="2"/>
                      </a:cubicBezTo>
                      <a:cubicBezTo>
                        <a:pt x="44" y="1"/>
                        <a:pt x="44" y="2"/>
                        <a:pt x="43" y="1"/>
                      </a:cubicBezTo>
                      <a:cubicBezTo>
                        <a:pt x="43" y="1"/>
                        <a:pt x="43" y="1"/>
                        <a:pt x="42" y="1"/>
                      </a:cubicBezTo>
                      <a:cubicBezTo>
                        <a:pt x="42" y="1"/>
                        <a:pt x="42" y="1"/>
                        <a:pt x="42" y="1"/>
                      </a:cubicBezTo>
                      <a:cubicBezTo>
                        <a:pt x="41" y="1"/>
                        <a:pt x="41" y="1"/>
                        <a:pt x="41" y="1"/>
                      </a:cubicBezTo>
                      <a:cubicBezTo>
                        <a:pt x="41" y="2"/>
                        <a:pt x="41" y="2"/>
                        <a:pt x="42" y="2"/>
                      </a:cubicBezTo>
                      <a:cubicBezTo>
                        <a:pt x="42" y="2"/>
                        <a:pt x="43" y="2"/>
                        <a:pt x="43" y="2"/>
                      </a:cubicBezTo>
                      <a:cubicBezTo>
                        <a:pt x="43" y="2"/>
                        <a:pt x="43" y="2"/>
                        <a:pt x="42" y="3"/>
                      </a:cubicBezTo>
                      <a:cubicBezTo>
                        <a:pt x="42" y="3"/>
                        <a:pt x="42" y="3"/>
                        <a:pt x="42" y="3"/>
                      </a:cubicBezTo>
                      <a:cubicBezTo>
                        <a:pt x="42" y="4"/>
                        <a:pt x="42" y="4"/>
                        <a:pt x="41" y="4"/>
                      </a:cubicBezTo>
                      <a:cubicBezTo>
                        <a:pt x="40" y="4"/>
                        <a:pt x="41" y="3"/>
                        <a:pt x="40" y="3"/>
                      </a:cubicBezTo>
                      <a:cubicBezTo>
                        <a:pt x="40" y="3"/>
                        <a:pt x="40" y="3"/>
                        <a:pt x="40" y="3"/>
                      </a:cubicBezTo>
                      <a:cubicBezTo>
                        <a:pt x="39" y="3"/>
                        <a:pt x="39" y="3"/>
                        <a:pt x="39" y="3"/>
                      </a:cubicBezTo>
                      <a:cubicBezTo>
                        <a:pt x="39" y="4"/>
                        <a:pt x="40" y="3"/>
                        <a:pt x="40" y="4"/>
                      </a:cubicBezTo>
                      <a:cubicBezTo>
                        <a:pt x="39" y="4"/>
                        <a:pt x="39" y="4"/>
                        <a:pt x="39" y="4"/>
                      </a:cubicBezTo>
                      <a:cubicBezTo>
                        <a:pt x="38" y="4"/>
                        <a:pt x="38" y="4"/>
                        <a:pt x="38" y="4"/>
                      </a:cubicBezTo>
                      <a:cubicBezTo>
                        <a:pt x="37" y="4"/>
                        <a:pt x="37" y="4"/>
                        <a:pt x="37" y="4"/>
                      </a:cubicBezTo>
                      <a:cubicBezTo>
                        <a:pt x="36" y="4"/>
                        <a:pt x="36" y="4"/>
                        <a:pt x="35" y="4"/>
                      </a:cubicBezTo>
                      <a:cubicBezTo>
                        <a:pt x="35" y="5"/>
                        <a:pt x="35" y="5"/>
                        <a:pt x="34" y="5"/>
                      </a:cubicBezTo>
                      <a:cubicBezTo>
                        <a:pt x="34" y="5"/>
                        <a:pt x="34" y="5"/>
                        <a:pt x="34" y="5"/>
                      </a:cubicBezTo>
                      <a:cubicBezTo>
                        <a:pt x="34" y="5"/>
                        <a:pt x="34" y="5"/>
                        <a:pt x="35" y="5"/>
                      </a:cubicBezTo>
                      <a:moveTo>
                        <a:pt x="50" y="24"/>
                      </a:moveTo>
                      <a:cubicBezTo>
                        <a:pt x="50" y="24"/>
                        <a:pt x="51" y="24"/>
                        <a:pt x="51" y="24"/>
                      </a:cubicBezTo>
                      <a:cubicBezTo>
                        <a:pt x="52" y="24"/>
                        <a:pt x="52" y="24"/>
                        <a:pt x="53" y="24"/>
                      </a:cubicBezTo>
                      <a:cubicBezTo>
                        <a:pt x="53" y="23"/>
                        <a:pt x="53" y="24"/>
                        <a:pt x="54" y="23"/>
                      </a:cubicBezTo>
                      <a:cubicBezTo>
                        <a:pt x="55" y="23"/>
                        <a:pt x="55" y="23"/>
                        <a:pt x="55" y="23"/>
                      </a:cubicBezTo>
                      <a:cubicBezTo>
                        <a:pt x="55" y="23"/>
                        <a:pt x="55" y="22"/>
                        <a:pt x="54" y="21"/>
                      </a:cubicBezTo>
                      <a:cubicBezTo>
                        <a:pt x="54" y="21"/>
                        <a:pt x="54" y="21"/>
                        <a:pt x="54" y="21"/>
                      </a:cubicBezTo>
                      <a:cubicBezTo>
                        <a:pt x="54" y="20"/>
                        <a:pt x="53" y="20"/>
                        <a:pt x="53" y="20"/>
                      </a:cubicBezTo>
                      <a:cubicBezTo>
                        <a:pt x="53" y="20"/>
                        <a:pt x="53" y="21"/>
                        <a:pt x="52" y="21"/>
                      </a:cubicBezTo>
                      <a:cubicBezTo>
                        <a:pt x="52" y="21"/>
                        <a:pt x="51" y="21"/>
                        <a:pt x="51" y="21"/>
                      </a:cubicBezTo>
                      <a:cubicBezTo>
                        <a:pt x="51" y="21"/>
                        <a:pt x="51" y="21"/>
                        <a:pt x="50" y="21"/>
                      </a:cubicBezTo>
                      <a:cubicBezTo>
                        <a:pt x="49" y="21"/>
                        <a:pt x="49" y="21"/>
                        <a:pt x="49" y="21"/>
                      </a:cubicBezTo>
                      <a:cubicBezTo>
                        <a:pt x="49" y="21"/>
                        <a:pt x="49" y="21"/>
                        <a:pt x="48" y="21"/>
                      </a:cubicBezTo>
                      <a:cubicBezTo>
                        <a:pt x="47" y="21"/>
                        <a:pt x="47" y="22"/>
                        <a:pt x="47" y="22"/>
                      </a:cubicBezTo>
                      <a:cubicBezTo>
                        <a:pt x="46" y="22"/>
                        <a:pt x="46" y="22"/>
                        <a:pt x="46" y="22"/>
                      </a:cubicBezTo>
                      <a:cubicBezTo>
                        <a:pt x="46" y="22"/>
                        <a:pt x="45" y="22"/>
                        <a:pt x="45" y="22"/>
                      </a:cubicBezTo>
                      <a:cubicBezTo>
                        <a:pt x="46" y="22"/>
                        <a:pt x="46" y="22"/>
                        <a:pt x="46" y="23"/>
                      </a:cubicBezTo>
                      <a:cubicBezTo>
                        <a:pt x="47" y="23"/>
                        <a:pt x="47" y="23"/>
                        <a:pt x="47" y="23"/>
                      </a:cubicBezTo>
                      <a:cubicBezTo>
                        <a:pt x="48" y="23"/>
                        <a:pt x="48" y="23"/>
                        <a:pt x="48" y="24"/>
                      </a:cubicBezTo>
                      <a:cubicBezTo>
                        <a:pt x="48" y="24"/>
                        <a:pt x="48" y="24"/>
                        <a:pt x="48" y="24"/>
                      </a:cubicBezTo>
                      <a:cubicBezTo>
                        <a:pt x="48" y="25"/>
                        <a:pt x="48" y="24"/>
                        <a:pt x="49" y="24"/>
                      </a:cubicBezTo>
                      <a:cubicBezTo>
                        <a:pt x="49" y="24"/>
                        <a:pt x="49" y="24"/>
                        <a:pt x="50" y="24"/>
                      </a:cubicBezTo>
                      <a:moveTo>
                        <a:pt x="1" y="14"/>
                      </a:moveTo>
                      <a:cubicBezTo>
                        <a:pt x="1" y="15"/>
                        <a:pt x="1" y="15"/>
                        <a:pt x="2" y="15"/>
                      </a:cubicBezTo>
                      <a:cubicBezTo>
                        <a:pt x="2" y="16"/>
                        <a:pt x="2" y="16"/>
                        <a:pt x="3" y="16"/>
                      </a:cubicBezTo>
                      <a:cubicBezTo>
                        <a:pt x="3" y="17"/>
                        <a:pt x="3" y="17"/>
                        <a:pt x="3" y="17"/>
                      </a:cubicBezTo>
                      <a:cubicBezTo>
                        <a:pt x="3" y="17"/>
                        <a:pt x="3" y="16"/>
                        <a:pt x="4" y="16"/>
                      </a:cubicBezTo>
                      <a:cubicBezTo>
                        <a:pt x="4" y="16"/>
                        <a:pt x="4" y="16"/>
                        <a:pt x="4" y="16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5" y="15"/>
                        <a:pt x="4" y="15"/>
                        <a:pt x="4" y="15"/>
                      </a:cubicBezTo>
                      <a:cubicBezTo>
                        <a:pt x="4" y="15"/>
                        <a:pt x="4" y="14"/>
                        <a:pt x="5" y="14"/>
                      </a:cubicBezTo>
                      <a:cubicBezTo>
                        <a:pt x="5" y="15"/>
                        <a:pt x="5" y="15"/>
                        <a:pt x="5" y="15"/>
                      </a:cubicBezTo>
                      <a:cubicBezTo>
                        <a:pt x="6" y="15"/>
                        <a:pt x="6" y="15"/>
                        <a:pt x="6" y="15"/>
                      </a:cubicBezTo>
                      <a:cubicBezTo>
                        <a:pt x="6" y="15"/>
                        <a:pt x="7" y="15"/>
                        <a:pt x="7" y="15"/>
                      </a:cubicBezTo>
                      <a:cubicBezTo>
                        <a:pt x="7" y="15"/>
                        <a:pt x="7" y="15"/>
                        <a:pt x="7" y="15"/>
                      </a:cubicBezTo>
                      <a:cubicBezTo>
                        <a:pt x="6" y="16"/>
                        <a:pt x="5" y="16"/>
                        <a:pt x="5" y="16"/>
                      </a:cubicBezTo>
                      <a:cubicBezTo>
                        <a:pt x="5" y="16"/>
                        <a:pt x="5" y="16"/>
                        <a:pt x="5" y="17"/>
                      </a:cubicBezTo>
                      <a:cubicBezTo>
                        <a:pt x="5" y="17"/>
                        <a:pt x="6" y="17"/>
                        <a:pt x="6" y="17"/>
                      </a:cubicBezTo>
                      <a:cubicBezTo>
                        <a:pt x="7" y="17"/>
                        <a:pt x="7" y="17"/>
                        <a:pt x="8" y="18"/>
                      </a:cubicBezTo>
                      <a:cubicBezTo>
                        <a:pt x="8" y="18"/>
                        <a:pt x="8" y="18"/>
                        <a:pt x="8" y="18"/>
                      </a:cubicBezTo>
                      <a:cubicBezTo>
                        <a:pt x="8" y="19"/>
                        <a:pt x="7" y="19"/>
                        <a:pt x="6" y="19"/>
                      </a:cubicBezTo>
                      <a:cubicBezTo>
                        <a:pt x="6" y="19"/>
                        <a:pt x="5" y="18"/>
                        <a:pt x="5" y="18"/>
                      </a:cubicBezTo>
                      <a:cubicBezTo>
                        <a:pt x="5" y="18"/>
                        <a:pt x="4" y="18"/>
                        <a:pt x="4" y="18"/>
                      </a:cubicBezTo>
                      <a:cubicBezTo>
                        <a:pt x="3" y="18"/>
                        <a:pt x="2" y="18"/>
                        <a:pt x="2" y="18"/>
                      </a:cubicBezTo>
                      <a:cubicBezTo>
                        <a:pt x="3" y="19"/>
                        <a:pt x="3" y="19"/>
                        <a:pt x="3" y="19"/>
                      </a:cubicBezTo>
                      <a:cubicBezTo>
                        <a:pt x="4" y="19"/>
                        <a:pt x="4" y="20"/>
                        <a:pt x="4" y="20"/>
                      </a:cubicBezTo>
                      <a:cubicBezTo>
                        <a:pt x="4" y="21"/>
                        <a:pt x="5" y="21"/>
                        <a:pt x="6" y="21"/>
                      </a:cubicBezTo>
                      <a:cubicBezTo>
                        <a:pt x="7" y="21"/>
                        <a:pt x="7" y="21"/>
                        <a:pt x="7" y="22"/>
                      </a:cubicBezTo>
                      <a:cubicBezTo>
                        <a:pt x="8" y="22"/>
                        <a:pt x="8" y="22"/>
                        <a:pt x="8" y="22"/>
                      </a:cubicBezTo>
                      <a:cubicBezTo>
                        <a:pt x="9" y="22"/>
                        <a:pt x="9" y="22"/>
                        <a:pt x="9" y="22"/>
                      </a:cubicBezTo>
                      <a:cubicBezTo>
                        <a:pt x="10" y="22"/>
                        <a:pt x="10" y="22"/>
                        <a:pt x="10" y="22"/>
                      </a:cubicBezTo>
                      <a:cubicBezTo>
                        <a:pt x="11" y="22"/>
                        <a:pt x="11" y="22"/>
                        <a:pt x="11" y="22"/>
                      </a:cubicBezTo>
                      <a:cubicBezTo>
                        <a:pt x="11" y="22"/>
                        <a:pt x="11" y="23"/>
                        <a:pt x="11" y="23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9" y="23"/>
                        <a:pt x="9" y="23"/>
                        <a:pt x="9" y="23"/>
                      </a:cubicBezTo>
                      <a:cubicBezTo>
                        <a:pt x="8" y="23"/>
                        <a:pt x="8" y="23"/>
                        <a:pt x="7" y="23"/>
                      </a:cubicBezTo>
                      <a:cubicBezTo>
                        <a:pt x="7" y="23"/>
                        <a:pt x="7" y="24"/>
                        <a:pt x="8" y="24"/>
                      </a:cubicBezTo>
                      <a:cubicBezTo>
                        <a:pt x="8" y="24"/>
                        <a:pt x="9" y="24"/>
                        <a:pt x="9" y="25"/>
                      </a:cubicBezTo>
                      <a:cubicBezTo>
                        <a:pt x="9" y="25"/>
                        <a:pt x="9" y="25"/>
                        <a:pt x="10" y="26"/>
                      </a:cubicBezTo>
                      <a:cubicBezTo>
                        <a:pt x="10" y="26"/>
                        <a:pt x="11" y="26"/>
                        <a:pt x="11" y="26"/>
                      </a:cubicBezTo>
                      <a:cubicBezTo>
                        <a:pt x="11" y="26"/>
                        <a:pt x="11" y="26"/>
                        <a:pt x="12" y="26"/>
                      </a:cubicBezTo>
                      <a:cubicBezTo>
                        <a:pt x="13" y="26"/>
                        <a:pt x="13" y="26"/>
                        <a:pt x="13" y="26"/>
                      </a:cubicBezTo>
                      <a:cubicBezTo>
                        <a:pt x="14" y="26"/>
                        <a:pt x="14" y="25"/>
                        <a:pt x="14" y="25"/>
                      </a:cubicBezTo>
                      <a:cubicBezTo>
                        <a:pt x="14" y="25"/>
                        <a:pt x="15" y="25"/>
                        <a:pt x="15" y="25"/>
                      </a:cubicBezTo>
                      <a:cubicBezTo>
                        <a:pt x="15" y="25"/>
                        <a:pt x="15" y="25"/>
                        <a:pt x="16" y="25"/>
                      </a:cubicBezTo>
                      <a:cubicBezTo>
                        <a:pt x="16" y="25"/>
                        <a:pt x="16" y="25"/>
                        <a:pt x="16" y="25"/>
                      </a:cubicBezTo>
                      <a:cubicBezTo>
                        <a:pt x="16" y="25"/>
                        <a:pt x="16" y="24"/>
                        <a:pt x="17" y="24"/>
                      </a:cubicBezTo>
                      <a:cubicBezTo>
                        <a:pt x="17" y="24"/>
                        <a:pt x="17" y="24"/>
                        <a:pt x="17" y="24"/>
                      </a:cubicBezTo>
                      <a:cubicBezTo>
                        <a:pt x="17" y="24"/>
                        <a:pt x="18" y="24"/>
                        <a:pt x="18" y="24"/>
                      </a:cubicBezTo>
                      <a:cubicBezTo>
                        <a:pt x="18" y="23"/>
                        <a:pt x="18" y="23"/>
                        <a:pt x="18" y="23"/>
                      </a:cubicBezTo>
                      <a:cubicBezTo>
                        <a:pt x="17" y="23"/>
                        <a:pt x="17" y="23"/>
                        <a:pt x="17" y="23"/>
                      </a:cubicBezTo>
                      <a:cubicBezTo>
                        <a:pt x="17" y="23"/>
                        <a:pt x="18" y="22"/>
                        <a:pt x="18" y="22"/>
                      </a:cubicBezTo>
                      <a:cubicBezTo>
                        <a:pt x="18" y="22"/>
                        <a:pt x="18" y="22"/>
                        <a:pt x="18" y="22"/>
                      </a:cubicBezTo>
                      <a:cubicBezTo>
                        <a:pt x="18" y="21"/>
                        <a:pt x="17" y="21"/>
                        <a:pt x="17" y="21"/>
                      </a:cubicBezTo>
                      <a:cubicBezTo>
                        <a:pt x="17" y="21"/>
                        <a:pt x="18" y="21"/>
                        <a:pt x="18" y="21"/>
                      </a:cubicBezTo>
                      <a:cubicBezTo>
                        <a:pt x="19" y="20"/>
                        <a:pt x="19" y="20"/>
                        <a:pt x="19" y="20"/>
                      </a:cubicBezTo>
                      <a:cubicBezTo>
                        <a:pt x="19" y="20"/>
                        <a:pt x="19" y="21"/>
                        <a:pt x="19" y="21"/>
                      </a:cubicBezTo>
                      <a:cubicBezTo>
                        <a:pt x="20" y="21"/>
                        <a:pt x="20" y="22"/>
                        <a:pt x="20" y="21"/>
                      </a:cubicBezTo>
                      <a:cubicBezTo>
                        <a:pt x="20" y="21"/>
                        <a:pt x="21" y="21"/>
                        <a:pt x="21" y="21"/>
                      </a:cubicBezTo>
                      <a:cubicBezTo>
                        <a:pt x="21" y="21"/>
                        <a:pt x="21" y="20"/>
                        <a:pt x="21" y="20"/>
                      </a:cubicBezTo>
                      <a:cubicBezTo>
                        <a:pt x="21" y="20"/>
                        <a:pt x="21" y="20"/>
                        <a:pt x="21" y="19"/>
                      </a:cubicBez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22" y="20"/>
                        <a:pt x="22" y="20"/>
                        <a:pt x="22" y="20"/>
                      </a:cubicBezTo>
                      <a:cubicBezTo>
                        <a:pt x="22" y="21"/>
                        <a:pt x="22" y="21"/>
                        <a:pt x="22" y="21"/>
                      </a:cubicBezTo>
                      <a:cubicBezTo>
                        <a:pt x="22" y="21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3" y="22"/>
                      </a:cubicBezTo>
                      <a:cubicBezTo>
                        <a:pt x="23" y="22"/>
                        <a:pt x="24" y="22"/>
                        <a:pt x="24" y="22"/>
                      </a:cubicBezTo>
                      <a:cubicBezTo>
                        <a:pt x="25" y="22"/>
                        <a:pt x="25" y="22"/>
                        <a:pt x="25" y="22"/>
                      </a:cubicBezTo>
                      <a:cubicBezTo>
                        <a:pt x="25" y="22"/>
                        <a:pt x="25" y="22"/>
                        <a:pt x="26" y="22"/>
                      </a:cubicBezTo>
                      <a:cubicBezTo>
                        <a:pt x="26" y="22"/>
                        <a:pt x="26" y="22"/>
                        <a:pt x="26" y="21"/>
                      </a:cubicBezTo>
                      <a:cubicBezTo>
                        <a:pt x="27" y="21"/>
                        <a:pt x="27" y="21"/>
                        <a:pt x="27" y="20"/>
                      </a:cubicBezTo>
                      <a:cubicBezTo>
                        <a:pt x="27" y="20"/>
                        <a:pt x="27" y="20"/>
                        <a:pt x="28" y="20"/>
                      </a:cubicBezTo>
                      <a:cubicBezTo>
                        <a:pt x="28" y="20"/>
                        <a:pt x="29" y="20"/>
                        <a:pt x="29" y="21"/>
                      </a:cubicBezTo>
                      <a:cubicBezTo>
                        <a:pt x="29" y="21"/>
                        <a:pt x="28" y="21"/>
                        <a:pt x="28" y="21"/>
                      </a:cubicBezTo>
                      <a:cubicBezTo>
                        <a:pt x="28" y="22"/>
                        <a:pt x="27" y="22"/>
                        <a:pt x="27" y="22"/>
                      </a:cubicBezTo>
                      <a:cubicBezTo>
                        <a:pt x="27" y="23"/>
                        <a:pt x="27" y="23"/>
                        <a:pt x="27" y="23"/>
                      </a:cubicBezTo>
                      <a:cubicBezTo>
                        <a:pt x="28" y="23"/>
                        <a:pt x="28" y="23"/>
                        <a:pt x="28" y="23"/>
                      </a:cubicBezTo>
                      <a:cubicBezTo>
                        <a:pt x="29" y="23"/>
                        <a:pt x="29" y="23"/>
                        <a:pt x="29" y="23"/>
                      </a:cubicBezTo>
                      <a:cubicBezTo>
                        <a:pt x="30" y="23"/>
                        <a:pt x="30" y="23"/>
                        <a:pt x="31" y="23"/>
                      </a:cubicBezTo>
                      <a:cubicBezTo>
                        <a:pt x="31" y="23"/>
                        <a:pt x="31" y="23"/>
                        <a:pt x="31" y="23"/>
                      </a:cubicBezTo>
                      <a:cubicBezTo>
                        <a:pt x="31" y="23"/>
                        <a:pt x="30" y="23"/>
                        <a:pt x="30" y="23"/>
                      </a:cubicBezTo>
                      <a:cubicBezTo>
                        <a:pt x="30" y="23"/>
                        <a:pt x="30" y="24"/>
                        <a:pt x="29" y="24"/>
                      </a:cubicBezTo>
                      <a:cubicBezTo>
                        <a:pt x="29" y="24"/>
                        <a:pt x="28" y="24"/>
                        <a:pt x="28" y="24"/>
                      </a:cubicBezTo>
                      <a:cubicBezTo>
                        <a:pt x="27" y="24"/>
                        <a:pt x="27" y="24"/>
                        <a:pt x="27" y="24"/>
                      </a:cubicBezTo>
                      <a:cubicBezTo>
                        <a:pt x="26" y="24"/>
                        <a:pt x="26" y="24"/>
                        <a:pt x="26" y="24"/>
                      </a:cubicBezTo>
                      <a:cubicBezTo>
                        <a:pt x="25" y="24"/>
                        <a:pt x="25" y="24"/>
                        <a:pt x="24" y="24"/>
                      </a:cubicBezTo>
                      <a:cubicBezTo>
                        <a:pt x="24" y="24"/>
                        <a:pt x="24" y="25"/>
                        <a:pt x="24" y="25"/>
                      </a:cubicBezTo>
                      <a:cubicBezTo>
                        <a:pt x="24" y="25"/>
                        <a:pt x="24" y="25"/>
                        <a:pt x="23" y="26"/>
                      </a:cubicBezTo>
                      <a:cubicBezTo>
                        <a:pt x="23" y="26"/>
                        <a:pt x="22" y="26"/>
                        <a:pt x="22" y="26"/>
                      </a:cubicBezTo>
                      <a:cubicBezTo>
                        <a:pt x="22" y="26"/>
                        <a:pt x="21" y="26"/>
                        <a:pt x="21" y="26"/>
                      </a:cubicBezTo>
                      <a:cubicBezTo>
                        <a:pt x="21" y="27"/>
                        <a:pt x="20" y="27"/>
                        <a:pt x="20" y="27"/>
                      </a:cubicBezTo>
                      <a:cubicBezTo>
                        <a:pt x="19" y="27"/>
                        <a:pt x="18" y="27"/>
                        <a:pt x="18" y="27"/>
                      </a:cubicBezTo>
                      <a:cubicBezTo>
                        <a:pt x="17" y="27"/>
                        <a:pt x="17" y="28"/>
                        <a:pt x="17" y="28"/>
                      </a:cubicBezTo>
                      <a:cubicBezTo>
                        <a:pt x="16" y="28"/>
                        <a:pt x="16" y="28"/>
                        <a:pt x="16" y="28"/>
                      </a:cubicBezTo>
                      <a:cubicBezTo>
                        <a:pt x="15" y="28"/>
                        <a:pt x="15" y="27"/>
                        <a:pt x="15" y="27"/>
                      </a:cubicBezTo>
                      <a:cubicBezTo>
                        <a:pt x="15" y="27"/>
                        <a:pt x="14" y="27"/>
                        <a:pt x="14" y="27"/>
                      </a:cubicBezTo>
                      <a:cubicBezTo>
                        <a:pt x="14" y="27"/>
                        <a:pt x="14" y="28"/>
                        <a:pt x="14" y="28"/>
                      </a:cubicBezTo>
                      <a:cubicBezTo>
                        <a:pt x="14" y="28"/>
                        <a:pt x="14" y="29"/>
                        <a:pt x="14" y="29"/>
                      </a:cubicBezTo>
                      <a:cubicBezTo>
                        <a:pt x="14" y="29"/>
                        <a:pt x="14" y="30"/>
                        <a:pt x="14" y="30"/>
                      </a:cubicBezTo>
                      <a:cubicBezTo>
                        <a:pt x="14" y="30"/>
                        <a:pt x="15" y="30"/>
                        <a:pt x="15" y="30"/>
                      </a:cubicBezTo>
                      <a:cubicBezTo>
                        <a:pt x="15" y="30"/>
                        <a:pt x="16" y="30"/>
                        <a:pt x="16" y="30"/>
                      </a:cubicBezTo>
                      <a:cubicBezTo>
                        <a:pt x="17" y="30"/>
                        <a:pt x="18" y="30"/>
                        <a:pt x="18" y="30"/>
                      </a:cubicBezTo>
                      <a:cubicBezTo>
                        <a:pt x="19" y="30"/>
                        <a:pt x="20" y="30"/>
                        <a:pt x="20" y="30"/>
                      </a:cubicBezTo>
                      <a:cubicBezTo>
                        <a:pt x="20" y="30"/>
                        <a:pt x="21" y="29"/>
                        <a:pt x="21" y="29"/>
                      </a:cubicBezTo>
                      <a:cubicBezTo>
                        <a:pt x="22" y="29"/>
                        <a:pt x="22" y="29"/>
                        <a:pt x="23" y="29"/>
                      </a:cubicBezTo>
                      <a:cubicBezTo>
                        <a:pt x="24" y="29"/>
                        <a:pt x="24" y="29"/>
                        <a:pt x="24" y="29"/>
                      </a:cubicBezTo>
                      <a:cubicBezTo>
                        <a:pt x="25" y="29"/>
                        <a:pt x="25" y="29"/>
                        <a:pt x="26" y="29"/>
                      </a:cubicBezTo>
                      <a:cubicBezTo>
                        <a:pt x="26" y="29"/>
                        <a:pt x="27" y="29"/>
                        <a:pt x="27" y="29"/>
                      </a:cubicBezTo>
                      <a:cubicBezTo>
                        <a:pt x="27" y="29"/>
                        <a:pt x="28" y="29"/>
                        <a:pt x="28" y="29"/>
                      </a:cubicBezTo>
                      <a:cubicBezTo>
                        <a:pt x="28" y="29"/>
                        <a:pt x="29" y="28"/>
                        <a:pt x="29" y="28"/>
                      </a:cubicBezTo>
                      <a:cubicBezTo>
                        <a:pt x="30" y="28"/>
                        <a:pt x="30" y="28"/>
                        <a:pt x="30" y="28"/>
                      </a:cubicBezTo>
                      <a:cubicBezTo>
                        <a:pt x="30" y="28"/>
                        <a:pt x="30" y="28"/>
                        <a:pt x="30" y="28"/>
                      </a:cubicBezTo>
                      <a:cubicBezTo>
                        <a:pt x="30" y="28"/>
                        <a:pt x="30" y="29"/>
                        <a:pt x="30" y="29"/>
                      </a:cubicBezTo>
                      <a:cubicBezTo>
                        <a:pt x="30" y="29"/>
                        <a:pt x="30" y="29"/>
                        <a:pt x="30" y="29"/>
                      </a:cubicBezTo>
                      <a:cubicBezTo>
                        <a:pt x="31" y="29"/>
                        <a:pt x="30" y="30"/>
                        <a:pt x="30" y="30"/>
                      </a:cubicBezTo>
                      <a:cubicBezTo>
                        <a:pt x="30" y="30"/>
                        <a:pt x="29" y="30"/>
                        <a:pt x="29" y="30"/>
                      </a:cubicBezTo>
                      <a:cubicBezTo>
                        <a:pt x="28" y="30"/>
                        <a:pt x="27" y="29"/>
                        <a:pt x="27" y="30"/>
                      </a:cubicBezTo>
                      <a:cubicBezTo>
                        <a:pt x="27" y="30"/>
                        <a:pt x="26" y="30"/>
                        <a:pt x="26" y="30"/>
                      </a:cubicBezTo>
                      <a:cubicBezTo>
                        <a:pt x="25" y="30"/>
                        <a:pt x="25" y="30"/>
                        <a:pt x="24" y="30"/>
                      </a:cubicBezTo>
                      <a:cubicBezTo>
                        <a:pt x="24" y="30"/>
                        <a:pt x="23" y="30"/>
                        <a:pt x="23" y="30"/>
                      </a:cubicBezTo>
                      <a:cubicBezTo>
                        <a:pt x="22" y="30"/>
                        <a:pt x="22" y="31"/>
                        <a:pt x="21" y="31"/>
                      </a:cubicBezTo>
                      <a:cubicBezTo>
                        <a:pt x="21" y="31"/>
                        <a:pt x="20" y="31"/>
                        <a:pt x="20" y="31"/>
                      </a:cubicBezTo>
                      <a:cubicBezTo>
                        <a:pt x="20" y="31"/>
                        <a:pt x="20" y="31"/>
                        <a:pt x="20" y="31"/>
                      </a:cubicBezTo>
                      <a:cubicBezTo>
                        <a:pt x="21" y="31"/>
                        <a:pt x="21" y="31"/>
                        <a:pt x="22" y="31"/>
                      </a:cubicBezTo>
                      <a:cubicBezTo>
                        <a:pt x="22" y="31"/>
                        <a:pt x="23" y="31"/>
                        <a:pt x="23" y="31"/>
                      </a:cubicBezTo>
                      <a:cubicBezTo>
                        <a:pt x="23" y="32"/>
                        <a:pt x="24" y="32"/>
                        <a:pt x="24" y="32"/>
                      </a:cubicBezTo>
                      <a:cubicBezTo>
                        <a:pt x="25" y="32"/>
                        <a:pt x="25" y="32"/>
                        <a:pt x="25" y="32"/>
                      </a:cubicBezTo>
                      <a:cubicBezTo>
                        <a:pt x="26" y="32"/>
                        <a:pt x="25" y="32"/>
                        <a:pt x="26" y="32"/>
                      </a:cubicBezTo>
                      <a:cubicBezTo>
                        <a:pt x="26" y="32"/>
                        <a:pt x="27" y="32"/>
                        <a:pt x="27" y="33"/>
                      </a:cubicBezTo>
                      <a:cubicBezTo>
                        <a:pt x="27" y="33"/>
                        <a:pt x="26" y="33"/>
                        <a:pt x="26" y="33"/>
                      </a:cubicBezTo>
                      <a:cubicBezTo>
                        <a:pt x="26" y="33"/>
                        <a:pt x="25" y="33"/>
                        <a:pt x="24" y="32"/>
                      </a:cubicBezTo>
                      <a:cubicBezTo>
                        <a:pt x="24" y="32"/>
                        <a:pt x="24" y="32"/>
                        <a:pt x="23" y="32"/>
                      </a:cubicBezTo>
                      <a:cubicBezTo>
                        <a:pt x="23" y="32"/>
                        <a:pt x="23" y="32"/>
                        <a:pt x="22" y="32"/>
                      </a:cubicBezTo>
                      <a:cubicBezTo>
                        <a:pt x="22" y="32"/>
                        <a:pt x="21" y="32"/>
                        <a:pt x="21" y="32"/>
                      </a:cubicBezTo>
                      <a:cubicBezTo>
                        <a:pt x="21" y="32"/>
                        <a:pt x="20" y="32"/>
                        <a:pt x="20" y="32"/>
                      </a:cubicBezTo>
                      <a:cubicBezTo>
                        <a:pt x="20" y="33"/>
                        <a:pt x="20" y="33"/>
                        <a:pt x="19" y="33"/>
                      </a:cubicBezTo>
                      <a:cubicBezTo>
                        <a:pt x="19" y="33"/>
                        <a:pt x="18" y="33"/>
                        <a:pt x="18" y="33"/>
                      </a:cubicBezTo>
                      <a:cubicBezTo>
                        <a:pt x="18" y="33"/>
                        <a:pt x="18" y="32"/>
                        <a:pt x="18" y="32"/>
                      </a:cubicBezTo>
                      <a:cubicBezTo>
                        <a:pt x="18" y="32"/>
                        <a:pt x="17" y="32"/>
                        <a:pt x="17" y="32"/>
                      </a:cubicBezTo>
                      <a:cubicBezTo>
                        <a:pt x="17" y="32"/>
                        <a:pt x="17" y="32"/>
                        <a:pt x="16" y="32"/>
                      </a:cubicBezTo>
                      <a:cubicBezTo>
                        <a:pt x="16" y="32"/>
                        <a:pt x="15" y="32"/>
                        <a:pt x="15" y="32"/>
                      </a:cubicBezTo>
                      <a:cubicBezTo>
                        <a:pt x="15" y="33"/>
                        <a:pt x="15" y="33"/>
                        <a:pt x="16" y="33"/>
                      </a:cubicBezTo>
                      <a:cubicBezTo>
                        <a:pt x="16" y="33"/>
                        <a:pt x="16" y="34"/>
                        <a:pt x="16" y="34"/>
                      </a:cubicBezTo>
                      <a:cubicBezTo>
                        <a:pt x="16" y="34"/>
                        <a:pt x="17" y="35"/>
                        <a:pt x="17" y="35"/>
                      </a:cubicBezTo>
                      <a:cubicBezTo>
                        <a:pt x="17" y="36"/>
                        <a:pt x="17" y="36"/>
                        <a:pt x="18" y="36"/>
                      </a:cubicBezTo>
                      <a:cubicBezTo>
                        <a:pt x="19" y="36"/>
                        <a:pt x="19" y="36"/>
                        <a:pt x="20" y="36"/>
                      </a:cubicBezTo>
                      <a:cubicBezTo>
                        <a:pt x="21" y="36"/>
                        <a:pt x="22" y="37"/>
                        <a:pt x="22" y="37"/>
                      </a:cubicBezTo>
                      <a:cubicBezTo>
                        <a:pt x="23" y="37"/>
                        <a:pt x="23" y="37"/>
                        <a:pt x="23" y="37"/>
                      </a:cubicBezTo>
                      <a:cubicBezTo>
                        <a:pt x="24" y="37"/>
                        <a:pt x="24" y="37"/>
                        <a:pt x="24" y="37"/>
                      </a:cubicBezTo>
                      <a:cubicBezTo>
                        <a:pt x="25" y="37"/>
                        <a:pt x="25" y="37"/>
                        <a:pt x="25" y="37"/>
                      </a:cubicBezTo>
                      <a:cubicBezTo>
                        <a:pt x="25" y="37"/>
                        <a:pt x="25" y="37"/>
                        <a:pt x="25" y="37"/>
                      </a:cubicBezTo>
                      <a:cubicBezTo>
                        <a:pt x="26" y="37"/>
                        <a:pt x="26" y="37"/>
                        <a:pt x="26" y="37"/>
                      </a:cubicBezTo>
                      <a:cubicBezTo>
                        <a:pt x="26" y="37"/>
                        <a:pt x="27" y="37"/>
                        <a:pt x="27" y="37"/>
                      </a:cubicBezTo>
                      <a:cubicBezTo>
                        <a:pt x="28" y="37"/>
                        <a:pt x="28" y="37"/>
                        <a:pt x="28" y="37"/>
                      </a:cubicBezTo>
                      <a:cubicBezTo>
                        <a:pt x="28" y="38"/>
                        <a:pt x="28" y="38"/>
                        <a:pt x="27" y="38"/>
                      </a:cubicBezTo>
                      <a:cubicBezTo>
                        <a:pt x="27" y="38"/>
                        <a:pt x="27" y="38"/>
                        <a:pt x="27" y="38"/>
                      </a:cubicBezTo>
                      <a:cubicBezTo>
                        <a:pt x="26" y="38"/>
                        <a:pt x="26" y="38"/>
                        <a:pt x="26" y="38"/>
                      </a:cubicBezTo>
                      <a:cubicBezTo>
                        <a:pt x="26" y="38"/>
                        <a:pt x="25" y="38"/>
                        <a:pt x="25" y="38"/>
                      </a:cubicBezTo>
                      <a:cubicBezTo>
                        <a:pt x="25" y="38"/>
                        <a:pt x="25" y="38"/>
                        <a:pt x="24" y="38"/>
                      </a:cubicBezTo>
                      <a:cubicBezTo>
                        <a:pt x="24" y="38"/>
                        <a:pt x="23" y="38"/>
                        <a:pt x="23" y="39"/>
                      </a:cubicBezTo>
                      <a:cubicBezTo>
                        <a:pt x="23" y="39"/>
                        <a:pt x="24" y="39"/>
                        <a:pt x="24" y="39"/>
                      </a:cubicBezTo>
                      <a:cubicBezTo>
                        <a:pt x="25" y="39"/>
                        <a:pt x="25" y="39"/>
                        <a:pt x="26" y="39"/>
                      </a:cubicBezTo>
                      <a:cubicBezTo>
                        <a:pt x="26" y="39"/>
                        <a:pt x="26" y="40"/>
                        <a:pt x="26" y="40"/>
                      </a:cubicBezTo>
                      <a:cubicBezTo>
                        <a:pt x="26" y="40"/>
                        <a:pt x="27" y="40"/>
                        <a:pt x="27" y="40"/>
                      </a:cubicBezTo>
                      <a:cubicBezTo>
                        <a:pt x="27" y="40"/>
                        <a:pt x="27" y="41"/>
                        <a:pt x="27" y="41"/>
                      </a:cubicBezTo>
                      <a:cubicBezTo>
                        <a:pt x="27" y="42"/>
                        <a:pt x="27" y="42"/>
                        <a:pt x="28" y="41"/>
                      </a:cubicBezTo>
                      <a:cubicBezTo>
                        <a:pt x="28" y="41"/>
                        <a:pt x="28" y="41"/>
                        <a:pt x="29" y="41"/>
                      </a:cubicBezTo>
                      <a:cubicBezTo>
                        <a:pt x="29" y="41"/>
                        <a:pt x="29" y="41"/>
                        <a:pt x="29" y="41"/>
                      </a:cubicBezTo>
                      <a:cubicBezTo>
                        <a:pt x="30" y="42"/>
                        <a:pt x="30" y="41"/>
                        <a:pt x="30" y="41"/>
                      </a:cubicBezTo>
                      <a:cubicBezTo>
                        <a:pt x="30" y="41"/>
                        <a:pt x="30" y="41"/>
                        <a:pt x="31" y="41"/>
                      </a:cubicBezTo>
                      <a:cubicBezTo>
                        <a:pt x="31" y="41"/>
                        <a:pt x="31" y="41"/>
                        <a:pt x="31" y="40"/>
                      </a:cubicBezTo>
                      <a:cubicBezTo>
                        <a:pt x="31" y="40"/>
                        <a:pt x="31" y="40"/>
                        <a:pt x="31" y="40"/>
                      </a:cubicBezTo>
                      <a:cubicBezTo>
                        <a:pt x="30" y="40"/>
                        <a:pt x="30" y="40"/>
                        <a:pt x="30" y="39"/>
                      </a:cubicBezTo>
                      <a:cubicBezTo>
                        <a:pt x="30" y="39"/>
                        <a:pt x="30" y="39"/>
                        <a:pt x="31" y="39"/>
                      </a:cubicBezTo>
                      <a:cubicBezTo>
                        <a:pt x="31" y="39"/>
                        <a:pt x="31" y="38"/>
                        <a:pt x="32" y="38"/>
                      </a:cubicBezTo>
                      <a:cubicBezTo>
                        <a:pt x="32" y="38"/>
                        <a:pt x="32" y="38"/>
                        <a:pt x="31" y="38"/>
                      </a:cubicBezTo>
                      <a:cubicBezTo>
                        <a:pt x="31" y="37"/>
                        <a:pt x="31" y="37"/>
                        <a:pt x="31" y="37"/>
                      </a:cubicBezTo>
                      <a:cubicBezTo>
                        <a:pt x="31" y="37"/>
                        <a:pt x="31" y="37"/>
                        <a:pt x="31" y="37"/>
                      </a:cubicBezTo>
                      <a:cubicBezTo>
                        <a:pt x="32" y="37"/>
                        <a:pt x="32" y="36"/>
                        <a:pt x="32" y="36"/>
                      </a:cubicBezTo>
                      <a:cubicBezTo>
                        <a:pt x="32" y="36"/>
                        <a:pt x="32" y="35"/>
                        <a:pt x="32" y="35"/>
                      </a:cubicBezTo>
                      <a:cubicBezTo>
                        <a:pt x="33" y="34"/>
                        <a:pt x="32" y="34"/>
                        <a:pt x="33" y="34"/>
                      </a:cubicBezTo>
                      <a:cubicBezTo>
                        <a:pt x="33" y="33"/>
                        <a:pt x="33" y="33"/>
                        <a:pt x="33" y="33"/>
                      </a:cubicBezTo>
                      <a:cubicBezTo>
                        <a:pt x="34" y="32"/>
                        <a:pt x="34" y="32"/>
                        <a:pt x="34" y="32"/>
                      </a:cubicBezTo>
                      <a:cubicBezTo>
                        <a:pt x="35" y="32"/>
                        <a:pt x="35" y="32"/>
                        <a:pt x="36" y="32"/>
                      </a:cubicBezTo>
                      <a:cubicBezTo>
                        <a:pt x="36" y="32"/>
                        <a:pt x="36" y="32"/>
                        <a:pt x="36" y="31"/>
                      </a:cubicBezTo>
                      <a:cubicBezTo>
                        <a:pt x="36" y="31"/>
                        <a:pt x="37" y="30"/>
                        <a:pt x="36" y="29"/>
                      </a:cubicBezTo>
                      <a:cubicBezTo>
                        <a:pt x="36" y="29"/>
                        <a:pt x="37" y="29"/>
                        <a:pt x="37" y="28"/>
                      </a:cubicBezTo>
                      <a:cubicBezTo>
                        <a:pt x="37" y="28"/>
                        <a:pt x="37" y="27"/>
                        <a:pt x="37" y="27"/>
                      </a:cubicBezTo>
                      <a:cubicBezTo>
                        <a:pt x="37" y="26"/>
                        <a:pt x="37" y="26"/>
                        <a:pt x="37" y="26"/>
                      </a:cubicBezTo>
                      <a:cubicBezTo>
                        <a:pt x="38" y="26"/>
                        <a:pt x="38" y="27"/>
                        <a:pt x="38" y="27"/>
                      </a:cubicBezTo>
                      <a:cubicBezTo>
                        <a:pt x="39" y="27"/>
                        <a:pt x="39" y="26"/>
                        <a:pt x="39" y="26"/>
                      </a:cubicBezTo>
                      <a:cubicBezTo>
                        <a:pt x="40" y="26"/>
                        <a:pt x="40" y="25"/>
                        <a:pt x="40" y="25"/>
                      </a:cubicBezTo>
                      <a:cubicBezTo>
                        <a:pt x="39" y="24"/>
                        <a:pt x="39" y="24"/>
                        <a:pt x="39" y="23"/>
                      </a:cubicBezTo>
                      <a:cubicBezTo>
                        <a:pt x="39" y="23"/>
                        <a:pt x="39" y="22"/>
                        <a:pt x="39" y="22"/>
                      </a:cubicBezTo>
                      <a:cubicBezTo>
                        <a:pt x="39" y="22"/>
                        <a:pt x="39" y="22"/>
                        <a:pt x="40" y="22"/>
                      </a:cubicBezTo>
                      <a:cubicBezTo>
                        <a:pt x="41" y="22"/>
                        <a:pt x="41" y="22"/>
                        <a:pt x="41" y="22"/>
                      </a:cubicBezTo>
                      <a:cubicBezTo>
                        <a:pt x="42" y="22"/>
                        <a:pt x="42" y="22"/>
                        <a:pt x="42" y="21"/>
                      </a:cubicBezTo>
                      <a:cubicBezTo>
                        <a:pt x="42" y="21"/>
                        <a:pt x="43" y="21"/>
                        <a:pt x="43" y="21"/>
                      </a:cubicBezTo>
                      <a:cubicBezTo>
                        <a:pt x="43" y="20"/>
                        <a:pt x="43" y="20"/>
                        <a:pt x="44" y="20"/>
                      </a:cubicBezTo>
                      <a:cubicBezTo>
                        <a:pt x="44" y="20"/>
                        <a:pt x="44" y="20"/>
                        <a:pt x="45" y="20"/>
                      </a:cubicBezTo>
                      <a:cubicBezTo>
                        <a:pt x="45" y="20"/>
                        <a:pt x="45" y="20"/>
                        <a:pt x="46" y="20"/>
                      </a:cubicBezTo>
                      <a:cubicBezTo>
                        <a:pt x="46" y="20"/>
                        <a:pt x="46" y="20"/>
                        <a:pt x="47" y="20"/>
                      </a:cubicBezTo>
                      <a:cubicBezTo>
                        <a:pt x="47" y="20"/>
                        <a:pt x="47" y="20"/>
                        <a:pt x="47" y="20"/>
                      </a:cubicBezTo>
                      <a:cubicBezTo>
                        <a:pt x="48" y="20"/>
                        <a:pt x="48" y="20"/>
                        <a:pt x="48" y="20"/>
                      </a:cubicBezTo>
                      <a:cubicBezTo>
                        <a:pt x="49" y="20"/>
                        <a:pt x="50" y="20"/>
                        <a:pt x="50" y="20"/>
                      </a:cubicBezTo>
                      <a:cubicBezTo>
                        <a:pt x="50" y="19"/>
                        <a:pt x="51" y="19"/>
                        <a:pt x="51" y="19"/>
                      </a:cubicBezTo>
                      <a:cubicBezTo>
                        <a:pt x="51" y="19"/>
                        <a:pt x="51" y="19"/>
                        <a:pt x="51" y="19"/>
                      </a:cubicBezTo>
                      <a:cubicBezTo>
                        <a:pt x="50" y="18"/>
                        <a:pt x="50" y="19"/>
                        <a:pt x="49" y="18"/>
                      </a:cubicBezTo>
                      <a:cubicBezTo>
                        <a:pt x="48" y="18"/>
                        <a:pt x="48" y="18"/>
                        <a:pt x="48" y="18"/>
                      </a:cubicBezTo>
                      <a:cubicBezTo>
                        <a:pt x="47" y="17"/>
                        <a:pt x="47" y="17"/>
                        <a:pt x="46" y="17"/>
                      </a:cubicBezTo>
                      <a:cubicBezTo>
                        <a:pt x="45" y="17"/>
                        <a:pt x="45" y="17"/>
                        <a:pt x="44" y="17"/>
                      </a:cubicBezTo>
                      <a:cubicBezTo>
                        <a:pt x="44" y="17"/>
                        <a:pt x="43" y="17"/>
                        <a:pt x="43" y="16"/>
                      </a:cubicBezTo>
                      <a:cubicBezTo>
                        <a:pt x="43" y="16"/>
                        <a:pt x="42" y="15"/>
                        <a:pt x="42" y="15"/>
                      </a:cubicBezTo>
                      <a:cubicBezTo>
                        <a:pt x="42" y="15"/>
                        <a:pt x="42" y="15"/>
                        <a:pt x="41" y="15"/>
                      </a:cubicBezTo>
                      <a:cubicBezTo>
                        <a:pt x="41" y="15"/>
                        <a:pt x="40" y="15"/>
                        <a:pt x="40" y="15"/>
                      </a:cubicBezTo>
                      <a:cubicBezTo>
                        <a:pt x="39" y="15"/>
                        <a:pt x="39" y="15"/>
                        <a:pt x="39" y="15"/>
                      </a:cubicBezTo>
                      <a:cubicBezTo>
                        <a:pt x="38" y="15"/>
                        <a:pt x="39" y="14"/>
                        <a:pt x="38" y="14"/>
                      </a:cubicBezTo>
                      <a:cubicBezTo>
                        <a:pt x="38" y="14"/>
                        <a:pt x="38" y="14"/>
                        <a:pt x="38" y="13"/>
                      </a:cubicBezTo>
                      <a:cubicBezTo>
                        <a:pt x="38" y="13"/>
                        <a:pt x="38" y="13"/>
                        <a:pt x="38" y="13"/>
                      </a:cubicBezTo>
                      <a:cubicBezTo>
                        <a:pt x="38" y="12"/>
                        <a:pt x="38" y="12"/>
                        <a:pt x="38" y="12"/>
                      </a:cubicBezTo>
                      <a:cubicBezTo>
                        <a:pt x="37" y="12"/>
                        <a:pt x="37" y="11"/>
                        <a:pt x="37" y="11"/>
                      </a:cubicBezTo>
                      <a:cubicBezTo>
                        <a:pt x="37" y="11"/>
                        <a:pt x="36" y="11"/>
                        <a:pt x="36" y="11"/>
                      </a:cubicBezTo>
                      <a:cubicBezTo>
                        <a:pt x="35" y="11"/>
                        <a:pt x="35" y="11"/>
                        <a:pt x="35" y="11"/>
                      </a:cubicBezTo>
                      <a:cubicBezTo>
                        <a:pt x="34" y="11"/>
                        <a:pt x="34" y="12"/>
                        <a:pt x="34" y="12"/>
                      </a:cubicBezTo>
                      <a:cubicBezTo>
                        <a:pt x="34" y="12"/>
                        <a:pt x="34" y="12"/>
                        <a:pt x="34" y="13"/>
                      </a:cubicBezTo>
                      <a:cubicBezTo>
                        <a:pt x="33" y="13"/>
                        <a:pt x="33" y="13"/>
                        <a:pt x="33" y="13"/>
                      </a:cubicBezTo>
                      <a:cubicBezTo>
                        <a:pt x="33" y="13"/>
                        <a:pt x="32" y="13"/>
                        <a:pt x="32" y="13"/>
                      </a:cubicBezTo>
                      <a:cubicBezTo>
                        <a:pt x="32" y="13"/>
                        <a:pt x="33" y="13"/>
                        <a:pt x="33" y="12"/>
                      </a:cubicBezTo>
                      <a:cubicBezTo>
                        <a:pt x="33" y="12"/>
                        <a:pt x="33" y="12"/>
                        <a:pt x="33" y="11"/>
                      </a:cubicBezTo>
                      <a:cubicBezTo>
                        <a:pt x="33" y="11"/>
                        <a:pt x="33" y="11"/>
                        <a:pt x="33" y="10"/>
                      </a:cubicBezTo>
                      <a:cubicBezTo>
                        <a:pt x="33" y="10"/>
                        <a:pt x="33" y="10"/>
                        <a:pt x="33" y="10"/>
                      </a:cubicBezTo>
                      <a:cubicBezTo>
                        <a:pt x="34" y="10"/>
                        <a:pt x="34" y="10"/>
                        <a:pt x="34" y="9"/>
                      </a:cubicBezTo>
                      <a:cubicBezTo>
                        <a:pt x="34" y="9"/>
                        <a:pt x="34" y="9"/>
                        <a:pt x="33" y="9"/>
                      </a:cubicBezTo>
                      <a:cubicBezTo>
                        <a:pt x="32" y="9"/>
                        <a:pt x="32" y="9"/>
                        <a:pt x="31" y="9"/>
                      </a:cubicBezTo>
                      <a:cubicBezTo>
                        <a:pt x="31" y="8"/>
                        <a:pt x="31" y="8"/>
                        <a:pt x="30" y="8"/>
                      </a:cubicBezTo>
                      <a:cubicBezTo>
                        <a:pt x="29" y="8"/>
                        <a:pt x="29" y="8"/>
                        <a:pt x="28" y="8"/>
                      </a:cubicBezTo>
                      <a:cubicBezTo>
                        <a:pt x="28" y="7"/>
                        <a:pt x="28" y="7"/>
                        <a:pt x="28" y="7"/>
                      </a:cubicBezTo>
                      <a:cubicBezTo>
                        <a:pt x="27" y="7"/>
                        <a:pt x="27" y="6"/>
                        <a:pt x="26" y="7"/>
                      </a:cubicBezTo>
                      <a:cubicBezTo>
                        <a:pt x="26" y="7"/>
                        <a:pt x="26" y="7"/>
                        <a:pt x="26" y="7"/>
                      </a:cubicBezTo>
                      <a:cubicBezTo>
                        <a:pt x="26" y="8"/>
                        <a:pt x="27" y="8"/>
                        <a:pt x="26" y="8"/>
                      </a:cubicBezTo>
                      <a:cubicBezTo>
                        <a:pt x="25" y="8"/>
                        <a:pt x="25" y="8"/>
                        <a:pt x="25" y="8"/>
                      </a:cubicBezTo>
                      <a:cubicBezTo>
                        <a:pt x="25" y="8"/>
                        <a:pt x="24" y="8"/>
                        <a:pt x="24" y="9"/>
                      </a:cubicBezTo>
                      <a:cubicBezTo>
                        <a:pt x="24" y="10"/>
                        <a:pt x="24" y="10"/>
                        <a:pt x="25" y="10"/>
                      </a:cubicBezTo>
                      <a:cubicBezTo>
                        <a:pt x="25" y="11"/>
                        <a:pt x="25" y="11"/>
                        <a:pt x="25" y="12"/>
                      </a:cubicBezTo>
                      <a:cubicBezTo>
                        <a:pt x="25" y="13"/>
                        <a:pt x="25" y="13"/>
                        <a:pt x="26" y="14"/>
                      </a:cubicBezTo>
                      <a:cubicBezTo>
                        <a:pt x="26" y="15"/>
                        <a:pt x="26" y="15"/>
                        <a:pt x="27" y="15"/>
                      </a:cubicBezTo>
                      <a:cubicBezTo>
                        <a:pt x="27" y="15"/>
                        <a:pt x="28" y="17"/>
                        <a:pt x="28" y="17"/>
                      </a:cubicBezTo>
                      <a:cubicBezTo>
                        <a:pt x="28" y="18"/>
                        <a:pt x="28" y="18"/>
                        <a:pt x="27" y="18"/>
                      </a:cubicBezTo>
                      <a:cubicBezTo>
                        <a:pt x="27" y="18"/>
                        <a:pt x="26" y="17"/>
                        <a:pt x="26" y="16"/>
                      </a:cubicBezTo>
                      <a:cubicBezTo>
                        <a:pt x="26" y="16"/>
                        <a:pt x="26" y="16"/>
                        <a:pt x="25" y="16"/>
                      </a:cubicBezTo>
                      <a:cubicBezTo>
                        <a:pt x="25" y="16"/>
                        <a:pt x="24" y="16"/>
                        <a:pt x="24" y="16"/>
                      </a:cubicBezTo>
                      <a:cubicBezTo>
                        <a:pt x="24" y="15"/>
                        <a:pt x="24" y="15"/>
                        <a:pt x="24" y="15"/>
                      </a:cubicBezTo>
                      <a:cubicBezTo>
                        <a:pt x="25" y="15"/>
                        <a:pt x="24" y="14"/>
                        <a:pt x="24" y="14"/>
                      </a:cubicBezTo>
                      <a:cubicBezTo>
                        <a:pt x="23" y="14"/>
                        <a:pt x="23" y="14"/>
                        <a:pt x="23" y="13"/>
                      </a:cubicBezTo>
                      <a:cubicBezTo>
                        <a:pt x="23" y="13"/>
                        <a:pt x="23" y="12"/>
                        <a:pt x="23" y="12"/>
                      </a:cubicBezTo>
                      <a:cubicBezTo>
                        <a:pt x="23" y="12"/>
                        <a:pt x="22" y="11"/>
                        <a:pt x="22" y="11"/>
                      </a:cubicBezTo>
                      <a:cubicBezTo>
                        <a:pt x="21" y="10"/>
                        <a:pt x="21" y="10"/>
                        <a:pt x="20" y="10"/>
                      </a:cubicBezTo>
                      <a:cubicBezTo>
                        <a:pt x="20" y="9"/>
                        <a:pt x="20" y="9"/>
                        <a:pt x="19" y="9"/>
                      </a:cubicBezTo>
                      <a:cubicBezTo>
                        <a:pt x="19" y="9"/>
                        <a:pt x="18" y="9"/>
                        <a:pt x="18" y="10"/>
                      </a:cubicBezTo>
                      <a:cubicBezTo>
                        <a:pt x="18" y="10"/>
                        <a:pt x="17" y="10"/>
                        <a:pt x="17" y="11"/>
                      </a:cubicBezTo>
                      <a:cubicBezTo>
                        <a:pt x="17" y="11"/>
                        <a:pt x="17" y="11"/>
                        <a:pt x="16" y="11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16" y="13"/>
                        <a:pt x="17" y="13"/>
                        <a:pt x="17" y="13"/>
                      </a:cubicBezTo>
                      <a:cubicBezTo>
                        <a:pt x="17" y="13"/>
                        <a:pt x="17" y="13"/>
                        <a:pt x="17" y="14"/>
                      </a:cubicBezTo>
                      <a:cubicBezTo>
                        <a:pt x="17" y="14"/>
                        <a:pt x="16" y="14"/>
                        <a:pt x="16" y="14"/>
                      </a:cubicBezTo>
                      <a:cubicBezTo>
                        <a:pt x="16" y="14"/>
                        <a:pt x="16" y="15"/>
                        <a:pt x="16" y="14"/>
                      </a:cubicBezTo>
                      <a:cubicBezTo>
                        <a:pt x="16" y="14"/>
                        <a:pt x="16" y="14"/>
                        <a:pt x="16" y="14"/>
                      </a:cubicBezTo>
                      <a:cubicBezTo>
                        <a:pt x="15" y="14"/>
                        <a:pt x="15" y="13"/>
                        <a:pt x="15" y="13"/>
                      </a:cubicBezTo>
                      <a:cubicBezTo>
                        <a:pt x="14" y="13"/>
                        <a:pt x="14" y="13"/>
                        <a:pt x="14" y="13"/>
                      </a:cubicBezTo>
                      <a:cubicBezTo>
                        <a:pt x="14" y="13"/>
                        <a:pt x="14" y="12"/>
                        <a:pt x="13" y="13"/>
                      </a:cubicBezTo>
                      <a:cubicBezTo>
                        <a:pt x="13" y="13"/>
                        <a:pt x="12" y="13"/>
                        <a:pt x="12" y="13"/>
                      </a:cubicBezTo>
                      <a:cubicBezTo>
                        <a:pt x="12" y="12"/>
                        <a:pt x="12" y="12"/>
                        <a:pt x="13" y="12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3" y="12"/>
                        <a:pt x="12" y="11"/>
                        <a:pt x="12" y="11"/>
                      </a:cubicBezTo>
                      <a:cubicBezTo>
                        <a:pt x="12" y="11"/>
                        <a:pt x="12" y="12"/>
                        <a:pt x="11" y="12"/>
                      </a:cubicBezTo>
                      <a:cubicBezTo>
                        <a:pt x="11" y="12"/>
                        <a:pt x="10" y="12"/>
                        <a:pt x="10" y="12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8" y="12"/>
                        <a:pt x="8" y="12"/>
                        <a:pt x="9" y="12"/>
                      </a:cubicBezTo>
                      <a:cubicBezTo>
                        <a:pt x="9" y="11"/>
                        <a:pt x="9" y="11"/>
                        <a:pt x="10" y="11"/>
                      </a:cubicBezTo>
                      <a:cubicBezTo>
                        <a:pt x="10" y="11"/>
                        <a:pt x="10" y="11"/>
                        <a:pt x="11" y="11"/>
                      </a:cubicBezTo>
                      <a:cubicBezTo>
                        <a:pt x="11" y="10"/>
                        <a:pt x="11" y="10"/>
                        <a:pt x="12" y="10"/>
                      </a:cubicBezTo>
                      <a:cubicBezTo>
                        <a:pt x="12" y="10"/>
                        <a:pt x="12" y="10"/>
                        <a:pt x="13" y="10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6" y="9"/>
                        <a:pt x="15" y="8"/>
                        <a:pt x="15" y="8"/>
                      </a:cubicBezTo>
                      <a:cubicBezTo>
                        <a:pt x="14" y="9"/>
                        <a:pt x="13" y="9"/>
                        <a:pt x="13" y="9"/>
                      </a:cubicBezTo>
                      <a:cubicBezTo>
                        <a:pt x="13" y="9"/>
                        <a:pt x="12" y="9"/>
                        <a:pt x="11" y="9"/>
                      </a:cubicBezTo>
                      <a:cubicBezTo>
                        <a:pt x="11" y="9"/>
                        <a:pt x="11" y="9"/>
                        <a:pt x="10" y="10"/>
                      </a:cubicBezTo>
                      <a:cubicBezTo>
                        <a:pt x="10" y="10"/>
                        <a:pt x="9" y="10"/>
                        <a:pt x="9" y="10"/>
                      </a:cubicBezTo>
                      <a:cubicBezTo>
                        <a:pt x="9" y="10"/>
                        <a:pt x="8" y="10"/>
                        <a:pt x="8" y="9"/>
                      </a:cubicBezTo>
                      <a:cubicBezTo>
                        <a:pt x="8" y="9"/>
                        <a:pt x="8" y="9"/>
                        <a:pt x="7" y="9"/>
                      </a:cubicBezTo>
                      <a:cubicBezTo>
                        <a:pt x="7" y="9"/>
                        <a:pt x="7" y="9"/>
                        <a:pt x="7" y="10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6" y="10"/>
                        <a:pt x="6" y="9"/>
                        <a:pt x="6" y="9"/>
                      </a:cubicBezTo>
                      <a:cubicBezTo>
                        <a:pt x="6" y="9"/>
                        <a:pt x="5" y="9"/>
                        <a:pt x="5" y="9"/>
                      </a:cubicBezTo>
                      <a:cubicBezTo>
                        <a:pt x="4" y="9"/>
                        <a:pt x="4" y="9"/>
                        <a:pt x="4" y="10"/>
                      </a:cubicBezTo>
                      <a:cubicBezTo>
                        <a:pt x="4" y="10"/>
                        <a:pt x="3" y="10"/>
                        <a:pt x="3" y="10"/>
                      </a:cubicBezTo>
                      <a:cubicBezTo>
                        <a:pt x="2" y="10"/>
                        <a:pt x="2" y="10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1" y="12"/>
                        <a:pt x="1" y="12"/>
                        <a:pt x="2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2"/>
                        <a:pt x="1" y="12"/>
                        <a:pt x="1" y="12"/>
                      </a:cubicBezTo>
                      <a:cubicBezTo>
                        <a:pt x="1" y="12"/>
                        <a:pt x="1" y="12"/>
                        <a:pt x="1" y="12"/>
                      </a:cubicBezTo>
                      <a:cubicBezTo>
                        <a:pt x="1" y="13"/>
                        <a:pt x="0" y="13"/>
                        <a:pt x="1" y="13"/>
                      </a:cubicBezTo>
                      <a:cubicBezTo>
                        <a:pt x="1" y="13"/>
                        <a:pt x="1" y="14"/>
                        <a:pt x="1" y="14"/>
                      </a:cubicBezTo>
                      <a:moveTo>
                        <a:pt x="69" y="40"/>
                      </a:moveTo>
                      <a:cubicBezTo>
                        <a:pt x="69" y="40"/>
                        <a:pt x="69" y="40"/>
                        <a:pt x="69" y="40"/>
                      </a:cubicBezTo>
                      <a:cubicBezTo>
                        <a:pt x="69" y="41"/>
                        <a:pt x="68" y="41"/>
                        <a:pt x="68" y="41"/>
                      </a:cubicBezTo>
                      <a:cubicBezTo>
                        <a:pt x="68" y="41"/>
                        <a:pt x="69" y="41"/>
                        <a:pt x="70" y="40"/>
                      </a:cubicBezTo>
                      <a:cubicBezTo>
                        <a:pt x="70" y="40"/>
                        <a:pt x="70" y="40"/>
                        <a:pt x="70" y="40"/>
                      </a:cubicBezTo>
                      <a:cubicBezTo>
                        <a:pt x="70" y="39"/>
                        <a:pt x="70" y="39"/>
                        <a:pt x="69" y="4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289" name="Freeform 37"/>
                <p:cNvSpPr>
                  <a:spLocks noEditPoints="1"/>
                </p:cNvSpPr>
                <p:nvPr/>
              </p:nvSpPr>
              <p:spPr bwMode="auto">
                <a:xfrm>
                  <a:off x="4123" y="1325"/>
                  <a:ext cx="316" cy="277"/>
                </a:xfrm>
                <a:custGeom>
                  <a:avLst/>
                  <a:gdLst>
                    <a:gd name="T0" fmla="*/ 6 w 119"/>
                    <a:gd name="T1" fmla="*/ 88 h 104"/>
                    <a:gd name="T2" fmla="*/ 5 w 119"/>
                    <a:gd name="T3" fmla="*/ 94 h 104"/>
                    <a:gd name="T4" fmla="*/ 2 w 119"/>
                    <a:gd name="T5" fmla="*/ 99 h 104"/>
                    <a:gd name="T6" fmla="*/ 15 w 119"/>
                    <a:gd name="T7" fmla="*/ 102 h 104"/>
                    <a:gd name="T8" fmla="*/ 24 w 119"/>
                    <a:gd name="T9" fmla="*/ 93 h 104"/>
                    <a:gd name="T10" fmla="*/ 30 w 119"/>
                    <a:gd name="T11" fmla="*/ 96 h 104"/>
                    <a:gd name="T12" fmla="*/ 34 w 119"/>
                    <a:gd name="T13" fmla="*/ 82 h 104"/>
                    <a:gd name="T14" fmla="*/ 33 w 119"/>
                    <a:gd name="T15" fmla="*/ 62 h 104"/>
                    <a:gd name="T16" fmla="*/ 42 w 119"/>
                    <a:gd name="T17" fmla="*/ 45 h 104"/>
                    <a:gd name="T18" fmla="*/ 54 w 119"/>
                    <a:gd name="T19" fmla="*/ 28 h 104"/>
                    <a:gd name="T20" fmla="*/ 67 w 119"/>
                    <a:gd name="T21" fmla="*/ 23 h 104"/>
                    <a:gd name="T22" fmla="*/ 77 w 119"/>
                    <a:gd name="T23" fmla="*/ 19 h 104"/>
                    <a:gd name="T24" fmla="*/ 95 w 119"/>
                    <a:gd name="T25" fmla="*/ 14 h 104"/>
                    <a:gd name="T26" fmla="*/ 110 w 119"/>
                    <a:gd name="T27" fmla="*/ 17 h 104"/>
                    <a:gd name="T28" fmla="*/ 117 w 119"/>
                    <a:gd name="T29" fmla="*/ 11 h 104"/>
                    <a:gd name="T30" fmla="*/ 110 w 119"/>
                    <a:gd name="T31" fmla="*/ 9 h 104"/>
                    <a:gd name="T32" fmla="*/ 113 w 119"/>
                    <a:gd name="T33" fmla="*/ 4 h 104"/>
                    <a:gd name="T34" fmla="*/ 104 w 119"/>
                    <a:gd name="T35" fmla="*/ 6 h 104"/>
                    <a:gd name="T36" fmla="*/ 102 w 119"/>
                    <a:gd name="T37" fmla="*/ 2 h 104"/>
                    <a:gd name="T38" fmla="*/ 98 w 119"/>
                    <a:gd name="T39" fmla="*/ 7 h 104"/>
                    <a:gd name="T40" fmla="*/ 93 w 119"/>
                    <a:gd name="T41" fmla="*/ 8 h 104"/>
                    <a:gd name="T42" fmla="*/ 88 w 119"/>
                    <a:gd name="T43" fmla="*/ 4 h 104"/>
                    <a:gd name="T44" fmla="*/ 82 w 119"/>
                    <a:gd name="T45" fmla="*/ 11 h 104"/>
                    <a:gd name="T46" fmla="*/ 73 w 119"/>
                    <a:gd name="T47" fmla="*/ 13 h 104"/>
                    <a:gd name="T48" fmla="*/ 68 w 119"/>
                    <a:gd name="T49" fmla="*/ 15 h 104"/>
                    <a:gd name="T50" fmla="*/ 63 w 119"/>
                    <a:gd name="T51" fmla="*/ 14 h 104"/>
                    <a:gd name="T52" fmla="*/ 60 w 119"/>
                    <a:gd name="T53" fmla="*/ 18 h 104"/>
                    <a:gd name="T54" fmla="*/ 56 w 119"/>
                    <a:gd name="T55" fmla="*/ 23 h 104"/>
                    <a:gd name="T56" fmla="*/ 55 w 119"/>
                    <a:gd name="T57" fmla="*/ 27 h 104"/>
                    <a:gd name="T58" fmla="*/ 51 w 119"/>
                    <a:gd name="T59" fmla="*/ 29 h 104"/>
                    <a:gd name="T60" fmla="*/ 47 w 119"/>
                    <a:gd name="T61" fmla="*/ 30 h 104"/>
                    <a:gd name="T62" fmla="*/ 47 w 119"/>
                    <a:gd name="T63" fmla="*/ 33 h 104"/>
                    <a:gd name="T64" fmla="*/ 42 w 119"/>
                    <a:gd name="T65" fmla="*/ 37 h 104"/>
                    <a:gd name="T66" fmla="*/ 37 w 119"/>
                    <a:gd name="T67" fmla="*/ 42 h 104"/>
                    <a:gd name="T68" fmla="*/ 34 w 119"/>
                    <a:gd name="T69" fmla="*/ 48 h 104"/>
                    <a:gd name="T70" fmla="*/ 32 w 119"/>
                    <a:gd name="T71" fmla="*/ 52 h 104"/>
                    <a:gd name="T72" fmla="*/ 24 w 119"/>
                    <a:gd name="T73" fmla="*/ 59 h 104"/>
                    <a:gd name="T74" fmla="*/ 25 w 119"/>
                    <a:gd name="T75" fmla="*/ 61 h 104"/>
                    <a:gd name="T76" fmla="*/ 20 w 119"/>
                    <a:gd name="T77" fmla="*/ 64 h 104"/>
                    <a:gd name="T78" fmla="*/ 16 w 119"/>
                    <a:gd name="T79" fmla="*/ 69 h 104"/>
                    <a:gd name="T80" fmla="*/ 12 w 119"/>
                    <a:gd name="T81" fmla="*/ 71 h 104"/>
                    <a:gd name="T82" fmla="*/ 7 w 119"/>
                    <a:gd name="T83" fmla="*/ 73 h 104"/>
                    <a:gd name="T84" fmla="*/ 6 w 119"/>
                    <a:gd name="T85" fmla="*/ 76 h 104"/>
                    <a:gd name="T86" fmla="*/ 2 w 119"/>
                    <a:gd name="T87" fmla="*/ 82 h 104"/>
                    <a:gd name="T88" fmla="*/ 10 w 119"/>
                    <a:gd name="T89" fmla="*/ 83 h 104"/>
                    <a:gd name="T90" fmla="*/ 2 w 119"/>
                    <a:gd name="T91" fmla="*/ 87 h 104"/>
                    <a:gd name="T92" fmla="*/ 75 w 119"/>
                    <a:gd name="T93" fmla="*/ 10 h 104"/>
                    <a:gd name="T94" fmla="*/ 71 w 119"/>
                    <a:gd name="T95" fmla="*/ 10 h 104"/>
                    <a:gd name="T96" fmla="*/ 85 w 119"/>
                    <a:gd name="T97" fmla="*/ 5 h 104"/>
                    <a:gd name="T98" fmla="*/ 82 w 119"/>
                    <a:gd name="T99" fmla="*/ 4 h 104"/>
                    <a:gd name="T100" fmla="*/ 80 w 119"/>
                    <a:gd name="T101" fmla="*/ 10 h 104"/>
                    <a:gd name="T102" fmla="*/ 61 w 119"/>
                    <a:gd name="T103" fmla="*/ 14 h 104"/>
                    <a:gd name="T104" fmla="*/ 61 w 119"/>
                    <a:gd name="T105" fmla="*/ 14 h 104"/>
                    <a:gd name="T106" fmla="*/ 44 w 119"/>
                    <a:gd name="T107" fmla="*/ 23 h 104"/>
                    <a:gd name="T108" fmla="*/ 35 w 119"/>
                    <a:gd name="T109" fmla="*/ 29 h 104"/>
                    <a:gd name="T110" fmla="*/ 93 w 119"/>
                    <a:gd name="T111" fmla="*/ 1 h 104"/>
                    <a:gd name="T112" fmla="*/ 48 w 119"/>
                    <a:gd name="T113" fmla="*/ 19 h 104"/>
                    <a:gd name="T114" fmla="*/ 63 w 119"/>
                    <a:gd name="T115" fmla="*/ 11 h 104"/>
                    <a:gd name="T116" fmla="*/ 56 w 119"/>
                    <a:gd name="T117" fmla="*/ 19 h 104"/>
                    <a:gd name="T118" fmla="*/ 53 w 119"/>
                    <a:gd name="T119" fmla="*/ 19 h 104"/>
                    <a:gd name="T120" fmla="*/ 47 w 119"/>
                    <a:gd name="T121" fmla="*/ 24 h 104"/>
                    <a:gd name="T122" fmla="*/ 49 w 119"/>
                    <a:gd name="T123" fmla="*/ 24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19" h="104">
                      <a:moveTo>
                        <a:pt x="1" y="89"/>
                      </a:moveTo>
                      <a:cubicBezTo>
                        <a:pt x="2" y="88"/>
                        <a:pt x="2" y="88"/>
                        <a:pt x="2" y="88"/>
                      </a:cubicBezTo>
                      <a:cubicBezTo>
                        <a:pt x="2" y="88"/>
                        <a:pt x="2" y="88"/>
                        <a:pt x="2" y="88"/>
                      </a:cubicBezTo>
                      <a:cubicBezTo>
                        <a:pt x="3" y="89"/>
                        <a:pt x="3" y="88"/>
                        <a:pt x="3" y="89"/>
                      </a:cubicBezTo>
                      <a:cubicBezTo>
                        <a:pt x="3" y="89"/>
                        <a:pt x="4" y="89"/>
                        <a:pt x="4" y="89"/>
                      </a:cubicBezTo>
                      <a:cubicBezTo>
                        <a:pt x="4" y="88"/>
                        <a:pt x="4" y="88"/>
                        <a:pt x="5" y="88"/>
                      </a:cubicBezTo>
                      <a:cubicBezTo>
                        <a:pt x="5" y="87"/>
                        <a:pt x="6" y="87"/>
                        <a:pt x="6" y="87"/>
                      </a:cubicBezTo>
                      <a:cubicBezTo>
                        <a:pt x="6" y="87"/>
                        <a:pt x="7" y="87"/>
                        <a:pt x="7" y="86"/>
                      </a:cubicBezTo>
                      <a:cubicBezTo>
                        <a:pt x="8" y="86"/>
                        <a:pt x="8" y="86"/>
                        <a:pt x="9" y="86"/>
                      </a:cubicBezTo>
                      <a:cubicBezTo>
                        <a:pt x="9" y="86"/>
                        <a:pt x="10" y="87"/>
                        <a:pt x="9" y="87"/>
                      </a:cubicBezTo>
                      <a:cubicBezTo>
                        <a:pt x="8" y="87"/>
                        <a:pt x="8" y="87"/>
                        <a:pt x="8" y="87"/>
                      </a:cubicBezTo>
                      <a:cubicBezTo>
                        <a:pt x="8" y="87"/>
                        <a:pt x="8" y="88"/>
                        <a:pt x="8" y="88"/>
                      </a:cubicBezTo>
                      <a:cubicBezTo>
                        <a:pt x="7" y="89"/>
                        <a:pt x="7" y="89"/>
                        <a:pt x="7" y="89"/>
                      </a:cubicBezTo>
                      <a:cubicBezTo>
                        <a:pt x="7" y="89"/>
                        <a:pt x="6" y="89"/>
                        <a:pt x="6" y="89"/>
                      </a:cubicBezTo>
                      <a:cubicBezTo>
                        <a:pt x="6" y="89"/>
                        <a:pt x="6" y="89"/>
                        <a:pt x="7" y="88"/>
                      </a:cubicBezTo>
                      <a:cubicBezTo>
                        <a:pt x="7" y="88"/>
                        <a:pt x="7" y="87"/>
                        <a:pt x="6" y="88"/>
                      </a:cubicBezTo>
                      <a:cubicBezTo>
                        <a:pt x="6" y="88"/>
                        <a:pt x="5" y="88"/>
                        <a:pt x="5" y="88"/>
                      </a:cubicBezTo>
                      <a:cubicBezTo>
                        <a:pt x="5" y="89"/>
                        <a:pt x="5" y="89"/>
                        <a:pt x="5" y="89"/>
                      </a:cubicBezTo>
                      <a:cubicBezTo>
                        <a:pt x="5" y="89"/>
                        <a:pt x="5" y="89"/>
                        <a:pt x="5" y="90"/>
                      </a:cubicBezTo>
                      <a:cubicBezTo>
                        <a:pt x="5" y="90"/>
                        <a:pt x="4" y="90"/>
                        <a:pt x="4" y="90"/>
                      </a:cubicBezTo>
                      <a:cubicBezTo>
                        <a:pt x="4" y="90"/>
                        <a:pt x="4" y="91"/>
                        <a:pt x="4" y="91"/>
                      </a:cubicBezTo>
                      <a:cubicBezTo>
                        <a:pt x="3" y="91"/>
                        <a:pt x="3" y="91"/>
                        <a:pt x="3" y="92"/>
                      </a:cubicBezTo>
                      <a:cubicBezTo>
                        <a:pt x="4" y="92"/>
                        <a:pt x="4" y="91"/>
                        <a:pt x="4" y="92"/>
                      </a:cubicBezTo>
                      <a:cubicBezTo>
                        <a:pt x="5" y="92"/>
                        <a:pt x="4" y="92"/>
                        <a:pt x="4" y="93"/>
                      </a:cubicBezTo>
                      <a:cubicBezTo>
                        <a:pt x="4" y="93"/>
                        <a:pt x="3" y="93"/>
                        <a:pt x="3" y="93"/>
                      </a:cubicBezTo>
                      <a:cubicBezTo>
                        <a:pt x="3" y="93"/>
                        <a:pt x="2" y="93"/>
                        <a:pt x="2" y="94"/>
                      </a:cubicBezTo>
                      <a:cubicBezTo>
                        <a:pt x="2" y="94"/>
                        <a:pt x="3" y="94"/>
                        <a:pt x="3" y="94"/>
                      </a:cubicBezTo>
                      <a:cubicBezTo>
                        <a:pt x="4" y="94"/>
                        <a:pt x="4" y="94"/>
                        <a:pt x="5" y="94"/>
                      </a:cubicBezTo>
                      <a:cubicBezTo>
                        <a:pt x="5" y="93"/>
                        <a:pt x="5" y="93"/>
                        <a:pt x="6" y="93"/>
                      </a:cubicBezTo>
                      <a:cubicBezTo>
                        <a:pt x="6" y="93"/>
                        <a:pt x="7" y="93"/>
                        <a:pt x="7" y="93"/>
                      </a:cubicBezTo>
                      <a:cubicBezTo>
                        <a:pt x="7" y="93"/>
                        <a:pt x="6" y="94"/>
                        <a:pt x="6" y="94"/>
                      </a:cubicBezTo>
                      <a:cubicBezTo>
                        <a:pt x="5" y="94"/>
                        <a:pt x="5" y="94"/>
                        <a:pt x="5" y="94"/>
                      </a:cubicBezTo>
                      <a:cubicBezTo>
                        <a:pt x="5" y="95"/>
                        <a:pt x="6" y="95"/>
                        <a:pt x="6" y="95"/>
                      </a:cubicBezTo>
                      <a:cubicBezTo>
                        <a:pt x="6" y="95"/>
                        <a:pt x="6" y="95"/>
                        <a:pt x="6" y="96"/>
                      </a:cubicBezTo>
                      <a:cubicBezTo>
                        <a:pt x="5" y="96"/>
                        <a:pt x="5" y="96"/>
                        <a:pt x="5" y="96"/>
                      </a:cubicBezTo>
                      <a:cubicBezTo>
                        <a:pt x="4" y="97"/>
                        <a:pt x="4" y="96"/>
                        <a:pt x="4" y="97"/>
                      </a:cubicBezTo>
                      <a:cubicBezTo>
                        <a:pt x="5" y="97"/>
                        <a:pt x="5" y="97"/>
                        <a:pt x="5" y="97"/>
                      </a:cubicBezTo>
                      <a:cubicBezTo>
                        <a:pt x="5" y="97"/>
                        <a:pt x="6" y="97"/>
                        <a:pt x="6" y="97"/>
                      </a:cubicBezTo>
                      <a:cubicBezTo>
                        <a:pt x="6" y="97"/>
                        <a:pt x="7" y="96"/>
                        <a:pt x="7" y="97"/>
                      </a:cubicBezTo>
                      <a:cubicBezTo>
                        <a:pt x="7" y="97"/>
                        <a:pt x="7" y="97"/>
                        <a:pt x="7" y="97"/>
                      </a:cubicBezTo>
                      <a:cubicBezTo>
                        <a:pt x="7" y="97"/>
                        <a:pt x="6" y="97"/>
                        <a:pt x="6" y="97"/>
                      </a:cubicBezTo>
                      <a:cubicBezTo>
                        <a:pt x="6" y="97"/>
                        <a:pt x="5" y="97"/>
                        <a:pt x="5" y="98"/>
                      </a:cubicBezTo>
                      <a:cubicBezTo>
                        <a:pt x="5" y="98"/>
                        <a:pt x="5" y="98"/>
                        <a:pt x="5" y="99"/>
                      </a:cubicBezTo>
                      <a:cubicBezTo>
                        <a:pt x="5" y="99"/>
                        <a:pt x="5" y="99"/>
                        <a:pt x="5" y="98"/>
                      </a:cubicBezTo>
                      <a:cubicBezTo>
                        <a:pt x="5" y="98"/>
                        <a:pt x="4" y="98"/>
                        <a:pt x="4" y="98"/>
                      </a:cubicBezTo>
                      <a:cubicBezTo>
                        <a:pt x="4" y="98"/>
                        <a:pt x="3" y="98"/>
                        <a:pt x="3" y="98"/>
                      </a:cubicBezTo>
                      <a:cubicBezTo>
                        <a:pt x="3" y="98"/>
                        <a:pt x="3" y="98"/>
                        <a:pt x="3" y="98"/>
                      </a:cubicBezTo>
                      <a:cubicBezTo>
                        <a:pt x="2" y="98"/>
                        <a:pt x="2" y="99"/>
                        <a:pt x="2" y="99"/>
                      </a:cubicBezTo>
                      <a:cubicBezTo>
                        <a:pt x="2" y="99"/>
                        <a:pt x="2" y="100"/>
                        <a:pt x="3" y="100"/>
                      </a:cubicBezTo>
                      <a:cubicBezTo>
                        <a:pt x="3" y="100"/>
                        <a:pt x="3" y="100"/>
                        <a:pt x="4" y="101"/>
                      </a:cubicBezTo>
                      <a:cubicBezTo>
                        <a:pt x="4" y="101"/>
                        <a:pt x="5" y="102"/>
                        <a:pt x="5" y="102"/>
                      </a:cubicBezTo>
                      <a:cubicBezTo>
                        <a:pt x="6" y="102"/>
                        <a:pt x="6" y="102"/>
                        <a:pt x="6" y="102"/>
                      </a:cubicBezTo>
                      <a:cubicBezTo>
                        <a:pt x="7" y="102"/>
                        <a:pt x="7" y="102"/>
                        <a:pt x="8" y="102"/>
                      </a:cubicBezTo>
                      <a:cubicBezTo>
                        <a:pt x="8" y="102"/>
                        <a:pt x="8" y="102"/>
                        <a:pt x="8" y="102"/>
                      </a:cubicBezTo>
                      <a:cubicBezTo>
                        <a:pt x="8" y="102"/>
                        <a:pt x="7" y="102"/>
                        <a:pt x="7" y="103"/>
                      </a:cubicBezTo>
                      <a:cubicBezTo>
                        <a:pt x="7" y="103"/>
                        <a:pt x="8" y="104"/>
                        <a:pt x="8" y="104"/>
                      </a:cubicBezTo>
                      <a:cubicBezTo>
                        <a:pt x="8" y="104"/>
                        <a:pt x="8" y="104"/>
                        <a:pt x="9" y="104"/>
                      </a:cubicBezTo>
                      <a:cubicBezTo>
                        <a:pt x="9" y="104"/>
                        <a:pt x="9" y="104"/>
                        <a:pt x="9" y="103"/>
                      </a:cubicBezTo>
                      <a:cubicBezTo>
                        <a:pt x="9" y="103"/>
                        <a:pt x="10" y="103"/>
                        <a:pt x="10" y="103"/>
                      </a:cubicBezTo>
                      <a:cubicBezTo>
                        <a:pt x="10" y="103"/>
                        <a:pt x="10" y="103"/>
                        <a:pt x="10" y="103"/>
                      </a:cubicBezTo>
                      <a:cubicBezTo>
                        <a:pt x="11" y="103"/>
                        <a:pt x="11" y="103"/>
                        <a:pt x="11" y="103"/>
                      </a:cubicBezTo>
                      <a:cubicBezTo>
                        <a:pt x="12" y="103"/>
                        <a:pt x="12" y="103"/>
                        <a:pt x="12" y="103"/>
                      </a:cubicBezTo>
                      <a:cubicBezTo>
                        <a:pt x="13" y="103"/>
                        <a:pt x="13" y="103"/>
                        <a:pt x="13" y="103"/>
                      </a:cubicBezTo>
                      <a:cubicBezTo>
                        <a:pt x="14" y="103"/>
                        <a:pt x="14" y="102"/>
                        <a:pt x="15" y="102"/>
                      </a:cubicBezTo>
                      <a:cubicBezTo>
                        <a:pt x="15" y="102"/>
                        <a:pt x="15" y="102"/>
                        <a:pt x="16" y="102"/>
                      </a:cubicBezTo>
                      <a:cubicBezTo>
                        <a:pt x="16" y="101"/>
                        <a:pt x="17" y="101"/>
                        <a:pt x="17" y="100"/>
                      </a:cubicBezTo>
                      <a:cubicBezTo>
                        <a:pt x="17" y="100"/>
                        <a:pt x="18" y="100"/>
                        <a:pt x="18" y="99"/>
                      </a:cubicBezTo>
                      <a:cubicBezTo>
                        <a:pt x="18" y="99"/>
                        <a:pt x="19" y="99"/>
                        <a:pt x="19" y="98"/>
                      </a:cubicBezTo>
                      <a:cubicBezTo>
                        <a:pt x="19" y="98"/>
                        <a:pt x="20" y="98"/>
                        <a:pt x="20" y="98"/>
                      </a:cubicBezTo>
                      <a:cubicBezTo>
                        <a:pt x="20" y="97"/>
                        <a:pt x="20" y="97"/>
                        <a:pt x="20" y="97"/>
                      </a:cubicBezTo>
                      <a:cubicBezTo>
                        <a:pt x="21" y="97"/>
                        <a:pt x="21" y="97"/>
                        <a:pt x="21" y="97"/>
                      </a:cubicBezTo>
                      <a:cubicBezTo>
                        <a:pt x="21" y="96"/>
                        <a:pt x="21" y="96"/>
                        <a:pt x="21" y="96"/>
                      </a:cubicBezTo>
                      <a:cubicBezTo>
                        <a:pt x="21" y="96"/>
                        <a:pt x="21" y="95"/>
                        <a:pt x="21" y="96"/>
                      </a:cubicBezTo>
                      <a:cubicBezTo>
                        <a:pt x="22" y="96"/>
                        <a:pt x="22" y="96"/>
                        <a:pt x="22" y="96"/>
                      </a:cubicBezTo>
                      <a:cubicBezTo>
                        <a:pt x="22" y="96"/>
                        <a:pt x="23" y="96"/>
                        <a:pt x="23" y="96"/>
                      </a:cubicBezTo>
                      <a:cubicBezTo>
                        <a:pt x="23" y="96"/>
                        <a:pt x="24" y="96"/>
                        <a:pt x="24" y="96"/>
                      </a:cubicBezTo>
                      <a:cubicBezTo>
                        <a:pt x="24" y="95"/>
                        <a:pt x="24" y="95"/>
                        <a:pt x="24" y="95"/>
                      </a:cubicBezTo>
                      <a:cubicBezTo>
                        <a:pt x="25" y="95"/>
                        <a:pt x="25" y="95"/>
                        <a:pt x="25" y="94"/>
                      </a:cubicBezTo>
                      <a:cubicBezTo>
                        <a:pt x="25" y="94"/>
                        <a:pt x="25" y="94"/>
                        <a:pt x="25" y="94"/>
                      </a:cubicBezTo>
                      <a:cubicBezTo>
                        <a:pt x="25" y="94"/>
                        <a:pt x="24" y="93"/>
                        <a:pt x="24" y="93"/>
                      </a:cubicBezTo>
                      <a:cubicBezTo>
                        <a:pt x="24" y="92"/>
                        <a:pt x="24" y="92"/>
                        <a:pt x="25" y="92"/>
                      </a:cubicBezTo>
                      <a:cubicBezTo>
                        <a:pt x="25" y="92"/>
                        <a:pt x="25" y="92"/>
                        <a:pt x="25" y="92"/>
                      </a:cubicBezTo>
                      <a:cubicBezTo>
                        <a:pt x="25" y="92"/>
                        <a:pt x="25" y="91"/>
                        <a:pt x="25" y="91"/>
                      </a:cubicBezTo>
                      <a:cubicBezTo>
                        <a:pt x="25" y="91"/>
                        <a:pt x="25" y="90"/>
                        <a:pt x="25" y="90"/>
                      </a:cubicBezTo>
                      <a:cubicBezTo>
                        <a:pt x="26" y="90"/>
                        <a:pt x="26" y="90"/>
                        <a:pt x="26" y="90"/>
                      </a:cubicBezTo>
                      <a:cubicBezTo>
                        <a:pt x="26" y="90"/>
                        <a:pt x="27" y="91"/>
                        <a:pt x="26" y="91"/>
                      </a:cubicBezTo>
                      <a:cubicBezTo>
                        <a:pt x="26" y="91"/>
                        <a:pt x="26" y="91"/>
                        <a:pt x="26" y="91"/>
                      </a:cubicBezTo>
                      <a:cubicBezTo>
                        <a:pt x="26" y="92"/>
                        <a:pt x="26" y="92"/>
                        <a:pt x="26" y="92"/>
                      </a:cubicBezTo>
                      <a:cubicBezTo>
                        <a:pt x="26" y="92"/>
                        <a:pt x="26" y="93"/>
                        <a:pt x="26" y="93"/>
                      </a:cubicBezTo>
                      <a:cubicBezTo>
                        <a:pt x="26" y="93"/>
                        <a:pt x="26" y="93"/>
                        <a:pt x="26" y="94"/>
                      </a:cubicBezTo>
                      <a:cubicBezTo>
                        <a:pt x="27" y="94"/>
                        <a:pt x="27" y="94"/>
                        <a:pt x="27" y="94"/>
                      </a:cubicBezTo>
                      <a:cubicBezTo>
                        <a:pt x="27" y="95"/>
                        <a:pt x="27" y="95"/>
                        <a:pt x="27" y="95"/>
                      </a:cubicBezTo>
                      <a:cubicBezTo>
                        <a:pt x="28" y="95"/>
                        <a:pt x="28" y="95"/>
                        <a:pt x="28" y="95"/>
                      </a:cubicBezTo>
                      <a:cubicBezTo>
                        <a:pt x="28" y="95"/>
                        <a:pt x="28" y="95"/>
                        <a:pt x="28" y="95"/>
                      </a:cubicBezTo>
                      <a:cubicBezTo>
                        <a:pt x="28" y="95"/>
                        <a:pt x="28" y="96"/>
                        <a:pt x="28" y="96"/>
                      </a:cubicBezTo>
                      <a:cubicBezTo>
                        <a:pt x="29" y="96"/>
                        <a:pt x="29" y="96"/>
                        <a:pt x="30" y="96"/>
                      </a:cubicBezTo>
                      <a:cubicBezTo>
                        <a:pt x="30" y="96"/>
                        <a:pt x="30" y="96"/>
                        <a:pt x="30" y="96"/>
                      </a:cubicBezTo>
                      <a:cubicBezTo>
                        <a:pt x="31" y="96"/>
                        <a:pt x="31" y="96"/>
                        <a:pt x="31" y="95"/>
                      </a:cubicBezTo>
                      <a:cubicBezTo>
                        <a:pt x="31" y="95"/>
                        <a:pt x="31" y="94"/>
                        <a:pt x="31" y="93"/>
                      </a:cubicBezTo>
                      <a:cubicBezTo>
                        <a:pt x="31" y="92"/>
                        <a:pt x="31" y="92"/>
                        <a:pt x="31" y="92"/>
                      </a:cubicBezTo>
                      <a:cubicBezTo>
                        <a:pt x="31" y="92"/>
                        <a:pt x="31" y="91"/>
                        <a:pt x="31" y="91"/>
                      </a:cubicBezTo>
                      <a:cubicBezTo>
                        <a:pt x="31" y="91"/>
                        <a:pt x="31" y="90"/>
                        <a:pt x="31" y="90"/>
                      </a:cubicBezTo>
                      <a:cubicBezTo>
                        <a:pt x="31" y="90"/>
                        <a:pt x="32" y="89"/>
                        <a:pt x="32" y="89"/>
                      </a:cubicBezTo>
                      <a:cubicBezTo>
                        <a:pt x="33" y="89"/>
                        <a:pt x="33" y="89"/>
                        <a:pt x="33" y="89"/>
                      </a:cubicBezTo>
                      <a:cubicBezTo>
                        <a:pt x="33" y="89"/>
                        <a:pt x="34" y="88"/>
                        <a:pt x="34" y="88"/>
                      </a:cubicBezTo>
                      <a:cubicBezTo>
                        <a:pt x="34" y="87"/>
                        <a:pt x="34" y="87"/>
                        <a:pt x="34" y="87"/>
                      </a:cubicBezTo>
                      <a:cubicBezTo>
                        <a:pt x="34" y="86"/>
                        <a:pt x="34" y="86"/>
                        <a:pt x="34" y="86"/>
                      </a:cubicBezTo>
                      <a:cubicBezTo>
                        <a:pt x="34" y="86"/>
                        <a:pt x="34" y="86"/>
                        <a:pt x="34" y="85"/>
                      </a:cubicBezTo>
                      <a:cubicBezTo>
                        <a:pt x="34" y="84"/>
                        <a:pt x="33" y="84"/>
                        <a:pt x="33" y="83"/>
                      </a:cubicBezTo>
                      <a:cubicBezTo>
                        <a:pt x="33" y="83"/>
                        <a:pt x="33" y="83"/>
                        <a:pt x="33" y="83"/>
                      </a:cubicBezTo>
                      <a:cubicBezTo>
                        <a:pt x="33" y="83"/>
                        <a:pt x="33" y="82"/>
                        <a:pt x="33" y="82"/>
                      </a:cubicBezTo>
                      <a:cubicBezTo>
                        <a:pt x="34" y="82"/>
                        <a:pt x="34" y="82"/>
                        <a:pt x="34" y="82"/>
                      </a:cubicBezTo>
                      <a:cubicBezTo>
                        <a:pt x="35" y="82"/>
                        <a:pt x="35" y="82"/>
                        <a:pt x="35" y="81"/>
                      </a:cubicBezTo>
                      <a:cubicBezTo>
                        <a:pt x="35" y="81"/>
                        <a:pt x="35" y="81"/>
                        <a:pt x="35" y="80"/>
                      </a:cubicBezTo>
                      <a:cubicBezTo>
                        <a:pt x="35" y="80"/>
                        <a:pt x="36" y="80"/>
                        <a:pt x="35" y="79"/>
                      </a:cubicBezTo>
                      <a:cubicBezTo>
                        <a:pt x="35" y="79"/>
                        <a:pt x="34" y="79"/>
                        <a:pt x="34" y="79"/>
                      </a:cubicBezTo>
                      <a:cubicBezTo>
                        <a:pt x="33" y="78"/>
                        <a:pt x="32" y="78"/>
                        <a:pt x="32" y="77"/>
                      </a:cubicBezTo>
                      <a:cubicBezTo>
                        <a:pt x="32" y="76"/>
                        <a:pt x="32" y="76"/>
                        <a:pt x="32" y="76"/>
                      </a:cubicBezTo>
                      <a:cubicBezTo>
                        <a:pt x="32" y="76"/>
                        <a:pt x="32" y="76"/>
                        <a:pt x="32" y="76"/>
                      </a:cubicBezTo>
                      <a:cubicBezTo>
                        <a:pt x="33" y="75"/>
                        <a:pt x="33" y="73"/>
                        <a:pt x="33" y="73"/>
                      </a:cubicBezTo>
                      <a:cubicBezTo>
                        <a:pt x="33" y="72"/>
                        <a:pt x="32" y="72"/>
                        <a:pt x="32" y="72"/>
                      </a:cubicBezTo>
                      <a:cubicBezTo>
                        <a:pt x="32" y="71"/>
                        <a:pt x="32" y="71"/>
                        <a:pt x="32" y="71"/>
                      </a:cubicBezTo>
                      <a:cubicBezTo>
                        <a:pt x="32" y="70"/>
                        <a:pt x="32" y="70"/>
                        <a:pt x="32" y="69"/>
                      </a:cubicBezTo>
                      <a:cubicBezTo>
                        <a:pt x="32" y="69"/>
                        <a:pt x="32" y="68"/>
                        <a:pt x="32" y="68"/>
                      </a:cubicBezTo>
                      <a:cubicBezTo>
                        <a:pt x="32" y="68"/>
                        <a:pt x="32" y="67"/>
                        <a:pt x="32" y="67"/>
                      </a:cubicBezTo>
                      <a:cubicBezTo>
                        <a:pt x="31" y="67"/>
                        <a:pt x="31" y="66"/>
                        <a:pt x="31" y="66"/>
                      </a:cubicBezTo>
                      <a:cubicBezTo>
                        <a:pt x="31" y="65"/>
                        <a:pt x="31" y="65"/>
                        <a:pt x="32" y="64"/>
                      </a:cubicBezTo>
                      <a:cubicBezTo>
                        <a:pt x="32" y="64"/>
                        <a:pt x="32" y="63"/>
                        <a:pt x="33" y="62"/>
                      </a:cubicBezTo>
                      <a:cubicBezTo>
                        <a:pt x="33" y="62"/>
                        <a:pt x="33" y="62"/>
                        <a:pt x="33" y="61"/>
                      </a:cubicBezTo>
                      <a:cubicBezTo>
                        <a:pt x="34" y="60"/>
                        <a:pt x="35" y="60"/>
                        <a:pt x="35" y="59"/>
                      </a:cubicBezTo>
                      <a:cubicBezTo>
                        <a:pt x="36" y="59"/>
                        <a:pt x="36" y="59"/>
                        <a:pt x="36" y="59"/>
                      </a:cubicBezTo>
                      <a:cubicBezTo>
                        <a:pt x="37" y="59"/>
                        <a:pt x="37" y="59"/>
                        <a:pt x="38" y="59"/>
                      </a:cubicBezTo>
                      <a:cubicBezTo>
                        <a:pt x="38" y="59"/>
                        <a:pt x="39" y="59"/>
                        <a:pt x="39" y="59"/>
                      </a:cubicBezTo>
                      <a:cubicBezTo>
                        <a:pt x="39" y="59"/>
                        <a:pt x="40" y="59"/>
                        <a:pt x="40" y="59"/>
                      </a:cubicBezTo>
                      <a:cubicBezTo>
                        <a:pt x="40" y="59"/>
                        <a:pt x="40" y="58"/>
                        <a:pt x="41" y="58"/>
                      </a:cubicBezTo>
                      <a:cubicBezTo>
                        <a:pt x="41" y="57"/>
                        <a:pt x="41" y="57"/>
                        <a:pt x="40" y="57"/>
                      </a:cubicBezTo>
                      <a:cubicBezTo>
                        <a:pt x="40" y="57"/>
                        <a:pt x="40" y="57"/>
                        <a:pt x="40" y="56"/>
                      </a:cubicBezTo>
                      <a:cubicBezTo>
                        <a:pt x="40" y="56"/>
                        <a:pt x="39" y="56"/>
                        <a:pt x="39" y="55"/>
                      </a:cubicBezTo>
                      <a:cubicBezTo>
                        <a:pt x="40" y="54"/>
                        <a:pt x="40" y="54"/>
                        <a:pt x="40" y="53"/>
                      </a:cubicBezTo>
                      <a:cubicBezTo>
                        <a:pt x="40" y="53"/>
                        <a:pt x="41" y="53"/>
                        <a:pt x="41" y="52"/>
                      </a:cubicBezTo>
                      <a:cubicBezTo>
                        <a:pt x="41" y="52"/>
                        <a:pt x="41" y="52"/>
                        <a:pt x="41" y="52"/>
                      </a:cubicBezTo>
                      <a:cubicBezTo>
                        <a:pt x="42" y="50"/>
                        <a:pt x="42" y="50"/>
                        <a:pt x="42" y="49"/>
                      </a:cubicBezTo>
                      <a:cubicBezTo>
                        <a:pt x="42" y="48"/>
                        <a:pt x="42" y="48"/>
                        <a:pt x="42" y="47"/>
                      </a:cubicBezTo>
                      <a:cubicBezTo>
                        <a:pt x="42" y="46"/>
                        <a:pt x="42" y="45"/>
                        <a:pt x="42" y="45"/>
                      </a:cubicBezTo>
                      <a:cubicBezTo>
                        <a:pt x="42" y="44"/>
                        <a:pt x="43" y="44"/>
                        <a:pt x="43" y="43"/>
                      </a:cubicBezTo>
                      <a:cubicBezTo>
                        <a:pt x="43" y="43"/>
                        <a:pt x="44" y="43"/>
                        <a:pt x="44" y="42"/>
                      </a:cubicBezTo>
                      <a:cubicBezTo>
                        <a:pt x="45" y="42"/>
                        <a:pt x="45" y="42"/>
                        <a:pt x="45" y="42"/>
                      </a:cubicBezTo>
                      <a:cubicBezTo>
                        <a:pt x="45" y="42"/>
                        <a:pt x="46" y="42"/>
                        <a:pt x="46" y="42"/>
                      </a:cubicBezTo>
                      <a:cubicBezTo>
                        <a:pt x="46" y="42"/>
                        <a:pt x="46" y="42"/>
                        <a:pt x="46" y="41"/>
                      </a:cubicBezTo>
                      <a:cubicBezTo>
                        <a:pt x="46" y="41"/>
                        <a:pt x="46" y="41"/>
                        <a:pt x="47" y="40"/>
                      </a:cubicBezTo>
                      <a:cubicBezTo>
                        <a:pt x="47" y="39"/>
                        <a:pt x="48" y="39"/>
                        <a:pt x="48" y="38"/>
                      </a:cubicBezTo>
                      <a:cubicBezTo>
                        <a:pt x="49" y="38"/>
                        <a:pt x="49" y="38"/>
                        <a:pt x="49" y="37"/>
                      </a:cubicBezTo>
                      <a:cubicBezTo>
                        <a:pt x="49" y="37"/>
                        <a:pt x="50" y="37"/>
                        <a:pt x="50" y="37"/>
                      </a:cubicBezTo>
                      <a:cubicBezTo>
                        <a:pt x="50" y="36"/>
                        <a:pt x="51" y="35"/>
                        <a:pt x="51" y="35"/>
                      </a:cubicBezTo>
                      <a:cubicBezTo>
                        <a:pt x="51" y="35"/>
                        <a:pt x="51" y="34"/>
                        <a:pt x="50" y="34"/>
                      </a:cubicBezTo>
                      <a:cubicBezTo>
                        <a:pt x="50" y="34"/>
                        <a:pt x="50" y="34"/>
                        <a:pt x="50" y="33"/>
                      </a:cubicBezTo>
                      <a:cubicBezTo>
                        <a:pt x="50" y="32"/>
                        <a:pt x="51" y="32"/>
                        <a:pt x="51" y="31"/>
                      </a:cubicBezTo>
                      <a:cubicBezTo>
                        <a:pt x="51" y="31"/>
                        <a:pt x="52" y="31"/>
                        <a:pt x="52" y="31"/>
                      </a:cubicBezTo>
                      <a:cubicBezTo>
                        <a:pt x="52" y="31"/>
                        <a:pt x="52" y="30"/>
                        <a:pt x="52" y="30"/>
                      </a:cubicBezTo>
                      <a:cubicBezTo>
                        <a:pt x="52" y="29"/>
                        <a:pt x="53" y="29"/>
                        <a:pt x="54" y="28"/>
                      </a:cubicBezTo>
                      <a:cubicBezTo>
                        <a:pt x="54" y="28"/>
                        <a:pt x="54" y="28"/>
                        <a:pt x="54" y="28"/>
                      </a:cubicBezTo>
                      <a:cubicBezTo>
                        <a:pt x="55" y="28"/>
                        <a:pt x="55" y="27"/>
                        <a:pt x="57" y="28"/>
                      </a:cubicBezTo>
                      <a:cubicBezTo>
                        <a:pt x="57" y="28"/>
                        <a:pt x="57" y="28"/>
                        <a:pt x="57" y="28"/>
                      </a:cubicBezTo>
                      <a:cubicBezTo>
                        <a:pt x="58" y="28"/>
                        <a:pt x="58" y="28"/>
                        <a:pt x="58" y="28"/>
                      </a:cubicBezTo>
                      <a:cubicBezTo>
                        <a:pt x="58" y="27"/>
                        <a:pt x="58" y="27"/>
                        <a:pt x="58" y="27"/>
                      </a:cubicBezTo>
                      <a:cubicBezTo>
                        <a:pt x="58" y="26"/>
                        <a:pt x="59" y="26"/>
                        <a:pt x="59" y="25"/>
                      </a:cubicBezTo>
                      <a:cubicBezTo>
                        <a:pt x="59" y="25"/>
                        <a:pt x="59" y="25"/>
                        <a:pt x="59" y="25"/>
                      </a:cubicBezTo>
                      <a:cubicBezTo>
                        <a:pt x="59" y="25"/>
                        <a:pt x="59" y="24"/>
                        <a:pt x="59" y="24"/>
                      </a:cubicBezTo>
                      <a:cubicBezTo>
                        <a:pt x="60" y="24"/>
                        <a:pt x="60" y="24"/>
                        <a:pt x="61" y="24"/>
                      </a:cubicBezTo>
                      <a:cubicBezTo>
                        <a:pt x="61" y="24"/>
                        <a:pt x="61" y="24"/>
                        <a:pt x="61" y="24"/>
                      </a:cubicBezTo>
                      <a:cubicBezTo>
                        <a:pt x="61" y="24"/>
                        <a:pt x="62" y="24"/>
                        <a:pt x="62" y="24"/>
                      </a:cubicBezTo>
                      <a:cubicBezTo>
                        <a:pt x="63" y="24"/>
                        <a:pt x="65" y="24"/>
                        <a:pt x="66" y="24"/>
                      </a:cubicBezTo>
                      <a:cubicBezTo>
                        <a:pt x="66" y="24"/>
                        <a:pt x="66" y="25"/>
                        <a:pt x="66" y="25"/>
                      </a:cubicBezTo>
                      <a:cubicBezTo>
                        <a:pt x="66" y="25"/>
                        <a:pt x="67" y="25"/>
                        <a:pt x="67" y="25"/>
                      </a:cubicBezTo>
                      <a:cubicBezTo>
                        <a:pt x="67" y="25"/>
                        <a:pt x="67" y="25"/>
                        <a:pt x="67" y="24"/>
                      </a:cubicBezTo>
                      <a:cubicBezTo>
                        <a:pt x="67" y="24"/>
                        <a:pt x="67" y="24"/>
                        <a:pt x="67" y="23"/>
                      </a:cubicBezTo>
                      <a:cubicBezTo>
                        <a:pt x="67" y="23"/>
                        <a:pt x="67" y="23"/>
                        <a:pt x="67" y="22"/>
                      </a:cubicBezTo>
                      <a:cubicBezTo>
                        <a:pt x="68" y="22"/>
                        <a:pt x="68" y="22"/>
                        <a:pt x="68" y="22"/>
                      </a:cubicBezTo>
                      <a:cubicBezTo>
                        <a:pt x="68" y="22"/>
                        <a:pt x="68" y="22"/>
                        <a:pt x="68" y="21"/>
                      </a:cubicBezTo>
                      <a:cubicBezTo>
                        <a:pt x="68" y="21"/>
                        <a:pt x="68" y="21"/>
                        <a:pt x="68" y="20"/>
                      </a:cubicBezTo>
                      <a:cubicBezTo>
                        <a:pt x="68" y="20"/>
                        <a:pt x="68" y="20"/>
                        <a:pt x="68" y="20"/>
                      </a:cubicBezTo>
                      <a:cubicBezTo>
                        <a:pt x="68" y="19"/>
                        <a:pt x="68" y="19"/>
                        <a:pt x="68" y="19"/>
                      </a:cubicBezTo>
                      <a:cubicBezTo>
                        <a:pt x="68" y="19"/>
                        <a:pt x="69" y="19"/>
                        <a:pt x="70" y="19"/>
                      </a:cubicBezTo>
                      <a:cubicBezTo>
                        <a:pt x="70" y="19"/>
                        <a:pt x="71" y="19"/>
                        <a:pt x="71" y="19"/>
                      </a:cubicBezTo>
                      <a:cubicBezTo>
                        <a:pt x="72" y="19"/>
                        <a:pt x="72" y="19"/>
                        <a:pt x="72" y="18"/>
                      </a:cubicBezTo>
                      <a:cubicBezTo>
                        <a:pt x="72" y="18"/>
                        <a:pt x="72" y="18"/>
                        <a:pt x="72" y="18"/>
                      </a:cubicBezTo>
                      <a:cubicBezTo>
                        <a:pt x="72" y="18"/>
                        <a:pt x="72" y="18"/>
                        <a:pt x="72" y="18"/>
                      </a:cubicBezTo>
                      <a:cubicBezTo>
                        <a:pt x="72" y="17"/>
                        <a:pt x="73" y="17"/>
                        <a:pt x="73" y="17"/>
                      </a:cubicBezTo>
                      <a:cubicBezTo>
                        <a:pt x="73" y="17"/>
                        <a:pt x="74" y="17"/>
                        <a:pt x="74" y="17"/>
                      </a:cubicBezTo>
                      <a:cubicBezTo>
                        <a:pt x="74" y="17"/>
                        <a:pt x="74" y="17"/>
                        <a:pt x="74" y="17"/>
                      </a:cubicBezTo>
                      <a:cubicBezTo>
                        <a:pt x="74" y="17"/>
                        <a:pt x="75" y="17"/>
                        <a:pt x="76" y="18"/>
                      </a:cubicBezTo>
                      <a:cubicBezTo>
                        <a:pt x="76" y="18"/>
                        <a:pt x="77" y="19"/>
                        <a:pt x="77" y="19"/>
                      </a:cubicBezTo>
                      <a:cubicBezTo>
                        <a:pt x="78" y="19"/>
                        <a:pt x="78" y="20"/>
                        <a:pt x="78" y="20"/>
                      </a:cubicBezTo>
                      <a:cubicBezTo>
                        <a:pt x="78" y="20"/>
                        <a:pt x="78" y="20"/>
                        <a:pt x="78" y="20"/>
                      </a:cubicBezTo>
                      <a:cubicBezTo>
                        <a:pt x="78" y="21"/>
                        <a:pt x="78" y="21"/>
                        <a:pt x="79" y="21"/>
                      </a:cubicBezTo>
                      <a:cubicBezTo>
                        <a:pt x="79" y="21"/>
                        <a:pt x="80" y="21"/>
                        <a:pt x="81" y="21"/>
                      </a:cubicBezTo>
                      <a:cubicBezTo>
                        <a:pt x="82" y="21"/>
                        <a:pt x="84" y="21"/>
                        <a:pt x="84" y="21"/>
                      </a:cubicBezTo>
                      <a:cubicBezTo>
                        <a:pt x="84" y="21"/>
                        <a:pt x="85" y="21"/>
                        <a:pt x="85" y="21"/>
                      </a:cubicBezTo>
                      <a:cubicBezTo>
                        <a:pt x="85" y="20"/>
                        <a:pt x="85" y="20"/>
                        <a:pt x="87" y="20"/>
                      </a:cubicBezTo>
                      <a:cubicBezTo>
                        <a:pt x="88" y="21"/>
                        <a:pt x="88" y="21"/>
                        <a:pt x="89" y="21"/>
                      </a:cubicBezTo>
                      <a:cubicBezTo>
                        <a:pt x="90" y="22"/>
                        <a:pt x="90" y="22"/>
                        <a:pt x="90" y="22"/>
                      </a:cubicBezTo>
                      <a:cubicBezTo>
                        <a:pt x="90" y="22"/>
                        <a:pt x="90" y="22"/>
                        <a:pt x="90" y="22"/>
                      </a:cubicBezTo>
                      <a:cubicBezTo>
                        <a:pt x="91" y="22"/>
                        <a:pt x="91" y="21"/>
                        <a:pt x="91" y="21"/>
                      </a:cubicBezTo>
                      <a:cubicBezTo>
                        <a:pt x="92" y="20"/>
                        <a:pt x="92" y="20"/>
                        <a:pt x="93" y="20"/>
                      </a:cubicBezTo>
                      <a:cubicBezTo>
                        <a:pt x="93" y="19"/>
                        <a:pt x="93" y="19"/>
                        <a:pt x="93" y="19"/>
                      </a:cubicBezTo>
                      <a:cubicBezTo>
                        <a:pt x="94" y="19"/>
                        <a:pt x="94" y="19"/>
                        <a:pt x="94" y="19"/>
                      </a:cubicBezTo>
                      <a:cubicBezTo>
                        <a:pt x="94" y="19"/>
                        <a:pt x="94" y="18"/>
                        <a:pt x="94" y="17"/>
                      </a:cubicBezTo>
                      <a:cubicBezTo>
                        <a:pt x="94" y="16"/>
                        <a:pt x="95" y="14"/>
                        <a:pt x="95" y="14"/>
                      </a:cubicBezTo>
                      <a:cubicBezTo>
                        <a:pt x="95" y="13"/>
                        <a:pt x="95" y="13"/>
                        <a:pt x="96" y="12"/>
                      </a:cubicBezTo>
                      <a:cubicBezTo>
                        <a:pt x="97" y="11"/>
                        <a:pt x="97" y="11"/>
                        <a:pt x="98" y="11"/>
                      </a:cubicBezTo>
                      <a:cubicBezTo>
                        <a:pt x="98" y="11"/>
                        <a:pt x="98" y="11"/>
                        <a:pt x="99" y="10"/>
                      </a:cubicBezTo>
                      <a:cubicBezTo>
                        <a:pt x="100" y="10"/>
                        <a:pt x="100" y="10"/>
                        <a:pt x="101" y="10"/>
                      </a:cubicBezTo>
                      <a:cubicBezTo>
                        <a:pt x="101" y="10"/>
                        <a:pt x="102" y="10"/>
                        <a:pt x="102" y="10"/>
                      </a:cubicBezTo>
                      <a:cubicBezTo>
                        <a:pt x="103" y="9"/>
                        <a:pt x="103" y="9"/>
                        <a:pt x="103" y="9"/>
                      </a:cubicBezTo>
                      <a:cubicBezTo>
                        <a:pt x="104" y="9"/>
                        <a:pt x="104" y="9"/>
                        <a:pt x="105" y="10"/>
                      </a:cubicBezTo>
                      <a:cubicBezTo>
                        <a:pt x="105" y="10"/>
                        <a:pt x="105" y="10"/>
                        <a:pt x="106" y="11"/>
                      </a:cubicBezTo>
                      <a:cubicBezTo>
                        <a:pt x="106" y="11"/>
                        <a:pt x="107" y="11"/>
                        <a:pt x="107" y="11"/>
                      </a:cubicBezTo>
                      <a:cubicBezTo>
                        <a:pt x="108" y="12"/>
                        <a:pt x="109" y="12"/>
                        <a:pt x="109" y="12"/>
                      </a:cubicBezTo>
                      <a:cubicBezTo>
                        <a:pt x="110" y="13"/>
                        <a:pt x="110" y="13"/>
                        <a:pt x="110" y="13"/>
                      </a:cubicBezTo>
                      <a:cubicBezTo>
                        <a:pt x="111" y="13"/>
                        <a:pt x="111" y="14"/>
                        <a:pt x="111" y="14"/>
                      </a:cubicBezTo>
                      <a:cubicBezTo>
                        <a:pt x="111" y="14"/>
                        <a:pt x="110" y="15"/>
                        <a:pt x="110" y="15"/>
                      </a:cubicBezTo>
                      <a:cubicBezTo>
                        <a:pt x="110" y="15"/>
                        <a:pt x="109" y="16"/>
                        <a:pt x="109" y="16"/>
                      </a:cubicBezTo>
                      <a:cubicBezTo>
                        <a:pt x="109" y="17"/>
                        <a:pt x="110" y="17"/>
                        <a:pt x="110" y="17"/>
                      </a:cubicBezTo>
                      <a:cubicBezTo>
                        <a:pt x="110" y="17"/>
                        <a:pt x="110" y="17"/>
                        <a:pt x="110" y="17"/>
                      </a:cubicBezTo>
                      <a:cubicBezTo>
                        <a:pt x="110" y="17"/>
                        <a:pt x="110" y="16"/>
                        <a:pt x="111" y="16"/>
                      </a:cubicBezTo>
                      <a:cubicBezTo>
                        <a:pt x="111" y="15"/>
                        <a:pt x="112" y="15"/>
                        <a:pt x="112" y="15"/>
                      </a:cubicBezTo>
                      <a:cubicBezTo>
                        <a:pt x="112" y="15"/>
                        <a:pt x="113" y="15"/>
                        <a:pt x="113" y="15"/>
                      </a:cubicBezTo>
                      <a:cubicBezTo>
                        <a:pt x="113" y="15"/>
                        <a:pt x="114" y="15"/>
                        <a:pt x="114" y="15"/>
                      </a:cubicBezTo>
                      <a:cubicBezTo>
                        <a:pt x="114" y="14"/>
                        <a:pt x="114" y="14"/>
                        <a:pt x="114" y="14"/>
                      </a:cubicBezTo>
                      <a:cubicBezTo>
                        <a:pt x="114" y="14"/>
                        <a:pt x="114" y="13"/>
                        <a:pt x="115" y="13"/>
                      </a:cubicBezTo>
                      <a:cubicBezTo>
                        <a:pt x="115" y="13"/>
                        <a:pt x="115" y="13"/>
                        <a:pt x="116" y="13"/>
                      </a:cubicBezTo>
                      <a:cubicBezTo>
                        <a:pt x="116" y="13"/>
                        <a:pt x="117" y="13"/>
                        <a:pt x="117" y="13"/>
                      </a:cubicBezTo>
                      <a:cubicBezTo>
                        <a:pt x="117" y="13"/>
                        <a:pt x="117" y="13"/>
                        <a:pt x="117" y="13"/>
                      </a:cubicBezTo>
                      <a:cubicBezTo>
                        <a:pt x="117" y="13"/>
                        <a:pt x="117" y="13"/>
                        <a:pt x="117" y="13"/>
                      </a:cubicBezTo>
                      <a:cubicBezTo>
                        <a:pt x="117" y="13"/>
                        <a:pt x="118" y="13"/>
                        <a:pt x="118" y="13"/>
                      </a:cubicBezTo>
                      <a:cubicBezTo>
                        <a:pt x="118" y="13"/>
                        <a:pt x="118" y="13"/>
                        <a:pt x="118" y="13"/>
                      </a:cubicBezTo>
                      <a:cubicBezTo>
                        <a:pt x="118" y="13"/>
                        <a:pt x="118" y="13"/>
                        <a:pt x="118" y="13"/>
                      </a:cubicBezTo>
                      <a:cubicBezTo>
                        <a:pt x="118" y="13"/>
                        <a:pt x="118" y="13"/>
                        <a:pt x="118" y="12"/>
                      </a:cubicBezTo>
                      <a:cubicBezTo>
                        <a:pt x="118" y="12"/>
                        <a:pt x="118" y="12"/>
                        <a:pt x="118" y="11"/>
                      </a:cubicBezTo>
                      <a:cubicBezTo>
                        <a:pt x="117" y="11"/>
                        <a:pt x="117" y="11"/>
                        <a:pt x="117" y="11"/>
                      </a:cubicBezTo>
                      <a:cubicBezTo>
                        <a:pt x="116" y="11"/>
                        <a:pt x="116" y="11"/>
                        <a:pt x="116" y="12"/>
                      </a:cubicBezTo>
                      <a:cubicBezTo>
                        <a:pt x="116" y="12"/>
                        <a:pt x="116" y="13"/>
                        <a:pt x="116" y="12"/>
                      </a:cubicBezTo>
                      <a:cubicBezTo>
                        <a:pt x="116" y="12"/>
                        <a:pt x="116" y="12"/>
                        <a:pt x="116" y="12"/>
                      </a:cubicBezTo>
                      <a:cubicBezTo>
                        <a:pt x="115" y="11"/>
                        <a:pt x="115" y="11"/>
                        <a:pt x="115" y="11"/>
                      </a:cubicBezTo>
                      <a:cubicBezTo>
                        <a:pt x="114" y="11"/>
                        <a:pt x="114" y="11"/>
                        <a:pt x="114" y="11"/>
                      </a:cubicBezTo>
                      <a:cubicBezTo>
                        <a:pt x="113" y="12"/>
                        <a:pt x="113" y="12"/>
                        <a:pt x="113" y="12"/>
                      </a:cubicBezTo>
                      <a:cubicBezTo>
                        <a:pt x="113" y="12"/>
                        <a:pt x="112" y="13"/>
                        <a:pt x="112" y="13"/>
                      </a:cubicBezTo>
                      <a:cubicBezTo>
                        <a:pt x="112" y="12"/>
                        <a:pt x="112" y="12"/>
                        <a:pt x="112" y="12"/>
                      </a:cubicBezTo>
                      <a:cubicBezTo>
                        <a:pt x="112" y="12"/>
                        <a:pt x="112" y="11"/>
                        <a:pt x="112" y="11"/>
                      </a:cubicBezTo>
                      <a:cubicBezTo>
                        <a:pt x="111" y="11"/>
                        <a:pt x="111" y="11"/>
                        <a:pt x="111" y="10"/>
                      </a:cubicBezTo>
                      <a:cubicBezTo>
                        <a:pt x="111" y="10"/>
                        <a:pt x="111" y="10"/>
                        <a:pt x="111" y="10"/>
                      </a:cubicBezTo>
                      <a:cubicBezTo>
                        <a:pt x="110" y="10"/>
                        <a:pt x="110" y="10"/>
                        <a:pt x="109" y="9"/>
                      </a:cubicBezTo>
                      <a:cubicBezTo>
                        <a:pt x="108" y="9"/>
                        <a:pt x="108" y="10"/>
                        <a:pt x="108" y="9"/>
                      </a:cubicBezTo>
                      <a:cubicBezTo>
                        <a:pt x="107" y="9"/>
                        <a:pt x="107" y="9"/>
                        <a:pt x="108" y="9"/>
                      </a:cubicBezTo>
                      <a:cubicBezTo>
                        <a:pt x="108" y="9"/>
                        <a:pt x="109" y="9"/>
                        <a:pt x="109" y="9"/>
                      </a:cubicBezTo>
                      <a:cubicBezTo>
                        <a:pt x="109" y="9"/>
                        <a:pt x="110" y="9"/>
                        <a:pt x="110" y="9"/>
                      </a:cubicBezTo>
                      <a:cubicBezTo>
                        <a:pt x="111" y="9"/>
                        <a:pt x="111" y="9"/>
                        <a:pt x="112" y="9"/>
                      </a:cubicBezTo>
                      <a:cubicBezTo>
                        <a:pt x="112" y="9"/>
                        <a:pt x="112" y="9"/>
                        <a:pt x="113" y="9"/>
                      </a:cubicBezTo>
                      <a:cubicBezTo>
                        <a:pt x="114" y="9"/>
                        <a:pt x="114" y="9"/>
                        <a:pt x="114" y="9"/>
                      </a:cubicBezTo>
                      <a:cubicBezTo>
                        <a:pt x="115" y="9"/>
                        <a:pt x="115" y="9"/>
                        <a:pt x="116" y="8"/>
                      </a:cubicBezTo>
                      <a:cubicBezTo>
                        <a:pt x="116" y="8"/>
                        <a:pt x="116" y="8"/>
                        <a:pt x="116" y="8"/>
                      </a:cubicBezTo>
                      <a:cubicBezTo>
                        <a:pt x="117" y="7"/>
                        <a:pt x="117" y="7"/>
                        <a:pt x="118" y="7"/>
                      </a:cubicBezTo>
                      <a:cubicBezTo>
                        <a:pt x="118" y="7"/>
                        <a:pt x="118" y="7"/>
                        <a:pt x="119" y="7"/>
                      </a:cubicBezTo>
                      <a:cubicBezTo>
                        <a:pt x="119" y="7"/>
                        <a:pt x="119" y="6"/>
                        <a:pt x="119" y="6"/>
                      </a:cubicBezTo>
                      <a:cubicBezTo>
                        <a:pt x="118" y="6"/>
                        <a:pt x="118" y="6"/>
                        <a:pt x="117" y="6"/>
                      </a:cubicBezTo>
                      <a:cubicBezTo>
                        <a:pt x="117" y="6"/>
                        <a:pt x="117" y="6"/>
                        <a:pt x="116" y="6"/>
                      </a:cubicBezTo>
                      <a:cubicBezTo>
                        <a:pt x="115" y="6"/>
                        <a:pt x="114" y="6"/>
                        <a:pt x="114" y="5"/>
                      </a:cubicBezTo>
                      <a:cubicBezTo>
                        <a:pt x="114" y="5"/>
                        <a:pt x="114" y="5"/>
                        <a:pt x="114" y="5"/>
                      </a:cubicBezTo>
                      <a:cubicBezTo>
                        <a:pt x="114" y="5"/>
                        <a:pt x="114" y="5"/>
                        <a:pt x="114" y="5"/>
                      </a:cubicBezTo>
                      <a:cubicBezTo>
                        <a:pt x="114" y="4"/>
                        <a:pt x="115" y="4"/>
                        <a:pt x="114" y="4"/>
                      </a:cubicBezTo>
                      <a:cubicBezTo>
                        <a:pt x="114" y="4"/>
                        <a:pt x="114" y="4"/>
                        <a:pt x="113" y="4"/>
                      </a:cubicBezTo>
                      <a:cubicBezTo>
                        <a:pt x="113" y="4"/>
                        <a:pt x="113" y="5"/>
                        <a:pt x="113" y="4"/>
                      </a:cubicBezTo>
                      <a:cubicBezTo>
                        <a:pt x="112" y="4"/>
                        <a:pt x="112" y="4"/>
                        <a:pt x="112" y="4"/>
                      </a:cubicBezTo>
                      <a:cubicBezTo>
                        <a:pt x="112" y="4"/>
                        <a:pt x="112" y="4"/>
                        <a:pt x="112" y="4"/>
                      </a:cubicBezTo>
                      <a:cubicBezTo>
                        <a:pt x="111" y="4"/>
                        <a:pt x="111" y="4"/>
                        <a:pt x="111" y="4"/>
                      </a:cubicBezTo>
                      <a:cubicBezTo>
                        <a:pt x="111" y="4"/>
                        <a:pt x="111" y="4"/>
                        <a:pt x="110" y="4"/>
                      </a:cubicBezTo>
                      <a:cubicBezTo>
                        <a:pt x="110" y="4"/>
                        <a:pt x="110" y="4"/>
                        <a:pt x="110" y="4"/>
                      </a:cubicBezTo>
                      <a:cubicBezTo>
                        <a:pt x="110" y="3"/>
                        <a:pt x="109" y="3"/>
                        <a:pt x="109" y="3"/>
                      </a:cubicBezTo>
                      <a:cubicBezTo>
                        <a:pt x="109" y="3"/>
                        <a:pt x="109" y="3"/>
                        <a:pt x="109" y="3"/>
                      </a:cubicBezTo>
                      <a:cubicBezTo>
                        <a:pt x="108" y="3"/>
                        <a:pt x="108" y="3"/>
                        <a:pt x="108" y="4"/>
                      </a:cubicBezTo>
                      <a:cubicBezTo>
                        <a:pt x="107" y="4"/>
                        <a:pt x="107" y="4"/>
                        <a:pt x="107" y="5"/>
                      </a:cubicBezTo>
                      <a:cubicBezTo>
                        <a:pt x="107" y="5"/>
                        <a:pt x="107" y="6"/>
                        <a:pt x="107" y="6"/>
                      </a:cubicBezTo>
                      <a:cubicBezTo>
                        <a:pt x="107" y="6"/>
                        <a:pt x="106" y="7"/>
                        <a:pt x="106" y="7"/>
                      </a:cubicBezTo>
                      <a:cubicBezTo>
                        <a:pt x="106" y="7"/>
                        <a:pt x="106" y="7"/>
                        <a:pt x="106" y="7"/>
                      </a:cubicBezTo>
                      <a:cubicBezTo>
                        <a:pt x="106" y="8"/>
                        <a:pt x="105" y="8"/>
                        <a:pt x="105" y="7"/>
                      </a:cubicBezTo>
                      <a:cubicBezTo>
                        <a:pt x="105" y="7"/>
                        <a:pt x="106" y="7"/>
                        <a:pt x="106" y="6"/>
                      </a:cubicBezTo>
                      <a:cubicBezTo>
                        <a:pt x="105" y="6"/>
                        <a:pt x="105" y="6"/>
                        <a:pt x="105" y="6"/>
                      </a:cubicBezTo>
                      <a:cubicBezTo>
                        <a:pt x="104" y="6"/>
                        <a:pt x="104" y="6"/>
                        <a:pt x="104" y="6"/>
                      </a:cubicBezTo>
                      <a:cubicBezTo>
                        <a:pt x="104" y="6"/>
                        <a:pt x="104" y="6"/>
                        <a:pt x="104" y="6"/>
                      </a:cubicBezTo>
                      <a:cubicBezTo>
                        <a:pt x="105" y="5"/>
                        <a:pt x="105" y="5"/>
                        <a:pt x="105" y="5"/>
                      </a:cubicBezTo>
                      <a:cubicBezTo>
                        <a:pt x="105" y="5"/>
                        <a:pt x="106" y="4"/>
                        <a:pt x="105" y="4"/>
                      </a:cubicBezTo>
                      <a:cubicBezTo>
                        <a:pt x="105" y="4"/>
                        <a:pt x="105" y="4"/>
                        <a:pt x="105" y="4"/>
                      </a:cubicBezTo>
                      <a:cubicBezTo>
                        <a:pt x="104" y="4"/>
                        <a:pt x="104" y="5"/>
                        <a:pt x="104" y="5"/>
                      </a:cubicBezTo>
                      <a:cubicBezTo>
                        <a:pt x="103" y="5"/>
                        <a:pt x="103" y="5"/>
                        <a:pt x="104" y="4"/>
                      </a:cubicBezTo>
                      <a:cubicBezTo>
                        <a:pt x="104" y="4"/>
                        <a:pt x="104" y="4"/>
                        <a:pt x="104" y="4"/>
                      </a:cubicBezTo>
                      <a:cubicBezTo>
                        <a:pt x="104" y="3"/>
                        <a:pt x="104" y="3"/>
                        <a:pt x="104" y="3"/>
                      </a:cubicBezTo>
                      <a:cubicBezTo>
                        <a:pt x="105" y="3"/>
                        <a:pt x="105" y="3"/>
                        <a:pt x="106" y="3"/>
                      </a:cubicBezTo>
                      <a:cubicBezTo>
                        <a:pt x="106" y="3"/>
                        <a:pt x="106" y="3"/>
                        <a:pt x="106" y="2"/>
                      </a:cubicBezTo>
                      <a:cubicBezTo>
                        <a:pt x="107" y="2"/>
                        <a:pt x="107" y="2"/>
                        <a:pt x="106" y="2"/>
                      </a:cubicBezTo>
                      <a:cubicBezTo>
                        <a:pt x="106" y="2"/>
                        <a:pt x="105" y="2"/>
                        <a:pt x="105" y="2"/>
                      </a:cubicBezTo>
                      <a:cubicBezTo>
                        <a:pt x="105" y="1"/>
                        <a:pt x="105" y="1"/>
                        <a:pt x="104" y="1"/>
                      </a:cubicBezTo>
                      <a:cubicBezTo>
                        <a:pt x="104" y="1"/>
                        <a:pt x="104" y="1"/>
                        <a:pt x="103" y="1"/>
                      </a:cubicBezTo>
                      <a:cubicBezTo>
                        <a:pt x="103" y="1"/>
                        <a:pt x="103" y="1"/>
                        <a:pt x="103" y="1"/>
                      </a:cubicBezTo>
                      <a:cubicBezTo>
                        <a:pt x="102" y="2"/>
                        <a:pt x="103" y="2"/>
                        <a:pt x="102" y="2"/>
                      </a:cubicBezTo>
                      <a:cubicBezTo>
                        <a:pt x="102" y="2"/>
                        <a:pt x="102" y="2"/>
                        <a:pt x="102" y="2"/>
                      </a:cubicBezTo>
                      <a:cubicBezTo>
                        <a:pt x="101" y="3"/>
                        <a:pt x="101" y="3"/>
                        <a:pt x="101" y="3"/>
                      </a:cubicBezTo>
                      <a:cubicBezTo>
                        <a:pt x="102" y="3"/>
                        <a:pt x="102" y="3"/>
                        <a:pt x="102" y="3"/>
                      </a:cubicBezTo>
                      <a:cubicBezTo>
                        <a:pt x="102" y="3"/>
                        <a:pt x="102" y="3"/>
                        <a:pt x="102" y="3"/>
                      </a:cubicBezTo>
                      <a:cubicBezTo>
                        <a:pt x="103" y="3"/>
                        <a:pt x="103" y="4"/>
                        <a:pt x="102" y="4"/>
                      </a:cubicBezTo>
                      <a:cubicBezTo>
                        <a:pt x="102" y="4"/>
                        <a:pt x="102" y="4"/>
                        <a:pt x="101" y="4"/>
                      </a:cubicBezTo>
                      <a:cubicBezTo>
                        <a:pt x="101" y="4"/>
                        <a:pt x="101" y="4"/>
                        <a:pt x="101" y="4"/>
                      </a:cubicBezTo>
                      <a:cubicBezTo>
                        <a:pt x="100" y="4"/>
                        <a:pt x="100" y="5"/>
                        <a:pt x="101" y="5"/>
                      </a:cubicBezTo>
                      <a:cubicBezTo>
                        <a:pt x="101" y="5"/>
                        <a:pt x="101" y="5"/>
                        <a:pt x="101" y="5"/>
                      </a:cubicBezTo>
                      <a:cubicBezTo>
                        <a:pt x="101" y="5"/>
                        <a:pt x="101" y="5"/>
                        <a:pt x="101" y="5"/>
                      </a:cubicBezTo>
                      <a:cubicBezTo>
                        <a:pt x="101" y="5"/>
                        <a:pt x="100" y="5"/>
                        <a:pt x="100" y="5"/>
                      </a:cubicBezTo>
                      <a:cubicBezTo>
                        <a:pt x="100" y="6"/>
                        <a:pt x="100" y="6"/>
                        <a:pt x="100" y="6"/>
                      </a:cubicBezTo>
                      <a:cubicBezTo>
                        <a:pt x="100" y="6"/>
                        <a:pt x="100" y="6"/>
                        <a:pt x="100" y="6"/>
                      </a:cubicBezTo>
                      <a:cubicBezTo>
                        <a:pt x="100" y="6"/>
                        <a:pt x="100" y="6"/>
                        <a:pt x="99" y="6"/>
                      </a:cubicBezTo>
                      <a:cubicBezTo>
                        <a:pt x="99" y="6"/>
                        <a:pt x="99" y="6"/>
                        <a:pt x="99" y="6"/>
                      </a:cubicBezTo>
                      <a:cubicBezTo>
                        <a:pt x="98" y="7"/>
                        <a:pt x="98" y="7"/>
                        <a:pt x="98" y="7"/>
                      </a:cubicBezTo>
                      <a:cubicBezTo>
                        <a:pt x="98" y="7"/>
                        <a:pt x="98" y="7"/>
                        <a:pt x="98" y="7"/>
                      </a:cubicBezTo>
                      <a:cubicBezTo>
                        <a:pt x="98" y="7"/>
                        <a:pt x="98" y="7"/>
                        <a:pt x="98" y="7"/>
                      </a:cubicBezTo>
                      <a:cubicBezTo>
                        <a:pt x="98" y="6"/>
                        <a:pt x="97" y="6"/>
                        <a:pt x="97" y="6"/>
                      </a:cubicBezTo>
                      <a:cubicBezTo>
                        <a:pt x="97" y="6"/>
                        <a:pt x="98" y="5"/>
                        <a:pt x="97" y="5"/>
                      </a:cubicBezTo>
                      <a:cubicBezTo>
                        <a:pt x="97" y="5"/>
                        <a:pt x="97" y="5"/>
                        <a:pt x="97" y="5"/>
                      </a:cubicBezTo>
                      <a:cubicBezTo>
                        <a:pt x="97" y="5"/>
                        <a:pt x="97" y="4"/>
                        <a:pt x="97" y="4"/>
                      </a:cubicBezTo>
                      <a:cubicBezTo>
                        <a:pt x="98" y="4"/>
                        <a:pt x="98" y="4"/>
                        <a:pt x="98" y="4"/>
                      </a:cubicBezTo>
                      <a:cubicBezTo>
                        <a:pt x="98" y="4"/>
                        <a:pt x="98" y="4"/>
                        <a:pt x="98" y="3"/>
                      </a:cubicBezTo>
                      <a:cubicBezTo>
                        <a:pt x="98" y="3"/>
                        <a:pt x="98" y="3"/>
                        <a:pt x="98" y="3"/>
                      </a:cubicBezTo>
                      <a:cubicBezTo>
                        <a:pt x="98" y="2"/>
                        <a:pt x="98" y="2"/>
                        <a:pt x="98" y="2"/>
                      </a:cubicBezTo>
                      <a:cubicBezTo>
                        <a:pt x="98" y="2"/>
                        <a:pt x="97" y="3"/>
                        <a:pt x="97" y="3"/>
                      </a:cubicBezTo>
                      <a:cubicBezTo>
                        <a:pt x="97" y="3"/>
                        <a:pt x="97" y="3"/>
                        <a:pt x="96" y="4"/>
                      </a:cubicBezTo>
                      <a:cubicBezTo>
                        <a:pt x="96" y="4"/>
                        <a:pt x="96" y="4"/>
                        <a:pt x="95" y="5"/>
                      </a:cubicBezTo>
                      <a:cubicBezTo>
                        <a:pt x="95" y="5"/>
                        <a:pt x="95" y="5"/>
                        <a:pt x="94" y="6"/>
                      </a:cubicBezTo>
                      <a:cubicBezTo>
                        <a:pt x="94" y="6"/>
                        <a:pt x="93" y="7"/>
                        <a:pt x="93" y="7"/>
                      </a:cubicBezTo>
                      <a:cubicBezTo>
                        <a:pt x="93" y="8"/>
                        <a:pt x="93" y="8"/>
                        <a:pt x="93" y="8"/>
                      </a:cubicBezTo>
                      <a:cubicBezTo>
                        <a:pt x="92" y="9"/>
                        <a:pt x="92" y="9"/>
                        <a:pt x="92" y="9"/>
                      </a:cubicBezTo>
                      <a:cubicBezTo>
                        <a:pt x="91" y="9"/>
                        <a:pt x="91" y="10"/>
                        <a:pt x="91" y="9"/>
                      </a:cubicBezTo>
                      <a:cubicBezTo>
                        <a:pt x="90" y="9"/>
                        <a:pt x="90" y="9"/>
                        <a:pt x="90" y="8"/>
                      </a:cubicBezTo>
                      <a:cubicBezTo>
                        <a:pt x="91" y="8"/>
                        <a:pt x="91" y="8"/>
                        <a:pt x="91" y="7"/>
                      </a:cubicBezTo>
                      <a:cubicBezTo>
                        <a:pt x="91" y="6"/>
                        <a:pt x="90" y="6"/>
                        <a:pt x="91" y="6"/>
                      </a:cubicBezTo>
                      <a:cubicBezTo>
                        <a:pt x="92" y="5"/>
                        <a:pt x="92" y="5"/>
                        <a:pt x="92" y="5"/>
                      </a:cubicBezTo>
                      <a:cubicBezTo>
                        <a:pt x="93" y="4"/>
                        <a:pt x="94" y="4"/>
                        <a:pt x="94" y="3"/>
                      </a:cubicBezTo>
                      <a:cubicBezTo>
                        <a:pt x="94" y="3"/>
                        <a:pt x="94" y="3"/>
                        <a:pt x="93" y="3"/>
                      </a:cubicBezTo>
                      <a:cubicBezTo>
                        <a:pt x="93" y="3"/>
                        <a:pt x="93" y="3"/>
                        <a:pt x="92" y="3"/>
                      </a:cubicBezTo>
                      <a:cubicBezTo>
                        <a:pt x="92" y="3"/>
                        <a:pt x="91" y="3"/>
                        <a:pt x="91" y="3"/>
                      </a:cubicBezTo>
                      <a:cubicBezTo>
                        <a:pt x="90" y="3"/>
                        <a:pt x="90" y="4"/>
                        <a:pt x="90" y="3"/>
                      </a:cubicBezTo>
                      <a:cubicBezTo>
                        <a:pt x="89" y="3"/>
                        <a:pt x="88" y="2"/>
                        <a:pt x="88" y="2"/>
                      </a:cubicBezTo>
                      <a:cubicBezTo>
                        <a:pt x="88" y="3"/>
                        <a:pt x="88" y="3"/>
                        <a:pt x="88" y="3"/>
                      </a:cubicBezTo>
                      <a:cubicBezTo>
                        <a:pt x="88" y="4"/>
                        <a:pt x="88" y="4"/>
                        <a:pt x="87" y="4"/>
                      </a:cubicBezTo>
                      <a:cubicBezTo>
                        <a:pt x="87" y="4"/>
                        <a:pt x="87" y="4"/>
                        <a:pt x="88" y="4"/>
                      </a:cubicBezTo>
                      <a:cubicBezTo>
                        <a:pt x="88" y="4"/>
                        <a:pt x="88" y="4"/>
                        <a:pt x="88" y="4"/>
                      </a:cubicBezTo>
                      <a:cubicBezTo>
                        <a:pt x="89" y="5"/>
                        <a:pt x="89" y="5"/>
                        <a:pt x="89" y="5"/>
                      </a:cubicBezTo>
                      <a:cubicBezTo>
                        <a:pt x="88" y="5"/>
                        <a:pt x="88" y="5"/>
                        <a:pt x="88" y="5"/>
                      </a:cubicBezTo>
                      <a:cubicBezTo>
                        <a:pt x="87" y="5"/>
                        <a:pt x="87" y="5"/>
                        <a:pt x="87" y="6"/>
                      </a:cubicBezTo>
                      <a:cubicBezTo>
                        <a:pt x="87" y="6"/>
                        <a:pt x="87" y="6"/>
                        <a:pt x="87" y="7"/>
                      </a:cubicBezTo>
                      <a:cubicBezTo>
                        <a:pt x="87" y="7"/>
                        <a:pt x="87" y="7"/>
                        <a:pt x="87" y="7"/>
                      </a:cubicBezTo>
                      <a:cubicBezTo>
                        <a:pt x="86" y="7"/>
                        <a:pt x="86" y="7"/>
                        <a:pt x="85" y="7"/>
                      </a:cubicBezTo>
                      <a:cubicBezTo>
                        <a:pt x="84" y="7"/>
                        <a:pt x="84" y="7"/>
                        <a:pt x="84" y="8"/>
                      </a:cubicBezTo>
                      <a:cubicBezTo>
                        <a:pt x="84" y="8"/>
                        <a:pt x="83" y="8"/>
                        <a:pt x="83" y="8"/>
                      </a:cubicBezTo>
                      <a:cubicBezTo>
                        <a:pt x="83" y="8"/>
                        <a:pt x="83" y="8"/>
                        <a:pt x="83" y="9"/>
                      </a:cubicBezTo>
                      <a:cubicBezTo>
                        <a:pt x="83" y="9"/>
                        <a:pt x="84" y="9"/>
                        <a:pt x="83" y="9"/>
                      </a:cubicBezTo>
                      <a:cubicBezTo>
                        <a:pt x="83" y="9"/>
                        <a:pt x="83" y="9"/>
                        <a:pt x="83" y="9"/>
                      </a:cubicBezTo>
                      <a:cubicBezTo>
                        <a:pt x="83" y="10"/>
                        <a:pt x="83" y="10"/>
                        <a:pt x="83" y="10"/>
                      </a:cubicBezTo>
                      <a:cubicBezTo>
                        <a:pt x="83" y="10"/>
                        <a:pt x="83" y="10"/>
                        <a:pt x="83" y="10"/>
                      </a:cubicBezTo>
                      <a:cubicBezTo>
                        <a:pt x="83" y="11"/>
                        <a:pt x="83" y="11"/>
                        <a:pt x="83" y="11"/>
                      </a:cubicBezTo>
                      <a:cubicBezTo>
                        <a:pt x="83" y="11"/>
                        <a:pt x="83" y="11"/>
                        <a:pt x="83" y="11"/>
                      </a:cubicBezTo>
                      <a:cubicBezTo>
                        <a:pt x="82" y="11"/>
                        <a:pt x="82" y="11"/>
                        <a:pt x="82" y="11"/>
                      </a:cubicBezTo>
                      <a:cubicBezTo>
                        <a:pt x="82" y="11"/>
                        <a:pt x="81" y="11"/>
                        <a:pt x="81" y="11"/>
                      </a:cubicBezTo>
                      <a:cubicBezTo>
                        <a:pt x="81" y="11"/>
                        <a:pt x="81" y="10"/>
                        <a:pt x="80" y="10"/>
                      </a:cubicBezTo>
                      <a:cubicBezTo>
                        <a:pt x="80" y="11"/>
                        <a:pt x="79" y="11"/>
                        <a:pt x="79" y="11"/>
                      </a:cubicBezTo>
                      <a:cubicBezTo>
                        <a:pt x="79" y="11"/>
                        <a:pt x="79" y="11"/>
                        <a:pt x="79" y="10"/>
                      </a:cubicBezTo>
                      <a:cubicBezTo>
                        <a:pt x="79" y="10"/>
                        <a:pt x="79" y="10"/>
                        <a:pt x="78" y="10"/>
                      </a:cubicBezTo>
                      <a:cubicBezTo>
                        <a:pt x="78" y="10"/>
                        <a:pt x="77" y="10"/>
                        <a:pt x="77" y="10"/>
                      </a:cubicBezTo>
                      <a:cubicBezTo>
                        <a:pt x="77" y="10"/>
                        <a:pt x="77" y="10"/>
                        <a:pt x="77" y="11"/>
                      </a:cubicBezTo>
                      <a:cubicBezTo>
                        <a:pt x="77" y="11"/>
                        <a:pt x="77" y="11"/>
                        <a:pt x="77" y="12"/>
                      </a:cubicBezTo>
                      <a:cubicBezTo>
                        <a:pt x="76" y="12"/>
                        <a:pt x="76" y="12"/>
                        <a:pt x="76" y="12"/>
                      </a:cubicBezTo>
                      <a:cubicBezTo>
                        <a:pt x="76" y="12"/>
                        <a:pt x="77" y="13"/>
                        <a:pt x="77" y="13"/>
                      </a:cubicBezTo>
                      <a:cubicBezTo>
                        <a:pt x="77" y="13"/>
                        <a:pt x="77" y="13"/>
                        <a:pt x="76" y="13"/>
                      </a:cubicBezTo>
                      <a:cubicBezTo>
                        <a:pt x="76" y="13"/>
                        <a:pt x="75" y="13"/>
                        <a:pt x="75" y="12"/>
                      </a:cubicBezTo>
                      <a:cubicBezTo>
                        <a:pt x="74" y="12"/>
                        <a:pt x="74" y="12"/>
                        <a:pt x="74" y="12"/>
                      </a:cubicBezTo>
                      <a:cubicBezTo>
                        <a:pt x="73" y="12"/>
                        <a:pt x="73" y="11"/>
                        <a:pt x="73" y="12"/>
                      </a:cubicBezTo>
                      <a:cubicBezTo>
                        <a:pt x="73" y="12"/>
                        <a:pt x="73" y="12"/>
                        <a:pt x="73" y="12"/>
                      </a:cubicBezTo>
                      <a:cubicBezTo>
                        <a:pt x="73" y="13"/>
                        <a:pt x="73" y="13"/>
                        <a:pt x="73" y="13"/>
                      </a:cubicBezTo>
                      <a:cubicBezTo>
                        <a:pt x="72" y="13"/>
                        <a:pt x="72" y="13"/>
                        <a:pt x="72" y="13"/>
                      </a:cubicBezTo>
                      <a:cubicBezTo>
                        <a:pt x="72" y="12"/>
                        <a:pt x="72" y="12"/>
                        <a:pt x="71" y="12"/>
                      </a:cubicBezTo>
                      <a:cubicBezTo>
                        <a:pt x="71" y="12"/>
                        <a:pt x="70" y="13"/>
                        <a:pt x="70" y="13"/>
                      </a:cubicBezTo>
                      <a:cubicBezTo>
                        <a:pt x="70" y="13"/>
                        <a:pt x="69" y="13"/>
                        <a:pt x="70" y="14"/>
                      </a:cubicBezTo>
                      <a:cubicBezTo>
                        <a:pt x="70" y="14"/>
                        <a:pt x="70" y="14"/>
                        <a:pt x="70" y="15"/>
                      </a:cubicBezTo>
                      <a:cubicBezTo>
                        <a:pt x="70" y="15"/>
                        <a:pt x="70" y="15"/>
                        <a:pt x="71" y="15"/>
                      </a:cubicBezTo>
                      <a:cubicBezTo>
                        <a:pt x="71" y="15"/>
                        <a:pt x="71" y="15"/>
                        <a:pt x="71" y="15"/>
                      </a:cubicBezTo>
                      <a:cubicBezTo>
                        <a:pt x="71" y="15"/>
                        <a:pt x="71" y="16"/>
                        <a:pt x="71" y="15"/>
                      </a:cubicBezTo>
                      <a:cubicBezTo>
                        <a:pt x="70" y="15"/>
                        <a:pt x="70" y="15"/>
                        <a:pt x="70" y="15"/>
                      </a:cubicBezTo>
                      <a:cubicBezTo>
                        <a:pt x="70" y="15"/>
                        <a:pt x="69" y="15"/>
                        <a:pt x="69" y="16"/>
                      </a:cubicBezTo>
                      <a:cubicBezTo>
                        <a:pt x="69" y="16"/>
                        <a:pt x="69" y="16"/>
                        <a:pt x="69" y="16"/>
                      </a:cubicBezTo>
                      <a:cubicBezTo>
                        <a:pt x="69" y="17"/>
                        <a:pt x="68" y="17"/>
                        <a:pt x="68" y="17"/>
                      </a:cubicBezTo>
                      <a:cubicBezTo>
                        <a:pt x="68" y="17"/>
                        <a:pt x="67" y="18"/>
                        <a:pt x="67" y="18"/>
                      </a:cubicBezTo>
                      <a:cubicBezTo>
                        <a:pt x="67" y="17"/>
                        <a:pt x="67" y="17"/>
                        <a:pt x="67" y="17"/>
                      </a:cubicBezTo>
                      <a:cubicBezTo>
                        <a:pt x="67" y="17"/>
                        <a:pt x="68" y="17"/>
                        <a:pt x="68" y="16"/>
                      </a:cubicBezTo>
                      <a:cubicBezTo>
                        <a:pt x="68" y="16"/>
                        <a:pt x="68" y="16"/>
                        <a:pt x="68" y="15"/>
                      </a:cubicBezTo>
                      <a:cubicBezTo>
                        <a:pt x="69" y="15"/>
                        <a:pt x="69" y="15"/>
                        <a:pt x="69" y="15"/>
                      </a:cubicBezTo>
                      <a:cubicBezTo>
                        <a:pt x="69" y="14"/>
                        <a:pt x="69" y="14"/>
                        <a:pt x="69" y="14"/>
                      </a:cubicBezTo>
                      <a:cubicBezTo>
                        <a:pt x="68" y="13"/>
                        <a:pt x="68" y="13"/>
                        <a:pt x="69" y="13"/>
                      </a:cubicBezTo>
                      <a:cubicBezTo>
                        <a:pt x="69" y="13"/>
                        <a:pt x="69" y="12"/>
                        <a:pt x="69" y="12"/>
                      </a:cubicBezTo>
                      <a:cubicBezTo>
                        <a:pt x="68" y="12"/>
                        <a:pt x="68" y="12"/>
                        <a:pt x="68" y="12"/>
                      </a:cubicBezTo>
                      <a:cubicBezTo>
                        <a:pt x="68" y="13"/>
                        <a:pt x="68" y="13"/>
                        <a:pt x="67" y="13"/>
                      </a:cubicBezTo>
                      <a:cubicBezTo>
                        <a:pt x="67" y="13"/>
                        <a:pt x="67" y="13"/>
                        <a:pt x="67" y="14"/>
                      </a:cubicBezTo>
                      <a:cubicBezTo>
                        <a:pt x="67" y="14"/>
                        <a:pt x="66" y="15"/>
                        <a:pt x="67" y="15"/>
                      </a:cubicBezTo>
                      <a:cubicBezTo>
                        <a:pt x="67" y="15"/>
                        <a:pt x="67" y="15"/>
                        <a:pt x="67" y="15"/>
                      </a:cubicBezTo>
                      <a:cubicBezTo>
                        <a:pt x="67" y="15"/>
                        <a:pt x="67" y="16"/>
                        <a:pt x="66" y="16"/>
                      </a:cubicBezTo>
                      <a:cubicBezTo>
                        <a:pt x="66" y="16"/>
                        <a:pt x="65" y="17"/>
                        <a:pt x="65" y="16"/>
                      </a:cubicBezTo>
                      <a:cubicBezTo>
                        <a:pt x="65" y="16"/>
                        <a:pt x="65" y="16"/>
                        <a:pt x="65" y="16"/>
                      </a:cubicBezTo>
                      <a:cubicBezTo>
                        <a:pt x="66" y="15"/>
                        <a:pt x="66" y="15"/>
                        <a:pt x="66" y="14"/>
                      </a:cubicBezTo>
                      <a:cubicBezTo>
                        <a:pt x="66" y="14"/>
                        <a:pt x="66" y="14"/>
                        <a:pt x="66" y="14"/>
                      </a:cubicBezTo>
                      <a:cubicBezTo>
                        <a:pt x="65" y="13"/>
                        <a:pt x="65" y="13"/>
                        <a:pt x="65" y="13"/>
                      </a:cubicBezTo>
                      <a:cubicBezTo>
                        <a:pt x="65" y="13"/>
                        <a:pt x="64" y="14"/>
                        <a:pt x="63" y="14"/>
                      </a:cubicBezTo>
                      <a:cubicBezTo>
                        <a:pt x="63" y="14"/>
                        <a:pt x="63" y="14"/>
                        <a:pt x="63" y="14"/>
                      </a:cubicBezTo>
                      <a:cubicBezTo>
                        <a:pt x="63" y="14"/>
                        <a:pt x="63" y="15"/>
                        <a:pt x="63" y="15"/>
                      </a:cubicBezTo>
                      <a:cubicBezTo>
                        <a:pt x="63" y="15"/>
                        <a:pt x="63" y="15"/>
                        <a:pt x="63" y="15"/>
                      </a:cubicBezTo>
                      <a:cubicBezTo>
                        <a:pt x="63" y="15"/>
                        <a:pt x="63" y="15"/>
                        <a:pt x="63" y="16"/>
                      </a:cubicBezTo>
                      <a:cubicBezTo>
                        <a:pt x="63" y="16"/>
                        <a:pt x="63" y="16"/>
                        <a:pt x="63" y="16"/>
                      </a:cubicBezTo>
                      <a:cubicBezTo>
                        <a:pt x="63" y="16"/>
                        <a:pt x="63" y="16"/>
                        <a:pt x="64" y="16"/>
                      </a:cubicBezTo>
                      <a:cubicBezTo>
                        <a:pt x="65" y="17"/>
                        <a:pt x="65" y="17"/>
                        <a:pt x="65" y="17"/>
                      </a:cubicBezTo>
                      <a:cubicBezTo>
                        <a:pt x="65" y="17"/>
                        <a:pt x="65" y="18"/>
                        <a:pt x="65" y="18"/>
                      </a:cubicBezTo>
                      <a:cubicBezTo>
                        <a:pt x="65" y="18"/>
                        <a:pt x="64" y="18"/>
                        <a:pt x="64" y="18"/>
                      </a:cubicBezTo>
                      <a:cubicBezTo>
                        <a:pt x="64" y="17"/>
                        <a:pt x="64" y="17"/>
                        <a:pt x="63" y="17"/>
                      </a:cubicBezTo>
                      <a:cubicBezTo>
                        <a:pt x="63" y="17"/>
                        <a:pt x="63" y="17"/>
                        <a:pt x="63" y="16"/>
                      </a:cubicBezTo>
                      <a:cubicBezTo>
                        <a:pt x="62" y="16"/>
                        <a:pt x="62" y="16"/>
                        <a:pt x="62" y="16"/>
                      </a:cubicBezTo>
                      <a:cubicBezTo>
                        <a:pt x="62" y="16"/>
                        <a:pt x="61" y="16"/>
                        <a:pt x="62" y="17"/>
                      </a:cubicBezTo>
                      <a:cubicBezTo>
                        <a:pt x="62" y="17"/>
                        <a:pt x="62" y="17"/>
                        <a:pt x="62" y="17"/>
                      </a:cubicBezTo>
                      <a:cubicBezTo>
                        <a:pt x="62" y="17"/>
                        <a:pt x="62" y="18"/>
                        <a:pt x="61" y="18"/>
                      </a:cubicBezTo>
                      <a:cubicBezTo>
                        <a:pt x="61" y="18"/>
                        <a:pt x="61" y="18"/>
                        <a:pt x="60" y="18"/>
                      </a:cubicBezTo>
                      <a:cubicBezTo>
                        <a:pt x="60" y="17"/>
                        <a:pt x="60" y="17"/>
                        <a:pt x="60" y="17"/>
                      </a:cubicBezTo>
                      <a:cubicBezTo>
                        <a:pt x="59" y="17"/>
                        <a:pt x="59" y="16"/>
                        <a:pt x="59" y="17"/>
                      </a:cubicBezTo>
                      <a:cubicBezTo>
                        <a:pt x="59" y="17"/>
                        <a:pt x="58" y="17"/>
                        <a:pt x="58" y="17"/>
                      </a:cubicBezTo>
                      <a:cubicBezTo>
                        <a:pt x="58" y="17"/>
                        <a:pt x="58" y="18"/>
                        <a:pt x="58" y="18"/>
                      </a:cubicBezTo>
                      <a:cubicBezTo>
                        <a:pt x="58" y="18"/>
                        <a:pt x="59" y="19"/>
                        <a:pt x="58" y="19"/>
                      </a:cubicBezTo>
                      <a:cubicBezTo>
                        <a:pt x="57" y="19"/>
                        <a:pt x="57" y="19"/>
                        <a:pt x="57" y="19"/>
                      </a:cubicBezTo>
                      <a:cubicBezTo>
                        <a:pt x="56" y="19"/>
                        <a:pt x="56" y="20"/>
                        <a:pt x="56" y="20"/>
                      </a:cubicBezTo>
                      <a:cubicBezTo>
                        <a:pt x="57" y="21"/>
                        <a:pt x="57" y="21"/>
                        <a:pt x="57" y="21"/>
                      </a:cubicBezTo>
                      <a:cubicBezTo>
                        <a:pt x="57" y="21"/>
                        <a:pt x="57" y="21"/>
                        <a:pt x="57" y="21"/>
                      </a:cubicBezTo>
                      <a:cubicBezTo>
                        <a:pt x="57" y="22"/>
                        <a:pt x="57" y="22"/>
                        <a:pt x="57" y="22"/>
                      </a:cubicBezTo>
                      <a:cubicBezTo>
                        <a:pt x="57" y="22"/>
                        <a:pt x="57" y="22"/>
                        <a:pt x="57" y="22"/>
                      </a:cubicBezTo>
                      <a:cubicBezTo>
                        <a:pt x="57" y="22"/>
                        <a:pt x="57" y="22"/>
                        <a:pt x="57" y="22"/>
                      </a:cubicBezTo>
                      <a:cubicBezTo>
                        <a:pt x="56" y="22"/>
                        <a:pt x="56" y="22"/>
                        <a:pt x="56" y="22"/>
                      </a:cubicBezTo>
                      <a:cubicBezTo>
                        <a:pt x="56" y="22"/>
                        <a:pt x="56" y="22"/>
                        <a:pt x="56" y="22"/>
                      </a:cubicBezTo>
                      <a:cubicBezTo>
                        <a:pt x="56" y="23"/>
                        <a:pt x="56" y="23"/>
                        <a:pt x="56" y="23"/>
                      </a:cubicBezTo>
                      <a:cubicBezTo>
                        <a:pt x="56" y="23"/>
                        <a:pt x="56" y="23"/>
                        <a:pt x="56" y="23"/>
                      </a:cubicBezTo>
                      <a:cubicBezTo>
                        <a:pt x="56" y="23"/>
                        <a:pt x="56" y="23"/>
                        <a:pt x="55" y="23"/>
                      </a:cubicBezTo>
                      <a:cubicBezTo>
                        <a:pt x="55" y="23"/>
                        <a:pt x="54" y="22"/>
                        <a:pt x="54" y="23"/>
                      </a:cubicBezTo>
                      <a:cubicBezTo>
                        <a:pt x="54" y="23"/>
                        <a:pt x="54" y="23"/>
                        <a:pt x="54" y="23"/>
                      </a:cubicBezTo>
                      <a:cubicBezTo>
                        <a:pt x="53" y="23"/>
                        <a:pt x="53" y="23"/>
                        <a:pt x="53" y="24"/>
                      </a:cubicBezTo>
                      <a:cubicBezTo>
                        <a:pt x="52" y="24"/>
                        <a:pt x="51" y="24"/>
                        <a:pt x="51" y="24"/>
                      </a:cubicBezTo>
                      <a:cubicBezTo>
                        <a:pt x="51" y="24"/>
                        <a:pt x="51" y="25"/>
                        <a:pt x="52" y="25"/>
                      </a:cubicBezTo>
                      <a:cubicBezTo>
                        <a:pt x="52" y="25"/>
                        <a:pt x="52" y="25"/>
                        <a:pt x="53" y="25"/>
                      </a:cubicBezTo>
                      <a:cubicBezTo>
                        <a:pt x="53" y="25"/>
                        <a:pt x="54" y="25"/>
                        <a:pt x="54" y="24"/>
                      </a:cubicBezTo>
                      <a:cubicBezTo>
                        <a:pt x="54" y="24"/>
                        <a:pt x="54" y="24"/>
                        <a:pt x="55" y="24"/>
                      </a:cubicBezTo>
                      <a:cubicBezTo>
                        <a:pt x="55" y="24"/>
                        <a:pt x="55" y="24"/>
                        <a:pt x="56" y="24"/>
                      </a:cubicBezTo>
                      <a:cubicBezTo>
                        <a:pt x="56" y="24"/>
                        <a:pt x="56" y="24"/>
                        <a:pt x="56" y="24"/>
                      </a:cubicBezTo>
                      <a:cubicBezTo>
                        <a:pt x="57" y="24"/>
                        <a:pt x="57" y="24"/>
                        <a:pt x="57" y="25"/>
                      </a:cubicBezTo>
                      <a:cubicBezTo>
                        <a:pt x="57" y="25"/>
                        <a:pt x="58" y="25"/>
                        <a:pt x="57" y="25"/>
                      </a:cubicBezTo>
                      <a:cubicBezTo>
                        <a:pt x="57" y="25"/>
                        <a:pt x="56" y="25"/>
                        <a:pt x="56" y="25"/>
                      </a:cubicBezTo>
                      <a:cubicBezTo>
                        <a:pt x="56" y="26"/>
                        <a:pt x="55" y="26"/>
                        <a:pt x="55" y="26"/>
                      </a:cubicBezTo>
                      <a:cubicBezTo>
                        <a:pt x="55" y="26"/>
                        <a:pt x="55" y="27"/>
                        <a:pt x="55" y="27"/>
                      </a:cubicBezTo>
                      <a:cubicBezTo>
                        <a:pt x="55" y="27"/>
                        <a:pt x="55" y="27"/>
                        <a:pt x="55" y="27"/>
                      </a:cubicBezTo>
                      <a:cubicBezTo>
                        <a:pt x="55" y="27"/>
                        <a:pt x="55" y="27"/>
                        <a:pt x="55" y="26"/>
                      </a:cubicBezTo>
                      <a:cubicBezTo>
                        <a:pt x="54" y="26"/>
                        <a:pt x="54" y="26"/>
                        <a:pt x="54" y="26"/>
                      </a:cubicBezTo>
                      <a:cubicBezTo>
                        <a:pt x="54" y="26"/>
                        <a:pt x="54" y="26"/>
                        <a:pt x="54" y="26"/>
                      </a:cubicBezTo>
                      <a:cubicBezTo>
                        <a:pt x="53" y="26"/>
                        <a:pt x="53" y="26"/>
                        <a:pt x="53" y="26"/>
                      </a:cubicBezTo>
                      <a:cubicBezTo>
                        <a:pt x="53" y="26"/>
                        <a:pt x="52" y="26"/>
                        <a:pt x="52" y="26"/>
                      </a:cubicBezTo>
                      <a:cubicBezTo>
                        <a:pt x="52" y="27"/>
                        <a:pt x="53" y="27"/>
                        <a:pt x="53" y="27"/>
                      </a:cubicBezTo>
                      <a:cubicBezTo>
                        <a:pt x="53" y="27"/>
                        <a:pt x="53" y="27"/>
                        <a:pt x="52" y="27"/>
                      </a:cubicBezTo>
                      <a:cubicBezTo>
                        <a:pt x="52" y="27"/>
                        <a:pt x="52" y="27"/>
                        <a:pt x="52" y="27"/>
                      </a:cubicBezTo>
                      <a:cubicBezTo>
                        <a:pt x="52" y="27"/>
                        <a:pt x="52" y="27"/>
                        <a:pt x="52" y="27"/>
                      </a:cubicBezTo>
                      <a:cubicBezTo>
                        <a:pt x="51" y="27"/>
                        <a:pt x="51" y="27"/>
                        <a:pt x="52" y="27"/>
                      </a:cubicBezTo>
                      <a:cubicBezTo>
                        <a:pt x="52" y="27"/>
                        <a:pt x="52" y="27"/>
                        <a:pt x="52" y="27"/>
                      </a:cubicBezTo>
                      <a:cubicBezTo>
                        <a:pt x="52" y="27"/>
                        <a:pt x="52" y="27"/>
                        <a:pt x="52" y="28"/>
                      </a:cubicBezTo>
                      <a:cubicBezTo>
                        <a:pt x="52" y="28"/>
                        <a:pt x="52" y="28"/>
                        <a:pt x="52" y="28"/>
                      </a:cubicBezTo>
                      <a:cubicBezTo>
                        <a:pt x="52" y="28"/>
                        <a:pt x="52" y="28"/>
                        <a:pt x="52" y="28"/>
                      </a:cubicBezTo>
                      <a:cubicBezTo>
                        <a:pt x="51" y="28"/>
                        <a:pt x="51" y="28"/>
                        <a:pt x="51" y="29"/>
                      </a:cubicBezTo>
                      <a:cubicBezTo>
                        <a:pt x="51" y="29"/>
                        <a:pt x="51" y="29"/>
                        <a:pt x="51" y="29"/>
                      </a:cubicBezTo>
                      <a:cubicBezTo>
                        <a:pt x="51" y="29"/>
                        <a:pt x="51" y="29"/>
                        <a:pt x="51" y="29"/>
                      </a:cubicBezTo>
                      <a:cubicBezTo>
                        <a:pt x="51" y="29"/>
                        <a:pt x="51" y="30"/>
                        <a:pt x="51" y="30"/>
                      </a:cubicBezTo>
                      <a:cubicBezTo>
                        <a:pt x="51" y="30"/>
                        <a:pt x="51" y="30"/>
                        <a:pt x="51" y="30"/>
                      </a:cubicBezTo>
                      <a:cubicBezTo>
                        <a:pt x="50" y="30"/>
                        <a:pt x="50" y="30"/>
                        <a:pt x="50" y="29"/>
                      </a:cubicBezTo>
                      <a:cubicBezTo>
                        <a:pt x="50" y="29"/>
                        <a:pt x="50" y="29"/>
                        <a:pt x="50" y="28"/>
                      </a:cubicBezTo>
                      <a:cubicBezTo>
                        <a:pt x="49" y="28"/>
                        <a:pt x="49" y="28"/>
                        <a:pt x="49" y="28"/>
                      </a:cubicBezTo>
                      <a:cubicBezTo>
                        <a:pt x="49" y="27"/>
                        <a:pt x="49" y="27"/>
                        <a:pt x="49" y="27"/>
                      </a:cubicBezTo>
                      <a:cubicBezTo>
                        <a:pt x="48" y="27"/>
                        <a:pt x="48" y="27"/>
                        <a:pt x="48" y="27"/>
                      </a:cubicBezTo>
                      <a:cubicBezTo>
                        <a:pt x="48" y="28"/>
                        <a:pt x="48" y="27"/>
                        <a:pt x="47" y="28"/>
                      </a:cubicBezTo>
                      <a:cubicBezTo>
                        <a:pt x="47" y="28"/>
                        <a:pt x="47" y="28"/>
                        <a:pt x="48" y="28"/>
                      </a:cubicBezTo>
                      <a:cubicBezTo>
                        <a:pt x="48" y="28"/>
                        <a:pt x="48" y="28"/>
                        <a:pt x="48" y="28"/>
                      </a:cubicBezTo>
                      <a:cubicBezTo>
                        <a:pt x="48" y="28"/>
                        <a:pt x="48" y="29"/>
                        <a:pt x="48" y="29"/>
                      </a:cubicBezTo>
                      <a:cubicBezTo>
                        <a:pt x="48" y="29"/>
                        <a:pt x="47" y="29"/>
                        <a:pt x="47" y="29"/>
                      </a:cubicBezTo>
                      <a:cubicBezTo>
                        <a:pt x="47" y="29"/>
                        <a:pt x="46" y="29"/>
                        <a:pt x="46" y="29"/>
                      </a:cubicBezTo>
                      <a:cubicBezTo>
                        <a:pt x="46" y="30"/>
                        <a:pt x="46" y="30"/>
                        <a:pt x="47" y="30"/>
                      </a:cubicBezTo>
                      <a:cubicBezTo>
                        <a:pt x="47" y="30"/>
                        <a:pt x="47" y="30"/>
                        <a:pt x="47" y="30"/>
                      </a:cubicBezTo>
                      <a:cubicBezTo>
                        <a:pt x="48" y="30"/>
                        <a:pt x="48" y="30"/>
                        <a:pt x="48" y="31"/>
                      </a:cubicBezTo>
                      <a:cubicBezTo>
                        <a:pt x="48" y="31"/>
                        <a:pt x="47" y="31"/>
                        <a:pt x="47" y="31"/>
                      </a:cubicBezTo>
                      <a:cubicBezTo>
                        <a:pt x="47" y="31"/>
                        <a:pt x="46" y="31"/>
                        <a:pt x="46" y="31"/>
                      </a:cubicBezTo>
                      <a:cubicBezTo>
                        <a:pt x="46" y="31"/>
                        <a:pt x="46" y="31"/>
                        <a:pt x="46" y="32"/>
                      </a:cubicBezTo>
                      <a:cubicBezTo>
                        <a:pt x="46" y="32"/>
                        <a:pt x="46" y="32"/>
                        <a:pt x="47" y="32"/>
                      </a:cubicBezTo>
                      <a:cubicBezTo>
                        <a:pt x="47" y="32"/>
                        <a:pt x="47" y="32"/>
                        <a:pt x="47" y="32"/>
                      </a:cubicBezTo>
                      <a:cubicBezTo>
                        <a:pt x="47" y="32"/>
                        <a:pt x="47" y="32"/>
                        <a:pt x="47" y="32"/>
                      </a:cubicBezTo>
                      <a:cubicBezTo>
                        <a:pt x="48" y="32"/>
                        <a:pt x="48" y="32"/>
                        <a:pt x="48" y="32"/>
                      </a:cubicBezTo>
                      <a:cubicBezTo>
                        <a:pt x="48" y="32"/>
                        <a:pt x="49" y="32"/>
                        <a:pt x="48" y="32"/>
                      </a:cubicBezTo>
                      <a:cubicBezTo>
                        <a:pt x="48" y="32"/>
                        <a:pt x="48" y="32"/>
                        <a:pt x="48" y="32"/>
                      </a:cubicBezTo>
                      <a:cubicBezTo>
                        <a:pt x="48" y="32"/>
                        <a:pt x="48" y="33"/>
                        <a:pt x="48" y="33"/>
                      </a:cubicBezTo>
                      <a:cubicBezTo>
                        <a:pt x="48" y="33"/>
                        <a:pt x="48" y="33"/>
                        <a:pt x="48" y="33"/>
                      </a:cubicBezTo>
                      <a:cubicBezTo>
                        <a:pt x="48" y="33"/>
                        <a:pt x="48" y="33"/>
                        <a:pt x="48" y="34"/>
                      </a:cubicBezTo>
                      <a:cubicBezTo>
                        <a:pt x="48" y="34"/>
                        <a:pt x="48" y="34"/>
                        <a:pt x="48" y="34"/>
                      </a:cubicBezTo>
                      <a:cubicBezTo>
                        <a:pt x="47" y="34"/>
                        <a:pt x="47" y="34"/>
                        <a:pt x="47" y="33"/>
                      </a:cubicBezTo>
                      <a:cubicBezTo>
                        <a:pt x="47" y="33"/>
                        <a:pt x="46" y="33"/>
                        <a:pt x="46" y="33"/>
                      </a:cubicBezTo>
                      <a:cubicBezTo>
                        <a:pt x="46" y="33"/>
                        <a:pt x="45" y="33"/>
                        <a:pt x="45" y="33"/>
                      </a:cubicBezTo>
                      <a:cubicBezTo>
                        <a:pt x="44" y="33"/>
                        <a:pt x="45" y="33"/>
                        <a:pt x="44" y="33"/>
                      </a:cubicBezTo>
                      <a:cubicBezTo>
                        <a:pt x="43" y="33"/>
                        <a:pt x="44" y="33"/>
                        <a:pt x="43" y="33"/>
                      </a:cubicBezTo>
                      <a:cubicBezTo>
                        <a:pt x="42" y="34"/>
                        <a:pt x="42" y="34"/>
                        <a:pt x="42" y="34"/>
                      </a:cubicBezTo>
                      <a:cubicBezTo>
                        <a:pt x="42" y="34"/>
                        <a:pt x="42" y="35"/>
                        <a:pt x="43" y="34"/>
                      </a:cubicBezTo>
                      <a:cubicBezTo>
                        <a:pt x="44" y="34"/>
                        <a:pt x="44" y="34"/>
                        <a:pt x="44" y="34"/>
                      </a:cubicBezTo>
                      <a:cubicBezTo>
                        <a:pt x="45" y="34"/>
                        <a:pt x="45" y="34"/>
                        <a:pt x="45" y="34"/>
                      </a:cubicBezTo>
                      <a:cubicBezTo>
                        <a:pt x="46" y="34"/>
                        <a:pt x="46" y="34"/>
                        <a:pt x="47" y="35"/>
                      </a:cubicBezTo>
                      <a:cubicBezTo>
                        <a:pt x="47" y="35"/>
                        <a:pt x="47" y="36"/>
                        <a:pt x="47" y="35"/>
                      </a:cubicBezTo>
                      <a:cubicBezTo>
                        <a:pt x="46" y="35"/>
                        <a:pt x="46" y="35"/>
                        <a:pt x="45" y="35"/>
                      </a:cubicBezTo>
                      <a:cubicBezTo>
                        <a:pt x="45" y="35"/>
                        <a:pt x="44" y="35"/>
                        <a:pt x="43" y="35"/>
                      </a:cubicBezTo>
                      <a:cubicBezTo>
                        <a:pt x="43" y="35"/>
                        <a:pt x="42" y="35"/>
                        <a:pt x="42" y="35"/>
                      </a:cubicBezTo>
                      <a:cubicBezTo>
                        <a:pt x="41" y="36"/>
                        <a:pt x="41" y="36"/>
                        <a:pt x="41" y="36"/>
                      </a:cubicBezTo>
                      <a:cubicBezTo>
                        <a:pt x="42" y="36"/>
                        <a:pt x="42" y="36"/>
                        <a:pt x="42" y="36"/>
                      </a:cubicBezTo>
                      <a:cubicBezTo>
                        <a:pt x="42" y="36"/>
                        <a:pt x="42" y="37"/>
                        <a:pt x="42" y="37"/>
                      </a:cubicBezTo>
                      <a:cubicBezTo>
                        <a:pt x="42" y="37"/>
                        <a:pt x="41" y="37"/>
                        <a:pt x="41" y="37"/>
                      </a:cubicBezTo>
                      <a:cubicBezTo>
                        <a:pt x="40" y="37"/>
                        <a:pt x="40" y="36"/>
                        <a:pt x="40" y="37"/>
                      </a:cubicBezTo>
                      <a:cubicBezTo>
                        <a:pt x="40" y="37"/>
                        <a:pt x="39" y="37"/>
                        <a:pt x="39" y="37"/>
                      </a:cubicBezTo>
                      <a:cubicBezTo>
                        <a:pt x="38" y="37"/>
                        <a:pt x="38" y="38"/>
                        <a:pt x="38" y="38"/>
                      </a:cubicBezTo>
                      <a:cubicBezTo>
                        <a:pt x="39" y="38"/>
                        <a:pt x="39" y="38"/>
                        <a:pt x="39" y="38"/>
                      </a:cubicBezTo>
                      <a:cubicBezTo>
                        <a:pt x="40" y="38"/>
                        <a:pt x="40" y="38"/>
                        <a:pt x="40" y="39"/>
                      </a:cubicBezTo>
                      <a:cubicBezTo>
                        <a:pt x="39" y="39"/>
                        <a:pt x="39" y="39"/>
                        <a:pt x="38" y="39"/>
                      </a:cubicBezTo>
                      <a:cubicBezTo>
                        <a:pt x="38" y="39"/>
                        <a:pt x="37" y="39"/>
                        <a:pt x="37" y="39"/>
                      </a:cubicBezTo>
                      <a:cubicBezTo>
                        <a:pt x="37" y="40"/>
                        <a:pt x="37" y="40"/>
                        <a:pt x="37" y="40"/>
                      </a:cubicBezTo>
                      <a:cubicBezTo>
                        <a:pt x="38" y="40"/>
                        <a:pt x="38" y="40"/>
                        <a:pt x="38" y="40"/>
                      </a:cubicBezTo>
                      <a:cubicBezTo>
                        <a:pt x="39" y="40"/>
                        <a:pt x="39" y="40"/>
                        <a:pt x="39" y="40"/>
                      </a:cubicBezTo>
                      <a:cubicBezTo>
                        <a:pt x="38" y="41"/>
                        <a:pt x="38" y="41"/>
                        <a:pt x="38" y="41"/>
                      </a:cubicBezTo>
                      <a:cubicBezTo>
                        <a:pt x="37" y="41"/>
                        <a:pt x="37" y="41"/>
                        <a:pt x="36" y="41"/>
                      </a:cubicBezTo>
                      <a:cubicBezTo>
                        <a:pt x="36" y="41"/>
                        <a:pt x="35" y="41"/>
                        <a:pt x="35" y="42"/>
                      </a:cubicBezTo>
                      <a:cubicBezTo>
                        <a:pt x="35" y="42"/>
                        <a:pt x="36" y="42"/>
                        <a:pt x="36" y="42"/>
                      </a:cubicBezTo>
                      <a:cubicBezTo>
                        <a:pt x="37" y="42"/>
                        <a:pt x="37" y="42"/>
                        <a:pt x="37" y="42"/>
                      </a:cubicBezTo>
                      <a:cubicBezTo>
                        <a:pt x="37" y="42"/>
                        <a:pt x="37" y="43"/>
                        <a:pt x="38" y="42"/>
                      </a:cubicBezTo>
                      <a:cubicBezTo>
                        <a:pt x="39" y="42"/>
                        <a:pt x="39" y="42"/>
                        <a:pt x="40" y="42"/>
                      </a:cubicBezTo>
                      <a:cubicBezTo>
                        <a:pt x="40" y="42"/>
                        <a:pt x="40" y="42"/>
                        <a:pt x="40" y="42"/>
                      </a:cubicBezTo>
                      <a:cubicBezTo>
                        <a:pt x="40" y="42"/>
                        <a:pt x="40" y="42"/>
                        <a:pt x="40" y="43"/>
                      </a:cubicBezTo>
                      <a:cubicBezTo>
                        <a:pt x="39" y="43"/>
                        <a:pt x="39" y="44"/>
                        <a:pt x="38" y="44"/>
                      </a:cubicBezTo>
                      <a:cubicBezTo>
                        <a:pt x="38" y="44"/>
                        <a:pt x="38" y="43"/>
                        <a:pt x="37" y="43"/>
                      </a:cubicBezTo>
                      <a:cubicBezTo>
                        <a:pt x="36" y="43"/>
                        <a:pt x="35" y="44"/>
                        <a:pt x="35" y="44"/>
                      </a:cubicBezTo>
                      <a:cubicBezTo>
                        <a:pt x="35" y="44"/>
                        <a:pt x="36" y="44"/>
                        <a:pt x="35" y="44"/>
                      </a:cubicBezTo>
                      <a:cubicBezTo>
                        <a:pt x="35" y="45"/>
                        <a:pt x="35" y="45"/>
                        <a:pt x="36" y="45"/>
                      </a:cubicBezTo>
                      <a:cubicBezTo>
                        <a:pt x="36" y="45"/>
                        <a:pt x="36" y="45"/>
                        <a:pt x="36" y="46"/>
                      </a:cubicBezTo>
                      <a:cubicBezTo>
                        <a:pt x="36" y="46"/>
                        <a:pt x="36" y="46"/>
                        <a:pt x="36" y="46"/>
                      </a:cubicBezTo>
                      <a:cubicBezTo>
                        <a:pt x="36" y="46"/>
                        <a:pt x="36" y="46"/>
                        <a:pt x="35" y="45"/>
                      </a:cubicBezTo>
                      <a:cubicBezTo>
                        <a:pt x="35" y="45"/>
                        <a:pt x="34" y="45"/>
                        <a:pt x="34" y="46"/>
                      </a:cubicBezTo>
                      <a:cubicBezTo>
                        <a:pt x="34" y="46"/>
                        <a:pt x="34" y="46"/>
                        <a:pt x="34" y="47"/>
                      </a:cubicBezTo>
                      <a:cubicBezTo>
                        <a:pt x="34" y="47"/>
                        <a:pt x="34" y="47"/>
                        <a:pt x="34" y="47"/>
                      </a:cubicBezTo>
                      <a:cubicBezTo>
                        <a:pt x="34" y="48"/>
                        <a:pt x="34" y="48"/>
                        <a:pt x="34" y="48"/>
                      </a:cubicBezTo>
                      <a:cubicBezTo>
                        <a:pt x="34" y="48"/>
                        <a:pt x="34" y="47"/>
                        <a:pt x="33" y="47"/>
                      </a:cubicBezTo>
                      <a:cubicBezTo>
                        <a:pt x="33" y="47"/>
                        <a:pt x="33" y="47"/>
                        <a:pt x="33" y="48"/>
                      </a:cubicBezTo>
                      <a:cubicBezTo>
                        <a:pt x="33" y="48"/>
                        <a:pt x="33" y="48"/>
                        <a:pt x="34" y="48"/>
                      </a:cubicBezTo>
                      <a:cubicBezTo>
                        <a:pt x="34" y="49"/>
                        <a:pt x="34" y="49"/>
                        <a:pt x="34" y="49"/>
                      </a:cubicBezTo>
                      <a:cubicBezTo>
                        <a:pt x="34" y="49"/>
                        <a:pt x="34" y="50"/>
                        <a:pt x="34" y="50"/>
                      </a:cubicBezTo>
                      <a:cubicBezTo>
                        <a:pt x="34" y="50"/>
                        <a:pt x="33" y="49"/>
                        <a:pt x="33" y="49"/>
                      </a:cubicBezTo>
                      <a:cubicBezTo>
                        <a:pt x="33" y="49"/>
                        <a:pt x="32" y="48"/>
                        <a:pt x="32" y="49"/>
                      </a:cubicBezTo>
                      <a:cubicBezTo>
                        <a:pt x="32" y="49"/>
                        <a:pt x="32" y="49"/>
                        <a:pt x="32" y="49"/>
                      </a:cubicBezTo>
                      <a:cubicBezTo>
                        <a:pt x="32" y="50"/>
                        <a:pt x="32" y="50"/>
                        <a:pt x="32" y="50"/>
                      </a:cubicBezTo>
                      <a:cubicBezTo>
                        <a:pt x="33" y="50"/>
                        <a:pt x="33" y="50"/>
                        <a:pt x="33" y="50"/>
                      </a:cubicBezTo>
                      <a:cubicBezTo>
                        <a:pt x="33" y="51"/>
                        <a:pt x="33" y="51"/>
                        <a:pt x="33" y="51"/>
                      </a:cubicBezTo>
                      <a:cubicBezTo>
                        <a:pt x="33" y="51"/>
                        <a:pt x="34" y="51"/>
                        <a:pt x="34" y="51"/>
                      </a:cubicBezTo>
                      <a:cubicBezTo>
                        <a:pt x="34" y="51"/>
                        <a:pt x="35" y="50"/>
                        <a:pt x="35" y="50"/>
                      </a:cubicBezTo>
                      <a:cubicBezTo>
                        <a:pt x="35" y="50"/>
                        <a:pt x="35" y="51"/>
                        <a:pt x="35" y="51"/>
                      </a:cubicBezTo>
                      <a:cubicBezTo>
                        <a:pt x="35" y="51"/>
                        <a:pt x="33" y="52"/>
                        <a:pt x="33" y="52"/>
                      </a:cubicBezTo>
                      <a:cubicBezTo>
                        <a:pt x="33" y="52"/>
                        <a:pt x="32" y="52"/>
                        <a:pt x="32" y="52"/>
                      </a:cubicBezTo>
                      <a:cubicBezTo>
                        <a:pt x="32" y="52"/>
                        <a:pt x="32" y="52"/>
                        <a:pt x="32" y="52"/>
                      </a:cubicBezTo>
                      <a:cubicBezTo>
                        <a:pt x="32" y="51"/>
                        <a:pt x="31" y="51"/>
                        <a:pt x="31" y="52"/>
                      </a:cubicBezTo>
                      <a:cubicBezTo>
                        <a:pt x="31" y="52"/>
                        <a:pt x="30" y="53"/>
                        <a:pt x="30" y="53"/>
                      </a:cubicBezTo>
                      <a:cubicBezTo>
                        <a:pt x="30" y="53"/>
                        <a:pt x="31" y="53"/>
                        <a:pt x="31" y="53"/>
                      </a:cubicBezTo>
                      <a:cubicBezTo>
                        <a:pt x="31" y="53"/>
                        <a:pt x="32" y="53"/>
                        <a:pt x="33" y="53"/>
                      </a:cubicBezTo>
                      <a:cubicBezTo>
                        <a:pt x="33" y="53"/>
                        <a:pt x="33" y="53"/>
                        <a:pt x="33" y="53"/>
                      </a:cubicBezTo>
                      <a:cubicBezTo>
                        <a:pt x="32" y="54"/>
                        <a:pt x="31" y="53"/>
                        <a:pt x="31" y="54"/>
                      </a:cubicBezTo>
                      <a:cubicBezTo>
                        <a:pt x="31" y="54"/>
                        <a:pt x="30" y="54"/>
                        <a:pt x="30" y="54"/>
                      </a:cubicBezTo>
                      <a:cubicBezTo>
                        <a:pt x="30" y="55"/>
                        <a:pt x="30" y="55"/>
                        <a:pt x="29" y="55"/>
                      </a:cubicBezTo>
                      <a:cubicBezTo>
                        <a:pt x="29" y="55"/>
                        <a:pt x="29" y="56"/>
                        <a:pt x="29" y="56"/>
                      </a:cubicBezTo>
                      <a:cubicBezTo>
                        <a:pt x="30" y="56"/>
                        <a:pt x="30" y="56"/>
                        <a:pt x="30" y="56"/>
                      </a:cubicBezTo>
                      <a:cubicBezTo>
                        <a:pt x="29" y="57"/>
                        <a:pt x="28" y="58"/>
                        <a:pt x="28" y="58"/>
                      </a:cubicBezTo>
                      <a:cubicBezTo>
                        <a:pt x="28" y="58"/>
                        <a:pt x="28" y="57"/>
                        <a:pt x="27" y="57"/>
                      </a:cubicBezTo>
                      <a:cubicBezTo>
                        <a:pt x="27" y="57"/>
                        <a:pt x="27" y="56"/>
                        <a:pt x="26" y="57"/>
                      </a:cubicBezTo>
                      <a:cubicBezTo>
                        <a:pt x="25" y="57"/>
                        <a:pt x="25" y="58"/>
                        <a:pt x="24" y="58"/>
                      </a:cubicBezTo>
                      <a:cubicBezTo>
                        <a:pt x="24" y="58"/>
                        <a:pt x="24" y="59"/>
                        <a:pt x="24" y="59"/>
                      </a:cubicBezTo>
                      <a:cubicBezTo>
                        <a:pt x="24" y="59"/>
                        <a:pt x="23" y="59"/>
                        <a:pt x="23" y="60"/>
                      </a:cubicBezTo>
                      <a:cubicBezTo>
                        <a:pt x="23" y="60"/>
                        <a:pt x="22" y="60"/>
                        <a:pt x="23" y="60"/>
                      </a:cubicBezTo>
                      <a:cubicBezTo>
                        <a:pt x="23" y="61"/>
                        <a:pt x="23" y="61"/>
                        <a:pt x="23" y="61"/>
                      </a:cubicBezTo>
                      <a:cubicBezTo>
                        <a:pt x="23" y="61"/>
                        <a:pt x="22" y="61"/>
                        <a:pt x="22" y="61"/>
                      </a:cubicBezTo>
                      <a:cubicBezTo>
                        <a:pt x="22" y="61"/>
                        <a:pt x="21" y="62"/>
                        <a:pt x="21" y="62"/>
                      </a:cubicBezTo>
                      <a:cubicBezTo>
                        <a:pt x="21" y="62"/>
                        <a:pt x="20" y="62"/>
                        <a:pt x="20" y="62"/>
                      </a:cubicBezTo>
                      <a:cubicBezTo>
                        <a:pt x="21" y="63"/>
                        <a:pt x="21" y="63"/>
                        <a:pt x="21" y="63"/>
                      </a:cubicBezTo>
                      <a:cubicBezTo>
                        <a:pt x="22" y="62"/>
                        <a:pt x="22" y="62"/>
                        <a:pt x="22" y="62"/>
                      </a:cubicBezTo>
                      <a:cubicBezTo>
                        <a:pt x="22" y="63"/>
                        <a:pt x="22" y="63"/>
                        <a:pt x="22" y="63"/>
                      </a:cubicBezTo>
                      <a:cubicBezTo>
                        <a:pt x="22" y="63"/>
                        <a:pt x="22" y="64"/>
                        <a:pt x="22" y="64"/>
                      </a:cubicBezTo>
                      <a:cubicBezTo>
                        <a:pt x="22" y="64"/>
                        <a:pt x="22" y="64"/>
                        <a:pt x="23" y="64"/>
                      </a:cubicBezTo>
                      <a:cubicBezTo>
                        <a:pt x="23" y="64"/>
                        <a:pt x="23" y="64"/>
                        <a:pt x="24" y="63"/>
                      </a:cubicBezTo>
                      <a:cubicBezTo>
                        <a:pt x="24" y="63"/>
                        <a:pt x="24" y="63"/>
                        <a:pt x="25" y="63"/>
                      </a:cubicBezTo>
                      <a:cubicBezTo>
                        <a:pt x="25" y="63"/>
                        <a:pt x="26" y="62"/>
                        <a:pt x="26" y="62"/>
                      </a:cubicBezTo>
                      <a:cubicBezTo>
                        <a:pt x="26" y="62"/>
                        <a:pt x="25" y="62"/>
                        <a:pt x="25" y="62"/>
                      </a:cubicBezTo>
                      <a:cubicBezTo>
                        <a:pt x="25" y="62"/>
                        <a:pt x="25" y="61"/>
                        <a:pt x="25" y="61"/>
                      </a:cubicBezTo>
                      <a:cubicBezTo>
                        <a:pt x="26" y="61"/>
                        <a:pt x="26" y="61"/>
                        <a:pt x="26" y="61"/>
                      </a:cubicBezTo>
                      <a:cubicBezTo>
                        <a:pt x="27" y="60"/>
                        <a:pt x="27" y="60"/>
                        <a:pt x="27" y="60"/>
                      </a:cubicBezTo>
                      <a:cubicBezTo>
                        <a:pt x="28" y="60"/>
                        <a:pt x="28" y="59"/>
                        <a:pt x="28" y="59"/>
                      </a:cubicBezTo>
                      <a:cubicBezTo>
                        <a:pt x="28" y="60"/>
                        <a:pt x="29" y="60"/>
                        <a:pt x="28" y="60"/>
                      </a:cubicBezTo>
                      <a:cubicBezTo>
                        <a:pt x="28" y="61"/>
                        <a:pt x="27" y="61"/>
                        <a:pt x="27" y="61"/>
                      </a:cubicBezTo>
                      <a:cubicBezTo>
                        <a:pt x="27" y="61"/>
                        <a:pt x="28" y="62"/>
                        <a:pt x="28" y="62"/>
                      </a:cubicBezTo>
                      <a:cubicBezTo>
                        <a:pt x="28" y="62"/>
                        <a:pt x="28" y="62"/>
                        <a:pt x="28" y="62"/>
                      </a:cubicBezTo>
                      <a:cubicBezTo>
                        <a:pt x="28" y="62"/>
                        <a:pt x="27" y="62"/>
                        <a:pt x="27" y="63"/>
                      </a:cubicBezTo>
                      <a:cubicBezTo>
                        <a:pt x="27" y="63"/>
                        <a:pt x="26" y="63"/>
                        <a:pt x="26" y="63"/>
                      </a:cubicBezTo>
                      <a:cubicBezTo>
                        <a:pt x="26" y="64"/>
                        <a:pt x="26" y="64"/>
                        <a:pt x="26" y="65"/>
                      </a:cubicBezTo>
                      <a:cubicBezTo>
                        <a:pt x="26" y="65"/>
                        <a:pt x="25" y="65"/>
                        <a:pt x="24" y="65"/>
                      </a:cubicBezTo>
                      <a:cubicBezTo>
                        <a:pt x="24" y="65"/>
                        <a:pt x="23" y="65"/>
                        <a:pt x="23" y="65"/>
                      </a:cubicBezTo>
                      <a:cubicBezTo>
                        <a:pt x="22" y="66"/>
                        <a:pt x="22" y="66"/>
                        <a:pt x="21" y="66"/>
                      </a:cubicBezTo>
                      <a:cubicBezTo>
                        <a:pt x="21" y="65"/>
                        <a:pt x="21" y="65"/>
                        <a:pt x="21" y="65"/>
                      </a:cubicBezTo>
                      <a:cubicBezTo>
                        <a:pt x="21" y="64"/>
                        <a:pt x="21" y="64"/>
                        <a:pt x="20" y="64"/>
                      </a:cubicBezTo>
                      <a:cubicBezTo>
                        <a:pt x="20" y="64"/>
                        <a:pt x="20" y="64"/>
                        <a:pt x="20" y="64"/>
                      </a:cubicBezTo>
                      <a:cubicBezTo>
                        <a:pt x="19" y="64"/>
                        <a:pt x="19" y="64"/>
                        <a:pt x="19" y="64"/>
                      </a:cubicBezTo>
                      <a:cubicBezTo>
                        <a:pt x="19" y="65"/>
                        <a:pt x="20" y="65"/>
                        <a:pt x="19" y="65"/>
                      </a:cubicBezTo>
                      <a:cubicBezTo>
                        <a:pt x="19" y="65"/>
                        <a:pt x="19" y="65"/>
                        <a:pt x="19" y="65"/>
                      </a:cubicBezTo>
                      <a:cubicBezTo>
                        <a:pt x="18" y="66"/>
                        <a:pt x="18" y="66"/>
                        <a:pt x="18" y="66"/>
                      </a:cubicBezTo>
                      <a:cubicBezTo>
                        <a:pt x="18" y="66"/>
                        <a:pt x="17" y="67"/>
                        <a:pt x="17" y="66"/>
                      </a:cubicBezTo>
                      <a:cubicBezTo>
                        <a:pt x="17" y="66"/>
                        <a:pt x="18" y="66"/>
                        <a:pt x="17" y="66"/>
                      </a:cubicBezTo>
                      <a:cubicBezTo>
                        <a:pt x="17" y="65"/>
                        <a:pt x="17" y="65"/>
                        <a:pt x="17" y="65"/>
                      </a:cubicBezTo>
                      <a:cubicBezTo>
                        <a:pt x="16" y="65"/>
                        <a:pt x="16" y="65"/>
                        <a:pt x="16" y="66"/>
                      </a:cubicBezTo>
                      <a:cubicBezTo>
                        <a:pt x="16" y="66"/>
                        <a:pt x="16" y="66"/>
                        <a:pt x="16" y="66"/>
                      </a:cubicBezTo>
                      <a:cubicBezTo>
                        <a:pt x="16" y="66"/>
                        <a:pt x="17" y="66"/>
                        <a:pt x="16" y="67"/>
                      </a:cubicBezTo>
                      <a:cubicBezTo>
                        <a:pt x="16" y="67"/>
                        <a:pt x="16" y="67"/>
                        <a:pt x="16" y="67"/>
                      </a:cubicBezTo>
                      <a:cubicBezTo>
                        <a:pt x="15" y="67"/>
                        <a:pt x="14" y="67"/>
                        <a:pt x="14" y="67"/>
                      </a:cubicBezTo>
                      <a:cubicBezTo>
                        <a:pt x="14" y="67"/>
                        <a:pt x="14" y="68"/>
                        <a:pt x="14" y="68"/>
                      </a:cubicBezTo>
                      <a:cubicBezTo>
                        <a:pt x="14" y="68"/>
                        <a:pt x="14" y="68"/>
                        <a:pt x="15" y="68"/>
                      </a:cubicBezTo>
                      <a:cubicBezTo>
                        <a:pt x="15" y="68"/>
                        <a:pt x="16" y="68"/>
                        <a:pt x="16" y="69"/>
                      </a:cubicBezTo>
                      <a:cubicBezTo>
                        <a:pt x="16" y="69"/>
                        <a:pt x="16" y="69"/>
                        <a:pt x="16" y="69"/>
                      </a:cubicBezTo>
                      <a:cubicBezTo>
                        <a:pt x="16" y="70"/>
                        <a:pt x="15" y="69"/>
                        <a:pt x="15" y="69"/>
                      </a:cubicBezTo>
                      <a:cubicBezTo>
                        <a:pt x="15" y="70"/>
                        <a:pt x="15" y="70"/>
                        <a:pt x="15" y="70"/>
                      </a:cubicBezTo>
                      <a:cubicBezTo>
                        <a:pt x="15" y="70"/>
                        <a:pt x="15" y="70"/>
                        <a:pt x="15" y="70"/>
                      </a:cubicBezTo>
                      <a:cubicBezTo>
                        <a:pt x="15" y="70"/>
                        <a:pt x="15" y="71"/>
                        <a:pt x="15" y="70"/>
                      </a:cubicBezTo>
                      <a:cubicBezTo>
                        <a:pt x="14" y="70"/>
                        <a:pt x="14" y="70"/>
                        <a:pt x="13" y="69"/>
                      </a:cubicBezTo>
                      <a:cubicBezTo>
                        <a:pt x="13" y="69"/>
                        <a:pt x="13" y="69"/>
                        <a:pt x="12" y="69"/>
                      </a:cubicBezTo>
                      <a:cubicBezTo>
                        <a:pt x="11" y="69"/>
                        <a:pt x="11" y="69"/>
                        <a:pt x="10" y="69"/>
                      </a:cubicBezTo>
                      <a:cubicBezTo>
                        <a:pt x="10" y="69"/>
                        <a:pt x="10" y="69"/>
                        <a:pt x="9" y="69"/>
                      </a:cubicBezTo>
                      <a:cubicBezTo>
                        <a:pt x="9" y="69"/>
                        <a:pt x="8" y="69"/>
                        <a:pt x="8" y="69"/>
                      </a:cubicBezTo>
                      <a:cubicBezTo>
                        <a:pt x="8" y="69"/>
                        <a:pt x="9" y="69"/>
                        <a:pt x="9" y="70"/>
                      </a:cubicBezTo>
                      <a:cubicBezTo>
                        <a:pt x="9" y="70"/>
                        <a:pt x="9" y="70"/>
                        <a:pt x="9" y="70"/>
                      </a:cubicBezTo>
                      <a:cubicBezTo>
                        <a:pt x="9" y="70"/>
                        <a:pt x="9" y="70"/>
                        <a:pt x="10" y="70"/>
                      </a:cubicBezTo>
                      <a:cubicBezTo>
                        <a:pt x="11" y="70"/>
                        <a:pt x="11" y="70"/>
                        <a:pt x="11" y="70"/>
                      </a:cubicBezTo>
                      <a:cubicBezTo>
                        <a:pt x="12" y="70"/>
                        <a:pt x="12" y="70"/>
                        <a:pt x="12" y="70"/>
                      </a:cubicBezTo>
                      <a:cubicBezTo>
                        <a:pt x="13" y="70"/>
                        <a:pt x="13" y="70"/>
                        <a:pt x="13" y="70"/>
                      </a:cubicBezTo>
                      <a:cubicBezTo>
                        <a:pt x="13" y="70"/>
                        <a:pt x="12" y="70"/>
                        <a:pt x="12" y="71"/>
                      </a:cubicBezTo>
                      <a:cubicBezTo>
                        <a:pt x="11" y="71"/>
                        <a:pt x="12" y="71"/>
                        <a:pt x="12" y="71"/>
                      </a:cubicBezTo>
                      <a:cubicBezTo>
                        <a:pt x="12" y="72"/>
                        <a:pt x="11" y="72"/>
                        <a:pt x="11" y="72"/>
                      </a:cubicBezTo>
                      <a:cubicBezTo>
                        <a:pt x="11" y="72"/>
                        <a:pt x="10" y="72"/>
                        <a:pt x="10" y="72"/>
                      </a:cubicBezTo>
                      <a:cubicBezTo>
                        <a:pt x="10" y="71"/>
                        <a:pt x="9" y="71"/>
                        <a:pt x="8" y="71"/>
                      </a:cubicBezTo>
                      <a:cubicBezTo>
                        <a:pt x="7" y="71"/>
                        <a:pt x="6" y="71"/>
                        <a:pt x="6" y="71"/>
                      </a:cubicBezTo>
                      <a:cubicBezTo>
                        <a:pt x="6" y="72"/>
                        <a:pt x="6" y="72"/>
                        <a:pt x="7" y="72"/>
                      </a:cubicBezTo>
                      <a:cubicBezTo>
                        <a:pt x="7" y="72"/>
                        <a:pt x="7" y="72"/>
                        <a:pt x="8" y="72"/>
                      </a:cubicBezTo>
                      <a:cubicBezTo>
                        <a:pt x="8" y="73"/>
                        <a:pt x="8" y="73"/>
                        <a:pt x="8" y="73"/>
                      </a:cubicBezTo>
                      <a:cubicBezTo>
                        <a:pt x="9" y="73"/>
                        <a:pt x="9" y="73"/>
                        <a:pt x="9" y="73"/>
                      </a:cubicBezTo>
                      <a:cubicBezTo>
                        <a:pt x="10" y="73"/>
                        <a:pt x="10" y="73"/>
                        <a:pt x="10" y="74"/>
                      </a:cubicBezTo>
                      <a:cubicBezTo>
                        <a:pt x="10" y="74"/>
                        <a:pt x="10" y="74"/>
                        <a:pt x="9" y="74"/>
                      </a:cubicBezTo>
                      <a:cubicBezTo>
                        <a:pt x="9" y="74"/>
                        <a:pt x="9" y="74"/>
                        <a:pt x="9" y="74"/>
                      </a:cubicBezTo>
                      <a:cubicBezTo>
                        <a:pt x="9" y="75"/>
                        <a:pt x="9" y="75"/>
                        <a:pt x="9" y="75"/>
                      </a:cubicBezTo>
                      <a:cubicBezTo>
                        <a:pt x="9" y="75"/>
                        <a:pt x="8" y="76"/>
                        <a:pt x="8" y="75"/>
                      </a:cubicBezTo>
                      <a:cubicBezTo>
                        <a:pt x="7" y="75"/>
                        <a:pt x="8" y="74"/>
                        <a:pt x="8" y="74"/>
                      </a:cubicBezTo>
                      <a:cubicBezTo>
                        <a:pt x="8" y="74"/>
                        <a:pt x="8" y="73"/>
                        <a:pt x="7" y="73"/>
                      </a:cubicBezTo>
                      <a:cubicBezTo>
                        <a:pt x="7" y="73"/>
                        <a:pt x="6" y="73"/>
                        <a:pt x="6" y="73"/>
                      </a:cubicBezTo>
                      <a:cubicBezTo>
                        <a:pt x="6" y="74"/>
                        <a:pt x="6" y="74"/>
                        <a:pt x="6" y="74"/>
                      </a:cubicBezTo>
                      <a:cubicBezTo>
                        <a:pt x="7" y="74"/>
                        <a:pt x="7" y="75"/>
                        <a:pt x="6" y="75"/>
                      </a:cubicBezTo>
                      <a:cubicBezTo>
                        <a:pt x="6" y="75"/>
                        <a:pt x="6" y="75"/>
                        <a:pt x="6" y="74"/>
                      </a:cubicBezTo>
                      <a:cubicBezTo>
                        <a:pt x="6" y="74"/>
                        <a:pt x="6" y="73"/>
                        <a:pt x="5" y="74"/>
                      </a:cubicBezTo>
                      <a:cubicBezTo>
                        <a:pt x="4" y="74"/>
                        <a:pt x="4" y="74"/>
                        <a:pt x="4" y="74"/>
                      </a:cubicBezTo>
                      <a:cubicBezTo>
                        <a:pt x="4" y="74"/>
                        <a:pt x="5" y="75"/>
                        <a:pt x="5" y="75"/>
                      </a:cubicBezTo>
                      <a:cubicBezTo>
                        <a:pt x="5" y="75"/>
                        <a:pt x="5" y="76"/>
                        <a:pt x="4" y="76"/>
                      </a:cubicBezTo>
                      <a:cubicBezTo>
                        <a:pt x="4" y="76"/>
                        <a:pt x="4" y="75"/>
                        <a:pt x="4" y="75"/>
                      </a:cubicBezTo>
                      <a:cubicBezTo>
                        <a:pt x="3" y="75"/>
                        <a:pt x="3" y="76"/>
                        <a:pt x="3" y="76"/>
                      </a:cubicBezTo>
                      <a:cubicBezTo>
                        <a:pt x="2" y="75"/>
                        <a:pt x="3" y="75"/>
                        <a:pt x="2" y="75"/>
                      </a:cubicBezTo>
                      <a:cubicBezTo>
                        <a:pt x="2" y="75"/>
                        <a:pt x="2" y="75"/>
                        <a:pt x="1" y="76"/>
                      </a:cubicBezTo>
                      <a:cubicBezTo>
                        <a:pt x="1" y="76"/>
                        <a:pt x="0" y="76"/>
                        <a:pt x="1" y="76"/>
                      </a:cubicBezTo>
                      <a:cubicBezTo>
                        <a:pt x="1" y="76"/>
                        <a:pt x="1" y="77"/>
                        <a:pt x="2" y="76"/>
                      </a:cubicBezTo>
                      <a:cubicBezTo>
                        <a:pt x="3" y="76"/>
                        <a:pt x="3" y="76"/>
                        <a:pt x="4" y="76"/>
                      </a:cubicBezTo>
                      <a:cubicBezTo>
                        <a:pt x="5" y="76"/>
                        <a:pt x="5" y="76"/>
                        <a:pt x="6" y="76"/>
                      </a:cubicBezTo>
                      <a:cubicBezTo>
                        <a:pt x="6" y="76"/>
                        <a:pt x="7" y="76"/>
                        <a:pt x="7" y="77"/>
                      </a:cubicBezTo>
                      <a:cubicBezTo>
                        <a:pt x="7" y="77"/>
                        <a:pt x="6" y="77"/>
                        <a:pt x="6" y="77"/>
                      </a:cubicBezTo>
                      <a:cubicBezTo>
                        <a:pt x="5" y="77"/>
                        <a:pt x="5" y="77"/>
                        <a:pt x="4" y="77"/>
                      </a:cubicBezTo>
                      <a:cubicBezTo>
                        <a:pt x="4" y="78"/>
                        <a:pt x="4" y="78"/>
                        <a:pt x="3" y="78"/>
                      </a:cubicBezTo>
                      <a:cubicBezTo>
                        <a:pt x="3" y="77"/>
                        <a:pt x="2" y="77"/>
                        <a:pt x="2" y="77"/>
                      </a:cubicBezTo>
                      <a:cubicBezTo>
                        <a:pt x="1" y="77"/>
                        <a:pt x="1" y="77"/>
                        <a:pt x="1" y="78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78"/>
                        <a:pt x="1" y="79"/>
                        <a:pt x="1" y="79"/>
                      </a:cubicBezTo>
                      <a:cubicBezTo>
                        <a:pt x="1" y="79"/>
                        <a:pt x="1" y="79"/>
                        <a:pt x="1" y="79"/>
                      </a:cubicBezTo>
                      <a:cubicBezTo>
                        <a:pt x="2" y="79"/>
                        <a:pt x="2" y="79"/>
                        <a:pt x="3" y="79"/>
                      </a:cubicBezTo>
                      <a:cubicBezTo>
                        <a:pt x="3" y="80"/>
                        <a:pt x="3" y="80"/>
                        <a:pt x="2" y="80"/>
                      </a:cubicBezTo>
                      <a:cubicBezTo>
                        <a:pt x="2" y="80"/>
                        <a:pt x="1" y="80"/>
                        <a:pt x="1" y="80"/>
                      </a:cubicBezTo>
                      <a:cubicBezTo>
                        <a:pt x="1" y="80"/>
                        <a:pt x="1" y="81"/>
                        <a:pt x="1" y="81"/>
                      </a:cubicBezTo>
                      <a:cubicBezTo>
                        <a:pt x="1" y="81"/>
                        <a:pt x="1" y="81"/>
                        <a:pt x="1" y="81"/>
                      </a:cubicBezTo>
                      <a:cubicBezTo>
                        <a:pt x="0" y="81"/>
                        <a:pt x="0" y="82"/>
                        <a:pt x="1" y="82"/>
                      </a:cubicBezTo>
                      <a:cubicBezTo>
                        <a:pt x="1" y="82"/>
                        <a:pt x="1" y="82"/>
                        <a:pt x="2" y="82"/>
                      </a:cubicBezTo>
                      <a:cubicBezTo>
                        <a:pt x="2" y="82"/>
                        <a:pt x="2" y="82"/>
                        <a:pt x="3" y="82"/>
                      </a:cubicBezTo>
                      <a:cubicBezTo>
                        <a:pt x="3" y="82"/>
                        <a:pt x="3" y="81"/>
                        <a:pt x="4" y="82"/>
                      </a:cubicBezTo>
                      <a:cubicBezTo>
                        <a:pt x="4" y="82"/>
                        <a:pt x="5" y="82"/>
                        <a:pt x="5" y="82"/>
                      </a:cubicBezTo>
                      <a:cubicBezTo>
                        <a:pt x="6" y="82"/>
                        <a:pt x="6" y="81"/>
                        <a:pt x="6" y="81"/>
                      </a:cubicBezTo>
                      <a:cubicBezTo>
                        <a:pt x="6" y="81"/>
                        <a:pt x="6" y="80"/>
                        <a:pt x="7" y="81"/>
                      </a:cubicBezTo>
                      <a:cubicBezTo>
                        <a:pt x="7" y="81"/>
                        <a:pt x="7" y="81"/>
                        <a:pt x="8" y="81"/>
                      </a:cubicBezTo>
                      <a:cubicBezTo>
                        <a:pt x="8" y="81"/>
                        <a:pt x="8" y="81"/>
                        <a:pt x="9" y="81"/>
                      </a:cubicBezTo>
                      <a:cubicBezTo>
                        <a:pt x="9" y="81"/>
                        <a:pt x="10" y="81"/>
                        <a:pt x="10" y="81"/>
                      </a:cubicBezTo>
                      <a:cubicBezTo>
                        <a:pt x="10" y="80"/>
                        <a:pt x="10" y="79"/>
                        <a:pt x="11" y="79"/>
                      </a:cubicBezTo>
                      <a:cubicBezTo>
                        <a:pt x="11" y="79"/>
                        <a:pt x="11" y="80"/>
                        <a:pt x="11" y="80"/>
                      </a:cubicBezTo>
                      <a:cubicBezTo>
                        <a:pt x="11" y="81"/>
                        <a:pt x="11" y="81"/>
                        <a:pt x="11" y="81"/>
                      </a:cubicBezTo>
                      <a:cubicBezTo>
                        <a:pt x="11" y="81"/>
                        <a:pt x="11" y="81"/>
                        <a:pt x="11" y="81"/>
                      </a:cubicBezTo>
                      <a:cubicBezTo>
                        <a:pt x="12" y="81"/>
                        <a:pt x="12" y="81"/>
                        <a:pt x="12" y="81"/>
                      </a:cubicBezTo>
                      <a:cubicBezTo>
                        <a:pt x="11" y="82"/>
                        <a:pt x="11" y="82"/>
                        <a:pt x="10" y="82"/>
                      </a:cubicBezTo>
                      <a:cubicBezTo>
                        <a:pt x="10" y="82"/>
                        <a:pt x="9" y="82"/>
                        <a:pt x="9" y="82"/>
                      </a:cubicBezTo>
                      <a:cubicBezTo>
                        <a:pt x="9" y="83"/>
                        <a:pt x="10" y="83"/>
                        <a:pt x="10" y="83"/>
                      </a:cubicBezTo>
                      <a:cubicBezTo>
                        <a:pt x="9" y="83"/>
                        <a:pt x="8" y="84"/>
                        <a:pt x="8" y="84"/>
                      </a:cubicBezTo>
                      <a:cubicBezTo>
                        <a:pt x="8" y="84"/>
                        <a:pt x="7" y="83"/>
                        <a:pt x="8" y="83"/>
                      </a:cubicBezTo>
                      <a:cubicBezTo>
                        <a:pt x="8" y="83"/>
                        <a:pt x="8" y="83"/>
                        <a:pt x="8" y="82"/>
                      </a:cubicBezTo>
                      <a:cubicBezTo>
                        <a:pt x="7" y="82"/>
                        <a:pt x="7" y="82"/>
                        <a:pt x="6" y="82"/>
                      </a:cubicBezTo>
                      <a:cubicBezTo>
                        <a:pt x="6" y="82"/>
                        <a:pt x="6" y="83"/>
                        <a:pt x="6" y="83"/>
                      </a:cubicBezTo>
                      <a:cubicBezTo>
                        <a:pt x="5" y="83"/>
                        <a:pt x="5" y="82"/>
                        <a:pt x="4" y="82"/>
                      </a:cubicBezTo>
                      <a:cubicBezTo>
                        <a:pt x="4" y="82"/>
                        <a:pt x="3" y="83"/>
                        <a:pt x="3" y="83"/>
                      </a:cubicBezTo>
                      <a:cubicBezTo>
                        <a:pt x="3" y="83"/>
                        <a:pt x="1" y="83"/>
                        <a:pt x="1" y="83"/>
                      </a:cubicBezTo>
                      <a:cubicBezTo>
                        <a:pt x="1" y="83"/>
                        <a:pt x="0" y="83"/>
                        <a:pt x="0" y="83"/>
                      </a:cubicBezTo>
                      <a:cubicBezTo>
                        <a:pt x="0" y="84"/>
                        <a:pt x="0" y="84"/>
                        <a:pt x="0" y="84"/>
                      </a:cubicBezTo>
                      <a:cubicBezTo>
                        <a:pt x="1" y="84"/>
                        <a:pt x="1" y="84"/>
                        <a:pt x="2" y="84"/>
                      </a:cubicBezTo>
                      <a:cubicBezTo>
                        <a:pt x="2" y="84"/>
                        <a:pt x="1" y="85"/>
                        <a:pt x="1" y="85"/>
                      </a:cubicBezTo>
                      <a:cubicBezTo>
                        <a:pt x="1" y="85"/>
                        <a:pt x="1" y="86"/>
                        <a:pt x="2" y="86"/>
                      </a:cubicBezTo>
                      <a:cubicBezTo>
                        <a:pt x="2" y="86"/>
                        <a:pt x="2" y="85"/>
                        <a:pt x="3" y="85"/>
                      </a:cubicBezTo>
                      <a:cubicBezTo>
                        <a:pt x="3" y="85"/>
                        <a:pt x="3" y="85"/>
                        <a:pt x="3" y="86"/>
                      </a:cubicBezTo>
                      <a:cubicBezTo>
                        <a:pt x="3" y="86"/>
                        <a:pt x="3" y="86"/>
                        <a:pt x="2" y="87"/>
                      </a:cubicBezTo>
                      <a:cubicBezTo>
                        <a:pt x="2" y="87"/>
                        <a:pt x="2" y="87"/>
                        <a:pt x="1" y="87"/>
                      </a:cubicBezTo>
                      <a:cubicBezTo>
                        <a:pt x="1" y="87"/>
                        <a:pt x="0" y="87"/>
                        <a:pt x="0" y="87"/>
                      </a:cubicBezTo>
                      <a:cubicBezTo>
                        <a:pt x="0" y="87"/>
                        <a:pt x="0" y="88"/>
                        <a:pt x="0" y="88"/>
                      </a:cubicBezTo>
                      <a:cubicBezTo>
                        <a:pt x="1" y="88"/>
                        <a:pt x="1" y="89"/>
                        <a:pt x="1" y="89"/>
                      </a:cubicBezTo>
                      <a:moveTo>
                        <a:pt x="38" y="26"/>
                      </a:moveTo>
                      <a:cubicBezTo>
                        <a:pt x="38" y="27"/>
                        <a:pt x="38" y="27"/>
                        <a:pt x="38" y="27"/>
                      </a:cubicBezTo>
                      <a:cubicBezTo>
                        <a:pt x="38" y="27"/>
                        <a:pt x="38" y="27"/>
                        <a:pt x="38" y="27"/>
                      </a:cubicBezTo>
                      <a:cubicBezTo>
                        <a:pt x="37" y="27"/>
                        <a:pt x="37" y="28"/>
                        <a:pt x="37" y="28"/>
                      </a:cubicBezTo>
                      <a:cubicBezTo>
                        <a:pt x="38" y="28"/>
                        <a:pt x="38" y="28"/>
                        <a:pt x="38" y="28"/>
                      </a:cubicBezTo>
                      <a:cubicBezTo>
                        <a:pt x="38" y="28"/>
                        <a:pt x="38" y="28"/>
                        <a:pt x="39" y="28"/>
                      </a:cubicBezTo>
                      <a:cubicBezTo>
                        <a:pt x="39" y="28"/>
                        <a:pt x="39" y="27"/>
                        <a:pt x="39" y="27"/>
                      </a:cubicBezTo>
                      <a:cubicBezTo>
                        <a:pt x="40" y="27"/>
                        <a:pt x="40" y="27"/>
                        <a:pt x="40" y="27"/>
                      </a:cubicBezTo>
                      <a:cubicBezTo>
                        <a:pt x="40" y="26"/>
                        <a:pt x="40" y="26"/>
                        <a:pt x="39" y="26"/>
                      </a:cubicBezTo>
                      <a:cubicBezTo>
                        <a:pt x="39" y="26"/>
                        <a:pt x="39" y="26"/>
                        <a:pt x="38" y="26"/>
                      </a:cubicBezTo>
                      <a:moveTo>
                        <a:pt x="75" y="10"/>
                      </a:moveTo>
                      <a:cubicBezTo>
                        <a:pt x="75" y="10"/>
                        <a:pt x="75" y="10"/>
                        <a:pt x="75" y="10"/>
                      </a:cubicBezTo>
                      <a:cubicBezTo>
                        <a:pt x="74" y="10"/>
                        <a:pt x="74" y="10"/>
                        <a:pt x="74" y="10"/>
                      </a:cubicBezTo>
                      <a:cubicBezTo>
                        <a:pt x="74" y="10"/>
                        <a:pt x="73" y="9"/>
                        <a:pt x="73" y="9"/>
                      </a:cubicBezTo>
                      <a:cubicBezTo>
                        <a:pt x="73" y="10"/>
                        <a:pt x="73" y="10"/>
                        <a:pt x="74" y="10"/>
                      </a:cubicBezTo>
                      <a:cubicBezTo>
                        <a:pt x="74" y="10"/>
                        <a:pt x="74" y="10"/>
                        <a:pt x="74" y="10"/>
                      </a:cubicBezTo>
                      <a:cubicBezTo>
                        <a:pt x="75" y="10"/>
                        <a:pt x="75" y="10"/>
                        <a:pt x="75" y="11"/>
                      </a:cubicBezTo>
                      <a:cubicBezTo>
                        <a:pt x="75" y="11"/>
                        <a:pt x="75" y="11"/>
                        <a:pt x="75" y="11"/>
                      </a:cubicBezTo>
                      <a:cubicBezTo>
                        <a:pt x="75" y="11"/>
                        <a:pt x="75" y="10"/>
                        <a:pt x="76" y="10"/>
                      </a:cubicBezTo>
                      <a:cubicBezTo>
                        <a:pt x="76" y="10"/>
                        <a:pt x="76" y="10"/>
                        <a:pt x="76" y="10"/>
                      </a:cubicBezTo>
                      <a:cubicBezTo>
                        <a:pt x="76" y="10"/>
                        <a:pt x="75" y="10"/>
                        <a:pt x="75" y="10"/>
                      </a:cubicBezTo>
                      <a:moveTo>
                        <a:pt x="70" y="10"/>
                      </a:moveTo>
                      <a:cubicBezTo>
                        <a:pt x="70" y="10"/>
                        <a:pt x="70" y="10"/>
                        <a:pt x="69" y="10"/>
                      </a:cubicBezTo>
                      <a:cubicBezTo>
                        <a:pt x="69" y="10"/>
                        <a:pt x="69" y="10"/>
                        <a:pt x="69" y="10"/>
                      </a:cubicBezTo>
                      <a:cubicBezTo>
                        <a:pt x="69" y="10"/>
                        <a:pt x="69" y="10"/>
                        <a:pt x="69" y="10"/>
                      </a:cubicBezTo>
                      <a:cubicBezTo>
                        <a:pt x="70" y="10"/>
                        <a:pt x="70" y="10"/>
                        <a:pt x="70" y="10"/>
                      </a:cubicBezTo>
                      <a:cubicBezTo>
                        <a:pt x="70" y="11"/>
                        <a:pt x="70" y="11"/>
                        <a:pt x="70" y="11"/>
                      </a:cubicBezTo>
                      <a:cubicBezTo>
                        <a:pt x="71" y="10"/>
                        <a:pt x="71" y="10"/>
                        <a:pt x="71" y="10"/>
                      </a:cubicBezTo>
                      <a:cubicBezTo>
                        <a:pt x="71" y="10"/>
                        <a:pt x="70" y="10"/>
                        <a:pt x="70" y="10"/>
                      </a:cubicBezTo>
                      <a:moveTo>
                        <a:pt x="66" y="10"/>
                      </a:moveTo>
                      <a:cubicBezTo>
                        <a:pt x="66" y="10"/>
                        <a:pt x="66" y="10"/>
                        <a:pt x="66" y="10"/>
                      </a:cubicBezTo>
                      <a:cubicBezTo>
                        <a:pt x="66" y="10"/>
                        <a:pt x="65" y="9"/>
                        <a:pt x="65" y="10"/>
                      </a:cubicBezTo>
                      <a:cubicBezTo>
                        <a:pt x="65" y="10"/>
                        <a:pt x="65" y="10"/>
                        <a:pt x="65" y="10"/>
                      </a:cubicBezTo>
                      <a:cubicBezTo>
                        <a:pt x="66" y="10"/>
                        <a:pt x="66" y="10"/>
                        <a:pt x="66" y="11"/>
                      </a:cubicBezTo>
                      <a:cubicBezTo>
                        <a:pt x="66" y="11"/>
                        <a:pt x="66" y="11"/>
                        <a:pt x="66" y="11"/>
                      </a:cubicBezTo>
                      <a:cubicBezTo>
                        <a:pt x="67" y="11"/>
                        <a:pt x="67" y="11"/>
                        <a:pt x="67" y="11"/>
                      </a:cubicBezTo>
                      <a:cubicBezTo>
                        <a:pt x="67" y="11"/>
                        <a:pt x="67" y="10"/>
                        <a:pt x="67" y="10"/>
                      </a:cubicBezTo>
                      <a:cubicBezTo>
                        <a:pt x="67" y="10"/>
                        <a:pt x="66" y="10"/>
                        <a:pt x="66" y="10"/>
                      </a:cubicBezTo>
                      <a:moveTo>
                        <a:pt x="85" y="6"/>
                      </a:moveTo>
                      <a:cubicBezTo>
                        <a:pt x="85" y="6"/>
                        <a:pt x="85" y="6"/>
                        <a:pt x="85" y="6"/>
                      </a:cubicBezTo>
                      <a:cubicBezTo>
                        <a:pt x="85" y="6"/>
                        <a:pt x="85" y="6"/>
                        <a:pt x="85" y="6"/>
                      </a:cubicBezTo>
                      <a:cubicBezTo>
                        <a:pt x="86" y="6"/>
                        <a:pt x="86" y="5"/>
                        <a:pt x="86" y="5"/>
                      </a:cubicBezTo>
                      <a:cubicBezTo>
                        <a:pt x="86" y="5"/>
                        <a:pt x="86" y="5"/>
                        <a:pt x="86" y="5"/>
                      </a:cubicBezTo>
                      <a:cubicBezTo>
                        <a:pt x="85" y="5"/>
                        <a:pt x="85" y="5"/>
                        <a:pt x="85" y="5"/>
                      </a:cubicBezTo>
                      <a:cubicBezTo>
                        <a:pt x="85" y="5"/>
                        <a:pt x="85" y="5"/>
                        <a:pt x="84" y="5"/>
                      </a:cubicBezTo>
                      <a:cubicBezTo>
                        <a:pt x="84" y="5"/>
                        <a:pt x="84" y="5"/>
                        <a:pt x="84" y="6"/>
                      </a:cubicBezTo>
                      <a:cubicBezTo>
                        <a:pt x="84" y="6"/>
                        <a:pt x="84" y="6"/>
                        <a:pt x="85" y="6"/>
                      </a:cubicBezTo>
                      <a:moveTo>
                        <a:pt x="79" y="8"/>
                      </a:moveTo>
                      <a:cubicBezTo>
                        <a:pt x="79" y="9"/>
                        <a:pt x="79" y="9"/>
                        <a:pt x="79" y="9"/>
                      </a:cubicBezTo>
                      <a:cubicBezTo>
                        <a:pt x="80" y="9"/>
                        <a:pt x="80" y="9"/>
                        <a:pt x="80" y="8"/>
                      </a:cubicBezTo>
                      <a:cubicBezTo>
                        <a:pt x="80" y="8"/>
                        <a:pt x="80" y="8"/>
                        <a:pt x="80" y="8"/>
                      </a:cubicBezTo>
                      <a:cubicBezTo>
                        <a:pt x="79" y="8"/>
                        <a:pt x="79" y="8"/>
                        <a:pt x="79" y="8"/>
                      </a:cubicBezTo>
                      <a:cubicBezTo>
                        <a:pt x="79" y="8"/>
                        <a:pt x="78" y="8"/>
                        <a:pt x="78" y="8"/>
                      </a:cubicBezTo>
                      <a:cubicBezTo>
                        <a:pt x="78" y="8"/>
                        <a:pt x="78" y="8"/>
                        <a:pt x="78" y="8"/>
                      </a:cubicBezTo>
                      <a:cubicBezTo>
                        <a:pt x="79" y="8"/>
                        <a:pt x="79" y="8"/>
                        <a:pt x="79" y="8"/>
                      </a:cubicBezTo>
                      <a:moveTo>
                        <a:pt x="81" y="6"/>
                      </a:moveTo>
                      <a:cubicBezTo>
                        <a:pt x="81" y="6"/>
                        <a:pt x="81" y="6"/>
                        <a:pt x="81" y="5"/>
                      </a:cubicBezTo>
                      <a:cubicBezTo>
                        <a:pt x="82" y="5"/>
                        <a:pt x="82" y="5"/>
                        <a:pt x="82" y="5"/>
                      </a:cubicBezTo>
                      <a:cubicBezTo>
                        <a:pt x="82" y="5"/>
                        <a:pt x="83" y="4"/>
                        <a:pt x="83" y="4"/>
                      </a:cubicBezTo>
                      <a:cubicBezTo>
                        <a:pt x="83" y="4"/>
                        <a:pt x="82" y="4"/>
                        <a:pt x="82" y="4"/>
                      </a:cubicBezTo>
                      <a:cubicBezTo>
                        <a:pt x="82" y="4"/>
                        <a:pt x="82" y="5"/>
                        <a:pt x="82" y="5"/>
                      </a:cubicBezTo>
                      <a:cubicBezTo>
                        <a:pt x="81" y="5"/>
                        <a:pt x="81" y="5"/>
                        <a:pt x="80" y="5"/>
                      </a:cubicBezTo>
                      <a:cubicBezTo>
                        <a:pt x="80" y="5"/>
                        <a:pt x="79" y="5"/>
                        <a:pt x="79" y="5"/>
                      </a:cubicBezTo>
                      <a:cubicBezTo>
                        <a:pt x="78" y="5"/>
                        <a:pt x="79" y="5"/>
                        <a:pt x="78" y="5"/>
                      </a:cubicBezTo>
                      <a:cubicBezTo>
                        <a:pt x="78" y="5"/>
                        <a:pt x="78" y="5"/>
                        <a:pt x="78" y="5"/>
                      </a:cubicBezTo>
                      <a:cubicBezTo>
                        <a:pt x="77" y="6"/>
                        <a:pt x="77" y="6"/>
                        <a:pt x="77" y="6"/>
                      </a:cubicBezTo>
                      <a:cubicBezTo>
                        <a:pt x="77" y="6"/>
                        <a:pt x="77" y="5"/>
                        <a:pt x="77" y="6"/>
                      </a:cubicBezTo>
                      <a:cubicBezTo>
                        <a:pt x="76" y="6"/>
                        <a:pt x="76" y="6"/>
                        <a:pt x="77" y="6"/>
                      </a:cubicBezTo>
                      <a:cubicBezTo>
                        <a:pt x="77" y="7"/>
                        <a:pt x="77" y="7"/>
                        <a:pt x="78" y="7"/>
                      </a:cubicBezTo>
                      <a:cubicBezTo>
                        <a:pt x="78" y="7"/>
                        <a:pt x="78" y="6"/>
                        <a:pt x="79" y="6"/>
                      </a:cubicBezTo>
                      <a:cubicBezTo>
                        <a:pt x="79" y="6"/>
                        <a:pt x="79" y="6"/>
                        <a:pt x="80" y="6"/>
                      </a:cubicBezTo>
                      <a:cubicBezTo>
                        <a:pt x="80" y="6"/>
                        <a:pt x="80" y="6"/>
                        <a:pt x="80" y="6"/>
                      </a:cubicBezTo>
                      <a:cubicBezTo>
                        <a:pt x="81" y="6"/>
                        <a:pt x="81" y="6"/>
                        <a:pt x="81" y="6"/>
                      </a:cubicBezTo>
                      <a:moveTo>
                        <a:pt x="78" y="9"/>
                      </a:moveTo>
                      <a:cubicBezTo>
                        <a:pt x="79" y="10"/>
                        <a:pt x="79" y="10"/>
                        <a:pt x="79" y="10"/>
                      </a:cubicBezTo>
                      <a:cubicBezTo>
                        <a:pt x="79" y="10"/>
                        <a:pt x="79" y="10"/>
                        <a:pt x="80" y="10"/>
                      </a:cubicBezTo>
                      <a:cubicBezTo>
                        <a:pt x="80" y="10"/>
                        <a:pt x="80" y="10"/>
                        <a:pt x="80" y="9"/>
                      </a:cubicBezTo>
                      <a:cubicBezTo>
                        <a:pt x="80" y="9"/>
                        <a:pt x="80" y="9"/>
                        <a:pt x="80" y="9"/>
                      </a:cubicBezTo>
                      <a:cubicBezTo>
                        <a:pt x="80" y="9"/>
                        <a:pt x="79" y="9"/>
                        <a:pt x="79" y="9"/>
                      </a:cubicBezTo>
                      <a:cubicBezTo>
                        <a:pt x="79" y="9"/>
                        <a:pt x="78" y="9"/>
                        <a:pt x="78" y="9"/>
                      </a:cubicBezTo>
                      <a:cubicBezTo>
                        <a:pt x="78" y="9"/>
                        <a:pt x="78" y="9"/>
                        <a:pt x="78" y="9"/>
                      </a:cubicBezTo>
                      <a:moveTo>
                        <a:pt x="81" y="8"/>
                      </a:moveTo>
                      <a:cubicBezTo>
                        <a:pt x="81" y="8"/>
                        <a:pt x="81" y="8"/>
                        <a:pt x="82" y="8"/>
                      </a:cubicBezTo>
                      <a:cubicBezTo>
                        <a:pt x="82" y="8"/>
                        <a:pt x="83" y="8"/>
                        <a:pt x="83" y="7"/>
                      </a:cubicBezTo>
                      <a:cubicBezTo>
                        <a:pt x="83" y="7"/>
                        <a:pt x="83" y="7"/>
                        <a:pt x="83" y="7"/>
                      </a:cubicBezTo>
                      <a:cubicBezTo>
                        <a:pt x="83" y="7"/>
                        <a:pt x="84" y="7"/>
                        <a:pt x="84" y="6"/>
                      </a:cubicBezTo>
                      <a:cubicBezTo>
                        <a:pt x="84" y="6"/>
                        <a:pt x="83" y="6"/>
                        <a:pt x="83" y="6"/>
                      </a:cubicBezTo>
                      <a:cubicBezTo>
                        <a:pt x="83" y="6"/>
                        <a:pt x="82" y="6"/>
                        <a:pt x="82" y="7"/>
                      </a:cubicBezTo>
                      <a:cubicBezTo>
                        <a:pt x="82" y="7"/>
                        <a:pt x="81" y="7"/>
                        <a:pt x="81" y="7"/>
                      </a:cubicBezTo>
                      <a:cubicBezTo>
                        <a:pt x="81" y="7"/>
                        <a:pt x="81" y="7"/>
                        <a:pt x="81" y="7"/>
                      </a:cubicBezTo>
                      <a:cubicBezTo>
                        <a:pt x="81" y="8"/>
                        <a:pt x="81" y="7"/>
                        <a:pt x="81" y="8"/>
                      </a:cubicBezTo>
                      <a:moveTo>
                        <a:pt x="61" y="14"/>
                      </a:moveTo>
                      <a:cubicBezTo>
                        <a:pt x="61" y="14"/>
                        <a:pt x="61" y="14"/>
                        <a:pt x="60" y="14"/>
                      </a:cubicBezTo>
                      <a:cubicBezTo>
                        <a:pt x="60" y="14"/>
                        <a:pt x="60" y="14"/>
                        <a:pt x="60" y="14"/>
                      </a:cubicBezTo>
                      <a:cubicBezTo>
                        <a:pt x="60" y="14"/>
                        <a:pt x="60" y="14"/>
                        <a:pt x="59" y="14"/>
                      </a:cubicBezTo>
                      <a:cubicBezTo>
                        <a:pt x="59" y="14"/>
                        <a:pt x="59" y="14"/>
                        <a:pt x="59" y="14"/>
                      </a:cubicBezTo>
                      <a:cubicBezTo>
                        <a:pt x="59" y="14"/>
                        <a:pt x="59" y="14"/>
                        <a:pt x="59" y="15"/>
                      </a:cubicBezTo>
                      <a:cubicBezTo>
                        <a:pt x="59" y="15"/>
                        <a:pt x="59" y="15"/>
                        <a:pt x="59" y="15"/>
                      </a:cubicBezTo>
                      <a:cubicBezTo>
                        <a:pt x="60" y="15"/>
                        <a:pt x="60" y="15"/>
                        <a:pt x="60" y="15"/>
                      </a:cubicBezTo>
                      <a:cubicBezTo>
                        <a:pt x="60" y="15"/>
                        <a:pt x="60" y="15"/>
                        <a:pt x="61" y="15"/>
                      </a:cubicBezTo>
                      <a:cubicBezTo>
                        <a:pt x="61" y="15"/>
                        <a:pt x="61" y="15"/>
                        <a:pt x="61" y="15"/>
                      </a:cubicBezTo>
                      <a:cubicBezTo>
                        <a:pt x="61" y="15"/>
                        <a:pt x="61" y="14"/>
                        <a:pt x="62" y="14"/>
                      </a:cubicBezTo>
                      <a:cubicBezTo>
                        <a:pt x="62" y="14"/>
                        <a:pt x="62" y="14"/>
                        <a:pt x="62" y="14"/>
                      </a:cubicBezTo>
                      <a:cubicBezTo>
                        <a:pt x="62" y="14"/>
                        <a:pt x="62" y="14"/>
                        <a:pt x="62" y="14"/>
                      </a:cubicBezTo>
                      <a:cubicBezTo>
                        <a:pt x="62" y="14"/>
                        <a:pt x="62" y="13"/>
                        <a:pt x="62" y="13"/>
                      </a:cubicBezTo>
                      <a:cubicBezTo>
                        <a:pt x="62" y="13"/>
                        <a:pt x="62" y="13"/>
                        <a:pt x="61" y="13"/>
                      </a:cubicBezTo>
                      <a:cubicBezTo>
                        <a:pt x="61" y="13"/>
                        <a:pt x="61" y="13"/>
                        <a:pt x="61" y="13"/>
                      </a:cubicBezTo>
                      <a:cubicBezTo>
                        <a:pt x="61" y="13"/>
                        <a:pt x="61" y="13"/>
                        <a:pt x="61" y="14"/>
                      </a:cubicBezTo>
                      <a:cubicBezTo>
                        <a:pt x="61" y="14"/>
                        <a:pt x="61" y="14"/>
                        <a:pt x="61" y="14"/>
                      </a:cubicBezTo>
                      <a:moveTo>
                        <a:pt x="45" y="23"/>
                      </a:moveTo>
                      <a:cubicBezTo>
                        <a:pt x="45" y="23"/>
                        <a:pt x="46" y="23"/>
                        <a:pt x="46" y="22"/>
                      </a:cubicBezTo>
                      <a:cubicBezTo>
                        <a:pt x="45" y="22"/>
                        <a:pt x="45" y="22"/>
                        <a:pt x="45" y="22"/>
                      </a:cubicBezTo>
                      <a:cubicBezTo>
                        <a:pt x="45" y="22"/>
                        <a:pt x="45" y="21"/>
                        <a:pt x="45" y="21"/>
                      </a:cubicBezTo>
                      <a:cubicBezTo>
                        <a:pt x="45" y="21"/>
                        <a:pt x="44" y="21"/>
                        <a:pt x="44" y="21"/>
                      </a:cubicBezTo>
                      <a:cubicBezTo>
                        <a:pt x="44" y="21"/>
                        <a:pt x="44" y="21"/>
                        <a:pt x="44" y="21"/>
                      </a:cubicBezTo>
                      <a:cubicBezTo>
                        <a:pt x="44" y="21"/>
                        <a:pt x="44" y="21"/>
                        <a:pt x="44" y="21"/>
                      </a:cubicBezTo>
                      <a:cubicBezTo>
                        <a:pt x="44" y="21"/>
                        <a:pt x="44" y="22"/>
                        <a:pt x="43" y="22"/>
                      </a:cubicBezTo>
                      <a:cubicBezTo>
                        <a:pt x="43" y="22"/>
                        <a:pt x="43" y="22"/>
                        <a:pt x="43" y="22"/>
                      </a:cubicBezTo>
                      <a:cubicBezTo>
                        <a:pt x="42" y="23"/>
                        <a:pt x="43" y="23"/>
                        <a:pt x="42" y="23"/>
                      </a:cubicBezTo>
                      <a:cubicBezTo>
                        <a:pt x="42" y="23"/>
                        <a:pt x="42" y="23"/>
                        <a:pt x="42" y="23"/>
                      </a:cubicBezTo>
                      <a:cubicBezTo>
                        <a:pt x="42" y="23"/>
                        <a:pt x="41" y="23"/>
                        <a:pt x="42" y="24"/>
                      </a:cubicBezTo>
                      <a:cubicBezTo>
                        <a:pt x="42" y="24"/>
                        <a:pt x="42" y="23"/>
                        <a:pt x="43" y="23"/>
                      </a:cubicBezTo>
                      <a:cubicBezTo>
                        <a:pt x="43" y="23"/>
                        <a:pt x="43" y="23"/>
                        <a:pt x="43" y="23"/>
                      </a:cubicBezTo>
                      <a:cubicBezTo>
                        <a:pt x="44" y="23"/>
                        <a:pt x="44" y="23"/>
                        <a:pt x="44" y="23"/>
                      </a:cubicBezTo>
                      <a:cubicBezTo>
                        <a:pt x="44" y="23"/>
                        <a:pt x="44" y="23"/>
                        <a:pt x="44" y="23"/>
                      </a:cubicBezTo>
                      <a:cubicBezTo>
                        <a:pt x="44" y="24"/>
                        <a:pt x="45" y="23"/>
                        <a:pt x="45" y="23"/>
                      </a:cubicBezTo>
                      <a:cubicBezTo>
                        <a:pt x="45" y="23"/>
                        <a:pt x="45" y="23"/>
                        <a:pt x="45" y="23"/>
                      </a:cubicBezTo>
                      <a:moveTo>
                        <a:pt x="44" y="26"/>
                      </a:moveTo>
                      <a:cubicBezTo>
                        <a:pt x="44" y="25"/>
                        <a:pt x="43" y="25"/>
                        <a:pt x="43" y="25"/>
                      </a:cubicBezTo>
                      <a:cubicBezTo>
                        <a:pt x="43" y="25"/>
                        <a:pt x="42" y="25"/>
                        <a:pt x="42" y="26"/>
                      </a:cubicBezTo>
                      <a:cubicBezTo>
                        <a:pt x="41" y="26"/>
                        <a:pt x="41" y="26"/>
                        <a:pt x="41" y="26"/>
                      </a:cubicBezTo>
                      <a:cubicBezTo>
                        <a:pt x="41" y="27"/>
                        <a:pt x="41" y="27"/>
                        <a:pt x="41" y="27"/>
                      </a:cubicBezTo>
                      <a:cubicBezTo>
                        <a:pt x="41" y="27"/>
                        <a:pt x="42" y="27"/>
                        <a:pt x="42" y="27"/>
                      </a:cubicBezTo>
                      <a:cubicBezTo>
                        <a:pt x="42" y="27"/>
                        <a:pt x="42" y="26"/>
                        <a:pt x="42" y="26"/>
                      </a:cubicBezTo>
                      <a:cubicBezTo>
                        <a:pt x="43" y="26"/>
                        <a:pt x="43" y="26"/>
                        <a:pt x="43" y="26"/>
                      </a:cubicBezTo>
                      <a:cubicBezTo>
                        <a:pt x="43" y="26"/>
                        <a:pt x="44" y="26"/>
                        <a:pt x="44" y="26"/>
                      </a:cubicBezTo>
                      <a:moveTo>
                        <a:pt x="35" y="29"/>
                      </a:moveTo>
                      <a:cubicBezTo>
                        <a:pt x="35" y="29"/>
                        <a:pt x="34" y="29"/>
                        <a:pt x="34" y="30"/>
                      </a:cubicBezTo>
                      <a:cubicBezTo>
                        <a:pt x="34" y="30"/>
                        <a:pt x="34" y="30"/>
                        <a:pt x="35" y="30"/>
                      </a:cubicBezTo>
                      <a:cubicBezTo>
                        <a:pt x="35" y="30"/>
                        <a:pt x="35" y="30"/>
                        <a:pt x="35" y="29"/>
                      </a:cubicBezTo>
                      <a:cubicBezTo>
                        <a:pt x="35" y="29"/>
                        <a:pt x="36" y="29"/>
                        <a:pt x="36" y="29"/>
                      </a:cubicBezTo>
                      <a:cubicBezTo>
                        <a:pt x="36" y="29"/>
                        <a:pt x="36" y="28"/>
                        <a:pt x="35" y="28"/>
                      </a:cubicBezTo>
                      <a:cubicBezTo>
                        <a:pt x="35" y="28"/>
                        <a:pt x="35" y="28"/>
                        <a:pt x="35" y="29"/>
                      </a:cubicBezTo>
                      <a:moveTo>
                        <a:pt x="93" y="1"/>
                      </a:moveTo>
                      <a:cubicBezTo>
                        <a:pt x="93" y="1"/>
                        <a:pt x="93" y="1"/>
                        <a:pt x="93" y="2"/>
                      </a:cubicBezTo>
                      <a:cubicBezTo>
                        <a:pt x="93" y="2"/>
                        <a:pt x="92" y="2"/>
                        <a:pt x="92" y="2"/>
                      </a:cubicBezTo>
                      <a:cubicBezTo>
                        <a:pt x="93" y="2"/>
                        <a:pt x="93" y="2"/>
                        <a:pt x="93" y="2"/>
                      </a:cubicBezTo>
                      <a:cubicBezTo>
                        <a:pt x="93" y="2"/>
                        <a:pt x="93" y="2"/>
                        <a:pt x="94" y="2"/>
                      </a:cubicBezTo>
                      <a:cubicBezTo>
                        <a:pt x="94" y="2"/>
                        <a:pt x="94" y="2"/>
                        <a:pt x="94" y="2"/>
                      </a:cubicBezTo>
                      <a:cubicBezTo>
                        <a:pt x="95" y="2"/>
                        <a:pt x="95" y="2"/>
                        <a:pt x="95" y="2"/>
                      </a:cubicBezTo>
                      <a:cubicBezTo>
                        <a:pt x="96" y="1"/>
                        <a:pt x="96" y="1"/>
                        <a:pt x="95" y="1"/>
                      </a:cubicBezTo>
                      <a:cubicBezTo>
                        <a:pt x="95" y="1"/>
                        <a:pt x="95" y="1"/>
                        <a:pt x="95" y="1"/>
                      </a:cubicBezTo>
                      <a:cubicBezTo>
                        <a:pt x="94" y="1"/>
                        <a:pt x="94" y="1"/>
                        <a:pt x="94" y="1"/>
                      </a:cubicBezTo>
                      <a:cubicBezTo>
                        <a:pt x="94" y="0"/>
                        <a:pt x="93" y="0"/>
                        <a:pt x="93" y="0"/>
                      </a:cubicBezTo>
                      <a:cubicBezTo>
                        <a:pt x="93" y="1"/>
                        <a:pt x="93" y="1"/>
                        <a:pt x="93" y="1"/>
                      </a:cubicBezTo>
                      <a:cubicBezTo>
                        <a:pt x="93" y="1"/>
                        <a:pt x="94" y="1"/>
                        <a:pt x="93" y="1"/>
                      </a:cubicBezTo>
                      <a:moveTo>
                        <a:pt x="47" y="21"/>
                      </a:moveTo>
                      <a:cubicBezTo>
                        <a:pt x="47" y="21"/>
                        <a:pt x="47" y="21"/>
                        <a:pt x="47" y="21"/>
                      </a:cubicBezTo>
                      <a:cubicBezTo>
                        <a:pt x="47" y="22"/>
                        <a:pt x="47" y="22"/>
                        <a:pt x="47" y="22"/>
                      </a:cubicBezTo>
                      <a:cubicBezTo>
                        <a:pt x="47" y="22"/>
                        <a:pt x="47" y="22"/>
                        <a:pt x="47" y="22"/>
                      </a:cubicBezTo>
                      <a:cubicBezTo>
                        <a:pt x="47" y="22"/>
                        <a:pt x="48" y="22"/>
                        <a:pt x="48" y="22"/>
                      </a:cubicBezTo>
                      <a:cubicBezTo>
                        <a:pt x="48" y="21"/>
                        <a:pt x="48" y="21"/>
                        <a:pt x="48" y="21"/>
                      </a:cubicBezTo>
                      <a:cubicBezTo>
                        <a:pt x="48" y="21"/>
                        <a:pt x="48" y="21"/>
                        <a:pt x="48" y="21"/>
                      </a:cubicBezTo>
                      <a:cubicBezTo>
                        <a:pt x="48" y="21"/>
                        <a:pt x="47" y="21"/>
                        <a:pt x="47" y="21"/>
                      </a:cubicBezTo>
                      <a:moveTo>
                        <a:pt x="49" y="19"/>
                      </a:moveTo>
                      <a:cubicBezTo>
                        <a:pt x="49" y="19"/>
                        <a:pt x="49" y="18"/>
                        <a:pt x="48" y="19"/>
                      </a:cubicBezTo>
                      <a:cubicBezTo>
                        <a:pt x="48" y="19"/>
                        <a:pt x="48" y="19"/>
                        <a:pt x="48" y="19"/>
                      </a:cubicBezTo>
                      <a:cubicBezTo>
                        <a:pt x="48" y="19"/>
                        <a:pt x="47" y="19"/>
                        <a:pt x="47" y="19"/>
                      </a:cubicBezTo>
                      <a:cubicBezTo>
                        <a:pt x="47" y="20"/>
                        <a:pt x="47" y="20"/>
                        <a:pt x="47" y="20"/>
                      </a:cubicBezTo>
                      <a:cubicBezTo>
                        <a:pt x="47" y="20"/>
                        <a:pt x="47" y="20"/>
                        <a:pt x="47" y="20"/>
                      </a:cubicBezTo>
                      <a:cubicBezTo>
                        <a:pt x="47" y="20"/>
                        <a:pt x="48" y="20"/>
                        <a:pt x="48" y="20"/>
                      </a:cubicBezTo>
                      <a:cubicBezTo>
                        <a:pt x="48" y="20"/>
                        <a:pt x="48" y="20"/>
                        <a:pt x="48" y="19"/>
                      </a:cubicBezTo>
                      <a:cubicBezTo>
                        <a:pt x="48" y="19"/>
                        <a:pt x="48" y="19"/>
                        <a:pt x="49" y="19"/>
                      </a:cubicBezTo>
                      <a:moveTo>
                        <a:pt x="44" y="31"/>
                      </a:moveTo>
                      <a:cubicBezTo>
                        <a:pt x="44" y="30"/>
                        <a:pt x="44" y="30"/>
                        <a:pt x="44" y="30"/>
                      </a:cubicBezTo>
                      <a:cubicBezTo>
                        <a:pt x="45" y="30"/>
                        <a:pt x="45" y="30"/>
                        <a:pt x="45" y="30"/>
                      </a:cubicBezTo>
                      <a:cubicBezTo>
                        <a:pt x="45" y="30"/>
                        <a:pt x="44" y="29"/>
                        <a:pt x="44" y="29"/>
                      </a:cubicBezTo>
                      <a:cubicBezTo>
                        <a:pt x="44" y="30"/>
                        <a:pt x="44" y="30"/>
                        <a:pt x="44" y="30"/>
                      </a:cubicBezTo>
                      <a:cubicBezTo>
                        <a:pt x="43" y="30"/>
                        <a:pt x="43" y="30"/>
                        <a:pt x="43" y="30"/>
                      </a:cubicBezTo>
                      <a:cubicBezTo>
                        <a:pt x="44" y="31"/>
                        <a:pt x="44" y="31"/>
                        <a:pt x="44" y="31"/>
                      </a:cubicBezTo>
                      <a:moveTo>
                        <a:pt x="63" y="13"/>
                      </a:moveTo>
                      <a:cubicBezTo>
                        <a:pt x="64" y="13"/>
                        <a:pt x="64" y="13"/>
                        <a:pt x="64" y="13"/>
                      </a:cubicBezTo>
                      <a:cubicBezTo>
                        <a:pt x="64" y="13"/>
                        <a:pt x="64" y="13"/>
                        <a:pt x="64" y="12"/>
                      </a:cubicBezTo>
                      <a:cubicBezTo>
                        <a:pt x="65" y="12"/>
                        <a:pt x="65" y="12"/>
                        <a:pt x="65" y="12"/>
                      </a:cubicBezTo>
                      <a:cubicBezTo>
                        <a:pt x="65" y="12"/>
                        <a:pt x="65" y="12"/>
                        <a:pt x="65" y="12"/>
                      </a:cubicBezTo>
                      <a:cubicBezTo>
                        <a:pt x="65" y="11"/>
                        <a:pt x="65" y="11"/>
                        <a:pt x="65" y="11"/>
                      </a:cubicBezTo>
                      <a:cubicBezTo>
                        <a:pt x="64" y="11"/>
                        <a:pt x="64" y="11"/>
                        <a:pt x="64" y="11"/>
                      </a:cubicBezTo>
                      <a:cubicBezTo>
                        <a:pt x="64" y="11"/>
                        <a:pt x="64" y="11"/>
                        <a:pt x="63" y="11"/>
                      </a:cubicBezTo>
                      <a:cubicBezTo>
                        <a:pt x="63" y="11"/>
                        <a:pt x="63" y="11"/>
                        <a:pt x="63" y="11"/>
                      </a:cubicBezTo>
                      <a:cubicBezTo>
                        <a:pt x="63" y="11"/>
                        <a:pt x="62" y="11"/>
                        <a:pt x="62" y="11"/>
                      </a:cubicBezTo>
                      <a:cubicBezTo>
                        <a:pt x="62" y="12"/>
                        <a:pt x="62" y="12"/>
                        <a:pt x="62" y="12"/>
                      </a:cubicBezTo>
                      <a:cubicBezTo>
                        <a:pt x="62" y="12"/>
                        <a:pt x="61" y="12"/>
                        <a:pt x="61" y="12"/>
                      </a:cubicBezTo>
                      <a:cubicBezTo>
                        <a:pt x="62" y="12"/>
                        <a:pt x="62" y="12"/>
                        <a:pt x="62" y="12"/>
                      </a:cubicBezTo>
                      <a:cubicBezTo>
                        <a:pt x="62" y="13"/>
                        <a:pt x="62" y="13"/>
                        <a:pt x="63" y="13"/>
                      </a:cubicBezTo>
                      <a:cubicBezTo>
                        <a:pt x="63" y="13"/>
                        <a:pt x="63" y="13"/>
                        <a:pt x="63" y="13"/>
                      </a:cubicBezTo>
                      <a:moveTo>
                        <a:pt x="53" y="19"/>
                      </a:moveTo>
                      <a:cubicBezTo>
                        <a:pt x="53" y="19"/>
                        <a:pt x="53" y="19"/>
                        <a:pt x="53" y="19"/>
                      </a:cubicBezTo>
                      <a:cubicBezTo>
                        <a:pt x="53" y="19"/>
                        <a:pt x="53" y="19"/>
                        <a:pt x="53" y="19"/>
                      </a:cubicBezTo>
                      <a:cubicBezTo>
                        <a:pt x="53" y="20"/>
                        <a:pt x="53" y="20"/>
                        <a:pt x="53" y="20"/>
                      </a:cubicBezTo>
                      <a:cubicBezTo>
                        <a:pt x="53" y="20"/>
                        <a:pt x="54" y="20"/>
                        <a:pt x="54" y="20"/>
                      </a:cubicBezTo>
                      <a:cubicBezTo>
                        <a:pt x="54" y="20"/>
                        <a:pt x="54" y="20"/>
                        <a:pt x="54" y="19"/>
                      </a:cubicBezTo>
                      <a:cubicBezTo>
                        <a:pt x="55" y="19"/>
                        <a:pt x="55" y="19"/>
                        <a:pt x="55" y="19"/>
                      </a:cubicBezTo>
                      <a:cubicBezTo>
                        <a:pt x="55" y="19"/>
                        <a:pt x="55" y="19"/>
                        <a:pt x="55" y="19"/>
                      </a:cubicBezTo>
                      <a:cubicBezTo>
                        <a:pt x="56" y="19"/>
                        <a:pt x="56" y="19"/>
                        <a:pt x="56" y="19"/>
                      </a:cubicBezTo>
                      <a:cubicBezTo>
                        <a:pt x="56" y="19"/>
                        <a:pt x="57" y="19"/>
                        <a:pt x="57" y="19"/>
                      </a:cubicBezTo>
                      <a:cubicBezTo>
                        <a:pt x="57" y="18"/>
                        <a:pt x="57" y="18"/>
                        <a:pt x="57" y="18"/>
                      </a:cubicBezTo>
                      <a:cubicBezTo>
                        <a:pt x="57" y="18"/>
                        <a:pt x="57" y="18"/>
                        <a:pt x="57" y="17"/>
                      </a:cubicBezTo>
                      <a:cubicBezTo>
                        <a:pt x="57" y="17"/>
                        <a:pt x="58" y="17"/>
                        <a:pt x="58" y="17"/>
                      </a:cubicBezTo>
                      <a:cubicBezTo>
                        <a:pt x="58" y="17"/>
                        <a:pt x="58" y="16"/>
                        <a:pt x="58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cubicBezTo>
                        <a:pt x="57" y="16"/>
                        <a:pt x="56" y="16"/>
                        <a:pt x="56" y="16"/>
                      </a:cubicBezTo>
                      <a:cubicBezTo>
                        <a:pt x="56" y="16"/>
                        <a:pt x="56" y="17"/>
                        <a:pt x="56" y="17"/>
                      </a:cubicBezTo>
                      <a:cubicBezTo>
                        <a:pt x="56" y="17"/>
                        <a:pt x="55" y="17"/>
                        <a:pt x="55" y="17"/>
                      </a:cubicBezTo>
                      <a:cubicBezTo>
                        <a:pt x="55" y="17"/>
                        <a:pt x="55" y="17"/>
                        <a:pt x="55" y="17"/>
                      </a:cubicBezTo>
                      <a:cubicBezTo>
                        <a:pt x="55" y="17"/>
                        <a:pt x="54" y="17"/>
                        <a:pt x="54" y="17"/>
                      </a:cubicBezTo>
                      <a:cubicBezTo>
                        <a:pt x="54" y="17"/>
                        <a:pt x="53" y="17"/>
                        <a:pt x="53" y="17"/>
                      </a:cubicBezTo>
                      <a:cubicBezTo>
                        <a:pt x="53" y="17"/>
                        <a:pt x="53" y="17"/>
                        <a:pt x="53" y="17"/>
                      </a:cubicBezTo>
                      <a:cubicBezTo>
                        <a:pt x="53" y="18"/>
                        <a:pt x="53" y="18"/>
                        <a:pt x="54" y="18"/>
                      </a:cubicBezTo>
                      <a:cubicBezTo>
                        <a:pt x="54" y="18"/>
                        <a:pt x="54" y="18"/>
                        <a:pt x="54" y="18"/>
                      </a:cubicBezTo>
                      <a:cubicBezTo>
                        <a:pt x="54" y="18"/>
                        <a:pt x="54" y="19"/>
                        <a:pt x="53" y="19"/>
                      </a:cubicBezTo>
                      <a:moveTo>
                        <a:pt x="46" y="27"/>
                      </a:moveTo>
                      <a:cubicBezTo>
                        <a:pt x="46" y="28"/>
                        <a:pt x="46" y="28"/>
                        <a:pt x="46" y="28"/>
                      </a:cubicBezTo>
                      <a:cubicBezTo>
                        <a:pt x="46" y="28"/>
                        <a:pt x="46" y="28"/>
                        <a:pt x="46" y="28"/>
                      </a:cubicBezTo>
                      <a:cubicBezTo>
                        <a:pt x="46" y="28"/>
                        <a:pt x="46" y="28"/>
                        <a:pt x="47" y="28"/>
                      </a:cubicBezTo>
                      <a:cubicBezTo>
                        <a:pt x="47" y="28"/>
                        <a:pt x="47" y="28"/>
                        <a:pt x="47" y="28"/>
                      </a:cubicBezTo>
                      <a:cubicBezTo>
                        <a:pt x="47" y="27"/>
                        <a:pt x="47" y="27"/>
                        <a:pt x="46" y="27"/>
                      </a:cubicBezTo>
                      <a:moveTo>
                        <a:pt x="51" y="22"/>
                      </a:moveTo>
                      <a:cubicBezTo>
                        <a:pt x="51" y="22"/>
                        <a:pt x="51" y="22"/>
                        <a:pt x="50" y="22"/>
                      </a:cubicBezTo>
                      <a:cubicBezTo>
                        <a:pt x="50" y="22"/>
                        <a:pt x="50" y="22"/>
                        <a:pt x="50" y="22"/>
                      </a:cubicBezTo>
                      <a:cubicBezTo>
                        <a:pt x="50" y="22"/>
                        <a:pt x="49" y="22"/>
                        <a:pt x="49" y="22"/>
                      </a:cubicBezTo>
                      <a:cubicBezTo>
                        <a:pt x="49" y="22"/>
                        <a:pt x="49" y="22"/>
                        <a:pt x="49" y="22"/>
                      </a:cubicBezTo>
                      <a:cubicBezTo>
                        <a:pt x="49" y="23"/>
                        <a:pt x="49" y="23"/>
                        <a:pt x="49" y="23"/>
                      </a:cubicBezTo>
                      <a:cubicBezTo>
                        <a:pt x="49" y="23"/>
                        <a:pt x="49" y="23"/>
                        <a:pt x="49" y="23"/>
                      </a:cubicBezTo>
                      <a:cubicBezTo>
                        <a:pt x="49" y="23"/>
                        <a:pt x="48" y="24"/>
                        <a:pt x="48" y="24"/>
                      </a:cubicBezTo>
                      <a:cubicBezTo>
                        <a:pt x="48" y="24"/>
                        <a:pt x="47" y="24"/>
                        <a:pt x="47" y="24"/>
                      </a:cubicBezTo>
                      <a:cubicBezTo>
                        <a:pt x="47" y="24"/>
                        <a:pt x="47" y="24"/>
                        <a:pt x="47" y="24"/>
                      </a:cubicBezTo>
                      <a:cubicBezTo>
                        <a:pt x="48" y="24"/>
                        <a:pt x="48" y="23"/>
                        <a:pt x="48" y="23"/>
                      </a:cubicBezTo>
                      <a:cubicBezTo>
                        <a:pt x="48" y="23"/>
                        <a:pt x="48" y="23"/>
                        <a:pt x="48" y="23"/>
                      </a:cubicBezTo>
                      <a:cubicBezTo>
                        <a:pt x="48" y="23"/>
                        <a:pt x="48" y="23"/>
                        <a:pt x="47" y="23"/>
                      </a:cubicBezTo>
                      <a:cubicBezTo>
                        <a:pt x="47" y="23"/>
                        <a:pt x="47" y="23"/>
                        <a:pt x="47" y="23"/>
                      </a:cubicBezTo>
                      <a:cubicBezTo>
                        <a:pt x="47" y="23"/>
                        <a:pt x="47" y="23"/>
                        <a:pt x="47" y="23"/>
                      </a:cubicBezTo>
                      <a:cubicBezTo>
                        <a:pt x="47" y="23"/>
                        <a:pt x="46" y="23"/>
                        <a:pt x="46" y="24"/>
                      </a:cubicBezTo>
                      <a:cubicBezTo>
                        <a:pt x="46" y="24"/>
                        <a:pt x="46" y="24"/>
                        <a:pt x="46" y="24"/>
                      </a:cubicBezTo>
                      <a:cubicBezTo>
                        <a:pt x="46" y="24"/>
                        <a:pt x="46" y="24"/>
                        <a:pt x="46" y="24"/>
                      </a:cubicBezTo>
                      <a:cubicBezTo>
                        <a:pt x="46" y="25"/>
                        <a:pt x="46" y="25"/>
                        <a:pt x="46" y="25"/>
                      </a:cubicBezTo>
                      <a:cubicBezTo>
                        <a:pt x="45" y="25"/>
                        <a:pt x="45" y="25"/>
                        <a:pt x="45" y="25"/>
                      </a:cubicBezTo>
                      <a:cubicBezTo>
                        <a:pt x="45" y="25"/>
                        <a:pt x="45" y="25"/>
                        <a:pt x="45" y="26"/>
                      </a:cubicBezTo>
                      <a:cubicBezTo>
                        <a:pt x="46" y="26"/>
                        <a:pt x="46" y="26"/>
                        <a:pt x="46" y="26"/>
                      </a:cubicBezTo>
                      <a:cubicBezTo>
                        <a:pt x="46" y="26"/>
                        <a:pt x="47" y="26"/>
                        <a:pt x="47" y="26"/>
                      </a:cubicBezTo>
                      <a:cubicBezTo>
                        <a:pt x="47" y="26"/>
                        <a:pt x="47" y="26"/>
                        <a:pt x="48" y="26"/>
                      </a:cubicBezTo>
                      <a:cubicBezTo>
                        <a:pt x="48" y="25"/>
                        <a:pt x="48" y="25"/>
                        <a:pt x="48" y="25"/>
                      </a:cubicBezTo>
                      <a:cubicBezTo>
                        <a:pt x="49" y="25"/>
                        <a:pt x="49" y="24"/>
                        <a:pt x="49" y="24"/>
                      </a:cubicBezTo>
                      <a:cubicBezTo>
                        <a:pt x="49" y="24"/>
                        <a:pt x="50" y="24"/>
                        <a:pt x="50" y="24"/>
                      </a:cubicBezTo>
                      <a:cubicBezTo>
                        <a:pt x="50" y="24"/>
                        <a:pt x="50" y="24"/>
                        <a:pt x="51" y="24"/>
                      </a:cubicBezTo>
                      <a:cubicBezTo>
                        <a:pt x="51" y="24"/>
                        <a:pt x="51" y="24"/>
                        <a:pt x="51" y="23"/>
                      </a:cubicBezTo>
                      <a:cubicBezTo>
                        <a:pt x="51" y="23"/>
                        <a:pt x="51" y="23"/>
                        <a:pt x="51" y="23"/>
                      </a:cubicBezTo>
                      <a:cubicBezTo>
                        <a:pt x="51" y="22"/>
                        <a:pt x="51" y="22"/>
                        <a:pt x="51" y="2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290" name="Freeform 38"/>
                <p:cNvSpPr>
                  <a:spLocks/>
                </p:cNvSpPr>
                <p:nvPr/>
              </p:nvSpPr>
              <p:spPr bwMode="auto">
                <a:xfrm>
                  <a:off x="5812" y="1751"/>
                  <a:ext cx="72" cy="64"/>
                </a:xfrm>
                <a:custGeom>
                  <a:avLst/>
                  <a:gdLst>
                    <a:gd name="T0" fmla="*/ 0 w 27"/>
                    <a:gd name="T1" fmla="*/ 20 h 24"/>
                    <a:gd name="T2" fmla="*/ 2 w 27"/>
                    <a:gd name="T3" fmla="*/ 21 h 24"/>
                    <a:gd name="T4" fmla="*/ 2 w 27"/>
                    <a:gd name="T5" fmla="*/ 24 h 24"/>
                    <a:gd name="T6" fmla="*/ 4 w 27"/>
                    <a:gd name="T7" fmla="*/ 22 h 24"/>
                    <a:gd name="T8" fmla="*/ 6 w 27"/>
                    <a:gd name="T9" fmla="*/ 21 h 24"/>
                    <a:gd name="T10" fmla="*/ 4 w 27"/>
                    <a:gd name="T11" fmla="*/ 20 h 24"/>
                    <a:gd name="T12" fmla="*/ 2 w 27"/>
                    <a:gd name="T13" fmla="*/ 19 h 24"/>
                    <a:gd name="T14" fmla="*/ 3 w 27"/>
                    <a:gd name="T15" fmla="*/ 17 h 24"/>
                    <a:gd name="T16" fmla="*/ 5 w 27"/>
                    <a:gd name="T17" fmla="*/ 18 h 24"/>
                    <a:gd name="T18" fmla="*/ 7 w 27"/>
                    <a:gd name="T19" fmla="*/ 17 h 24"/>
                    <a:gd name="T20" fmla="*/ 9 w 27"/>
                    <a:gd name="T21" fmla="*/ 17 h 24"/>
                    <a:gd name="T22" fmla="*/ 13 w 27"/>
                    <a:gd name="T23" fmla="*/ 19 h 24"/>
                    <a:gd name="T24" fmla="*/ 16 w 27"/>
                    <a:gd name="T25" fmla="*/ 20 h 24"/>
                    <a:gd name="T26" fmla="*/ 17 w 27"/>
                    <a:gd name="T27" fmla="*/ 17 h 24"/>
                    <a:gd name="T28" fmla="*/ 19 w 27"/>
                    <a:gd name="T29" fmla="*/ 15 h 24"/>
                    <a:gd name="T30" fmla="*/ 22 w 27"/>
                    <a:gd name="T31" fmla="*/ 15 h 24"/>
                    <a:gd name="T32" fmla="*/ 23 w 27"/>
                    <a:gd name="T33" fmla="*/ 14 h 24"/>
                    <a:gd name="T34" fmla="*/ 26 w 27"/>
                    <a:gd name="T35" fmla="*/ 13 h 24"/>
                    <a:gd name="T36" fmla="*/ 27 w 27"/>
                    <a:gd name="T37" fmla="*/ 12 h 24"/>
                    <a:gd name="T38" fmla="*/ 25 w 27"/>
                    <a:gd name="T39" fmla="*/ 12 h 24"/>
                    <a:gd name="T40" fmla="*/ 25 w 27"/>
                    <a:gd name="T41" fmla="*/ 11 h 24"/>
                    <a:gd name="T42" fmla="*/ 24 w 27"/>
                    <a:gd name="T43" fmla="*/ 9 h 24"/>
                    <a:gd name="T44" fmla="*/ 24 w 27"/>
                    <a:gd name="T45" fmla="*/ 7 h 24"/>
                    <a:gd name="T46" fmla="*/ 22 w 27"/>
                    <a:gd name="T47" fmla="*/ 9 h 24"/>
                    <a:gd name="T48" fmla="*/ 19 w 27"/>
                    <a:gd name="T49" fmla="*/ 8 h 24"/>
                    <a:gd name="T50" fmla="*/ 16 w 27"/>
                    <a:gd name="T51" fmla="*/ 6 h 24"/>
                    <a:gd name="T52" fmla="*/ 12 w 27"/>
                    <a:gd name="T53" fmla="*/ 4 h 24"/>
                    <a:gd name="T54" fmla="*/ 10 w 27"/>
                    <a:gd name="T55" fmla="*/ 0 h 24"/>
                    <a:gd name="T56" fmla="*/ 8 w 27"/>
                    <a:gd name="T57" fmla="*/ 2 h 24"/>
                    <a:gd name="T58" fmla="*/ 9 w 27"/>
                    <a:gd name="T59" fmla="*/ 5 h 24"/>
                    <a:gd name="T60" fmla="*/ 9 w 27"/>
                    <a:gd name="T61" fmla="*/ 8 h 24"/>
                    <a:gd name="T62" fmla="*/ 7 w 27"/>
                    <a:gd name="T63" fmla="*/ 11 h 24"/>
                    <a:gd name="T64" fmla="*/ 7 w 27"/>
                    <a:gd name="T65" fmla="*/ 13 h 24"/>
                    <a:gd name="T66" fmla="*/ 5 w 27"/>
                    <a:gd name="T67" fmla="*/ 13 h 24"/>
                    <a:gd name="T68" fmla="*/ 3 w 27"/>
                    <a:gd name="T69" fmla="*/ 13 h 24"/>
                    <a:gd name="T70" fmla="*/ 3 w 27"/>
                    <a:gd name="T71" fmla="*/ 14 h 24"/>
                    <a:gd name="T72" fmla="*/ 2 w 27"/>
                    <a:gd name="T73" fmla="*/ 16 h 24"/>
                    <a:gd name="T74" fmla="*/ 0 w 27"/>
                    <a:gd name="T75" fmla="*/ 18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7" h="24">
                      <a:moveTo>
                        <a:pt x="0" y="19"/>
                      </a:moveTo>
                      <a:cubicBezTo>
                        <a:pt x="0" y="19"/>
                        <a:pt x="0" y="19"/>
                        <a:pt x="0" y="20"/>
                      </a:cubicBezTo>
                      <a:cubicBezTo>
                        <a:pt x="0" y="20"/>
                        <a:pt x="1" y="20"/>
                        <a:pt x="1" y="20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2" y="22"/>
                        <a:pt x="1" y="22"/>
                        <a:pt x="1" y="23"/>
                      </a:cubicBezTo>
                      <a:cubicBezTo>
                        <a:pt x="1" y="23"/>
                        <a:pt x="1" y="23"/>
                        <a:pt x="2" y="24"/>
                      </a:cubicBezTo>
                      <a:cubicBezTo>
                        <a:pt x="2" y="24"/>
                        <a:pt x="3" y="23"/>
                        <a:pt x="3" y="23"/>
                      </a:cubicBezTo>
                      <a:cubicBezTo>
                        <a:pt x="3" y="22"/>
                        <a:pt x="4" y="22"/>
                        <a:pt x="4" y="22"/>
                      </a:cubicBezTo>
                      <a:cubicBezTo>
                        <a:pt x="4" y="21"/>
                        <a:pt x="5" y="22"/>
                        <a:pt x="5" y="22"/>
                      </a:cubicBezTo>
                      <a:cubicBezTo>
                        <a:pt x="6" y="22"/>
                        <a:pt x="6" y="22"/>
                        <a:pt x="6" y="21"/>
                      </a:cubicBezTo>
                      <a:cubicBezTo>
                        <a:pt x="6" y="21"/>
                        <a:pt x="6" y="21"/>
                        <a:pt x="5" y="20"/>
                      </a:cubicBezTo>
                      <a:cubicBezTo>
                        <a:pt x="5" y="20"/>
                        <a:pt x="5" y="20"/>
                        <a:pt x="4" y="20"/>
                      </a:cubicBezTo>
                      <a:cubicBezTo>
                        <a:pt x="4" y="20"/>
                        <a:pt x="4" y="20"/>
                        <a:pt x="4" y="20"/>
                      </a:cubicBezTo>
                      <a:cubicBezTo>
                        <a:pt x="3" y="20"/>
                        <a:pt x="3" y="20"/>
                        <a:pt x="2" y="19"/>
                      </a:cubicBezTo>
                      <a:cubicBezTo>
                        <a:pt x="2" y="19"/>
                        <a:pt x="2" y="19"/>
                        <a:pt x="2" y="18"/>
                      </a:cubicBezTo>
                      <a:cubicBezTo>
                        <a:pt x="2" y="18"/>
                        <a:pt x="3" y="17"/>
                        <a:pt x="3" y="17"/>
                      </a:cubicBezTo>
                      <a:cubicBezTo>
                        <a:pt x="3" y="17"/>
                        <a:pt x="3" y="17"/>
                        <a:pt x="4" y="17"/>
                      </a:cubicBezTo>
                      <a:cubicBezTo>
                        <a:pt x="4" y="17"/>
                        <a:pt x="5" y="18"/>
                        <a:pt x="5" y="18"/>
                      </a:cubicBezTo>
                      <a:cubicBezTo>
                        <a:pt x="5" y="18"/>
                        <a:pt x="5" y="19"/>
                        <a:pt x="6" y="19"/>
                      </a:cubicBezTo>
                      <a:cubicBezTo>
                        <a:pt x="6" y="19"/>
                        <a:pt x="6" y="18"/>
                        <a:pt x="7" y="17"/>
                      </a:cubicBezTo>
                      <a:cubicBezTo>
                        <a:pt x="7" y="17"/>
                        <a:pt x="8" y="17"/>
                        <a:pt x="8" y="17"/>
                      </a:cubicBezTo>
                      <a:cubicBezTo>
                        <a:pt x="8" y="17"/>
                        <a:pt x="9" y="17"/>
                        <a:pt x="9" y="17"/>
                      </a:cubicBezTo>
                      <a:cubicBezTo>
                        <a:pt x="10" y="17"/>
                        <a:pt x="11" y="18"/>
                        <a:pt x="11" y="18"/>
                      </a:cubicBezTo>
                      <a:cubicBezTo>
                        <a:pt x="11" y="18"/>
                        <a:pt x="12" y="19"/>
                        <a:pt x="13" y="19"/>
                      </a:cubicBezTo>
                      <a:cubicBezTo>
                        <a:pt x="14" y="19"/>
                        <a:pt x="15" y="20"/>
                        <a:pt x="15" y="20"/>
                      </a:cubicBezTo>
                      <a:cubicBezTo>
                        <a:pt x="15" y="20"/>
                        <a:pt x="16" y="20"/>
                        <a:pt x="16" y="20"/>
                      </a:cubicBezTo>
                      <a:cubicBezTo>
                        <a:pt x="16" y="20"/>
                        <a:pt x="16" y="20"/>
                        <a:pt x="16" y="19"/>
                      </a:cubicBezTo>
                      <a:cubicBezTo>
                        <a:pt x="17" y="18"/>
                        <a:pt x="17" y="18"/>
                        <a:pt x="17" y="17"/>
                      </a:cubicBezTo>
                      <a:cubicBezTo>
                        <a:pt x="17" y="16"/>
                        <a:pt x="18" y="17"/>
                        <a:pt x="18" y="16"/>
                      </a:cubicBezTo>
                      <a:cubicBezTo>
                        <a:pt x="19" y="16"/>
                        <a:pt x="19" y="16"/>
                        <a:pt x="19" y="15"/>
                      </a:cubicBezTo>
                      <a:cubicBezTo>
                        <a:pt x="20" y="14"/>
                        <a:pt x="20" y="15"/>
                        <a:pt x="21" y="15"/>
                      </a:cubicBezTo>
                      <a:cubicBezTo>
                        <a:pt x="21" y="14"/>
                        <a:pt x="22" y="15"/>
                        <a:pt x="22" y="15"/>
                      </a:cubicBezTo>
                      <a:cubicBezTo>
                        <a:pt x="23" y="15"/>
                        <a:pt x="23" y="15"/>
                        <a:pt x="24" y="15"/>
                      </a:cubicBezTo>
                      <a:cubicBezTo>
                        <a:pt x="24" y="14"/>
                        <a:pt x="23" y="14"/>
                        <a:pt x="23" y="14"/>
                      </a:cubicBezTo>
                      <a:cubicBezTo>
                        <a:pt x="24" y="14"/>
                        <a:pt x="24" y="14"/>
                        <a:pt x="25" y="14"/>
                      </a:cubicBezTo>
                      <a:cubicBezTo>
                        <a:pt x="25" y="14"/>
                        <a:pt x="25" y="14"/>
                        <a:pt x="26" y="13"/>
                      </a:cubicBezTo>
                      <a:cubicBezTo>
                        <a:pt x="26" y="13"/>
                        <a:pt x="26" y="13"/>
                        <a:pt x="27" y="13"/>
                      </a:cubicBezTo>
                      <a:cubicBezTo>
                        <a:pt x="27" y="12"/>
                        <a:pt x="27" y="12"/>
                        <a:pt x="27" y="12"/>
                      </a:cubicBezTo>
                      <a:cubicBezTo>
                        <a:pt x="27" y="12"/>
                        <a:pt x="27" y="12"/>
                        <a:pt x="27" y="12"/>
                      </a:cubicBezTo>
                      <a:cubicBezTo>
                        <a:pt x="26" y="13"/>
                        <a:pt x="26" y="13"/>
                        <a:pt x="25" y="12"/>
                      </a:cubicBezTo>
                      <a:cubicBezTo>
                        <a:pt x="25" y="12"/>
                        <a:pt x="25" y="12"/>
                        <a:pt x="25" y="11"/>
                      </a:cubicBezTo>
                      <a:cubicBezTo>
                        <a:pt x="25" y="11"/>
                        <a:pt x="25" y="11"/>
                        <a:pt x="25" y="11"/>
                      </a:cubicBezTo>
                      <a:cubicBezTo>
                        <a:pt x="25" y="10"/>
                        <a:pt x="25" y="10"/>
                        <a:pt x="24" y="10"/>
                      </a:cubicBezTo>
                      <a:cubicBezTo>
                        <a:pt x="24" y="10"/>
                        <a:pt x="24" y="9"/>
                        <a:pt x="24" y="9"/>
                      </a:cubicBezTo>
                      <a:cubicBezTo>
                        <a:pt x="24" y="8"/>
                        <a:pt x="25" y="8"/>
                        <a:pt x="25" y="7"/>
                      </a:cubicBezTo>
                      <a:cubicBezTo>
                        <a:pt x="25" y="7"/>
                        <a:pt x="25" y="7"/>
                        <a:pt x="24" y="7"/>
                      </a:cubicBezTo>
                      <a:cubicBezTo>
                        <a:pt x="24" y="7"/>
                        <a:pt x="24" y="8"/>
                        <a:pt x="23" y="8"/>
                      </a:cubicBezTo>
                      <a:cubicBezTo>
                        <a:pt x="23" y="9"/>
                        <a:pt x="23" y="9"/>
                        <a:pt x="22" y="9"/>
                      </a:cubicBezTo>
                      <a:cubicBezTo>
                        <a:pt x="22" y="9"/>
                        <a:pt x="21" y="9"/>
                        <a:pt x="21" y="8"/>
                      </a:cubicBezTo>
                      <a:cubicBezTo>
                        <a:pt x="20" y="8"/>
                        <a:pt x="20" y="8"/>
                        <a:pt x="19" y="8"/>
                      </a:cubicBezTo>
                      <a:cubicBezTo>
                        <a:pt x="18" y="8"/>
                        <a:pt x="18" y="8"/>
                        <a:pt x="17" y="8"/>
                      </a:cubicBezTo>
                      <a:cubicBezTo>
                        <a:pt x="17" y="7"/>
                        <a:pt x="17" y="7"/>
                        <a:pt x="16" y="6"/>
                      </a:cubicBezTo>
                      <a:cubicBezTo>
                        <a:pt x="15" y="5"/>
                        <a:pt x="15" y="6"/>
                        <a:pt x="14" y="5"/>
                      </a:cubicBezTo>
                      <a:cubicBezTo>
                        <a:pt x="13" y="5"/>
                        <a:pt x="13" y="4"/>
                        <a:pt x="12" y="4"/>
                      </a:cubicBezTo>
                      <a:cubicBezTo>
                        <a:pt x="12" y="3"/>
                        <a:pt x="12" y="3"/>
                        <a:pt x="11" y="2"/>
                      </a:cubicBezTo>
                      <a:cubicBezTo>
                        <a:pt x="11" y="2"/>
                        <a:pt x="10" y="1"/>
                        <a:pt x="10" y="0"/>
                      </a:cubicBezTo>
                      <a:cubicBezTo>
                        <a:pt x="9" y="0"/>
                        <a:pt x="9" y="0"/>
                        <a:pt x="9" y="1"/>
                      </a:cubicBezTo>
                      <a:cubicBezTo>
                        <a:pt x="8" y="1"/>
                        <a:pt x="8" y="1"/>
                        <a:pt x="8" y="2"/>
                      </a:cubicBezTo>
                      <a:cubicBezTo>
                        <a:pt x="8" y="2"/>
                        <a:pt x="8" y="2"/>
                        <a:pt x="8" y="3"/>
                      </a:cubicBezTo>
                      <a:cubicBezTo>
                        <a:pt x="8" y="4"/>
                        <a:pt x="9" y="4"/>
                        <a:pt x="9" y="5"/>
                      </a:cubicBezTo>
                      <a:cubicBezTo>
                        <a:pt x="9" y="5"/>
                        <a:pt x="9" y="6"/>
                        <a:pt x="9" y="7"/>
                      </a:cubicBezTo>
                      <a:cubicBezTo>
                        <a:pt x="8" y="7"/>
                        <a:pt x="9" y="8"/>
                        <a:pt x="9" y="8"/>
                      </a:cubicBezTo>
                      <a:cubicBezTo>
                        <a:pt x="8" y="9"/>
                        <a:pt x="8" y="10"/>
                        <a:pt x="8" y="10"/>
                      </a:cubicBezTo>
                      <a:cubicBezTo>
                        <a:pt x="7" y="10"/>
                        <a:pt x="7" y="10"/>
                        <a:pt x="7" y="11"/>
                      </a:cubicBezTo>
                      <a:cubicBezTo>
                        <a:pt x="7" y="11"/>
                        <a:pt x="7" y="11"/>
                        <a:pt x="7" y="12"/>
                      </a:cubicBezTo>
                      <a:cubicBezTo>
                        <a:pt x="8" y="12"/>
                        <a:pt x="7" y="13"/>
                        <a:pt x="7" y="13"/>
                      </a:cubicBezTo>
                      <a:cubicBezTo>
                        <a:pt x="7" y="13"/>
                        <a:pt x="7" y="13"/>
                        <a:pt x="6" y="14"/>
                      </a:cubicBezTo>
                      <a:cubicBezTo>
                        <a:pt x="6" y="14"/>
                        <a:pt x="6" y="14"/>
                        <a:pt x="5" y="13"/>
                      </a:cubicBezTo>
                      <a:cubicBezTo>
                        <a:pt x="4" y="13"/>
                        <a:pt x="5" y="14"/>
                        <a:pt x="4" y="14"/>
                      </a:cubicBezTo>
                      <a:cubicBezTo>
                        <a:pt x="4" y="14"/>
                        <a:pt x="4" y="13"/>
                        <a:pt x="3" y="13"/>
                      </a:cubicBezTo>
                      <a:cubicBezTo>
                        <a:pt x="3" y="12"/>
                        <a:pt x="3" y="13"/>
                        <a:pt x="2" y="13"/>
                      </a:cubicBezTo>
                      <a:cubicBezTo>
                        <a:pt x="2" y="14"/>
                        <a:pt x="3" y="14"/>
                        <a:pt x="3" y="14"/>
                      </a:cubicBezTo>
                      <a:cubicBezTo>
                        <a:pt x="3" y="15"/>
                        <a:pt x="3" y="15"/>
                        <a:pt x="3" y="15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1" y="17"/>
                        <a:pt x="1" y="17"/>
                        <a:pt x="0" y="17"/>
                      </a:cubicBezTo>
                      <a:cubicBezTo>
                        <a:pt x="0" y="17"/>
                        <a:pt x="0" y="17"/>
                        <a:pt x="0" y="18"/>
                      </a:cubicBezTo>
                      <a:cubicBezTo>
                        <a:pt x="0" y="18"/>
                        <a:pt x="0" y="18"/>
                        <a:pt x="0" y="19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291" name="Freeform 39"/>
                <p:cNvSpPr>
                  <a:spLocks/>
                </p:cNvSpPr>
                <p:nvPr/>
              </p:nvSpPr>
              <p:spPr bwMode="auto">
                <a:xfrm>
                  <a:off x="4343" y="1687"/>
                  <a:ext cx="221" cy="128"/>
                </a:xfrm>
                <a:custGeom>
                  <a:avLst/>
                  <a:gdLst>
                    <a:gd name="T0" fmla="*/ 44 w 83"/>
                    <a:gd name="T1" fmla="*/ 3 h 48"/>
                    <a:gd name="T2" fmla="*/ 39 w 83"/>
                    <a:gd name="T3" fmla="*/ 5 h 48"/>
                    <a:gd name="T4" fmla="*/ 36 w 83"/>
                    <a:gd name="T5" fmla="*/ 7 h 48"/>
                    <a:gd name="T6" fmla="*/ 30 w 83"/>
                    <a:gd name="T7" fmla="*/ 7 h 48"/>
                    <a:gd name="T8" fmla="*/ 24 w 83"/>
                    <a:gd name="T9" fmla="*/ 7 h 48"/>
                    <a:gd name="T10" fmla="*/ 12 w 83"/>
                    <a:gd name="T11" fmla="*/ 5 h 48"/>
                    <a:gd name="T12" fmla="*/ 6 w 83"/>
                    <a:gd name="T13" fmla="*/ 7 h 48"/>
                    <a:gd name="T14" fmla="*/ 8 w 83"/>
                    <a:gd name="T15" fmla="*/ 12 h 48"/>
                    <a:gd name="T16" fmla="*/ 5 w 83"/>
                    <a:gd name="T17" fmla="*/ 16 h 48"/>
                    <a:gd name="T18" fmla="*/ 2 w 83"/>
                    <a:gd name="T19" fmla="*/ 19 h 48"/>
                    <a:gd name="T20" fmla="*/ 1 w 83"/>
                    <a:gd name="T21" fmla="*/ 23 h 48"/>
                    <a:gd name="T22" fmla="*/ 0 w 83"/>
                    <a:gd name="T23" fmla="*/ 27 h 48"/>
                    <a:gd name="T24" fmla="*/ 2 w 83"/>
                    <a:gd name="T25" fmla="*/ 29 h 48"/>
                    <a:gd name="T26" fmla="*/ 10 w 83"/>
                    <a:gd name="T27" fmla="*/ 29 h 48"/>
                    <a:gd name="T28" fmla="*/ 16 w 83"/>
                    <a:gd name="T29" fmla="*/ 29 h 48"/>
                    <a:gd name="T30" fmla="*/ 20 w 83"/>
                    <a:gd name="T31" fmla="*/ 27 h 48"/>
                    <a:gd name="T32" fmla="*/ 25 w 83"/>
                    <a:gd name="T33" fmla="*/ 25 h 48"/>
                    <a:gd name="T34" fmla="*/ 32 w 83"/>
                    <a:gd name="T35" fmla="*/ 28 h 48"/>
                    <a:gd name="T36" fmla="*/ 36 w 83"/>
                    <a:gd name="T37" fmla="*/ 34 h 48"/>
                    <a:gd name="T38" fmla="*/ 34 w 83"/>
                    <a:gd name="T39" fmla="*/ 37 h 48"/>
                    <a:gd name="T40" fmla="*/ 32 w 83"/>
                    <a:gd name="T41" fmla="*/ 38 h 48"/>
                    <a:gd name="T42" fmla="*/ 32 w 83"/>
                    <a:gd name="T43" fmla="*/ 43 h 48"/>
                    <a:gd name="T44" fmla="*/ 35 w 83"/>
                    <a:gd name="T45" fmla="*/ 41 h 48"/>
                    <a:gd name="T46" fmla="*/ 37 w 83"/>
                    <a:gd name="T47" fmla="*/ 37 h 48"/>
                    <a:gd name="T48" fmla="*/ 44 w 83"/>
                    <a:gd name="T49" fmla="*/ 35 h 48"/>
                    <a:gd name="T50" fmla="*/ 47 w 83"/>
                    <a:gd name="T51" fmla="*/ 36 h 48"/>
                    <a:gd name="T52" fmla="*/ 46 w 83"/>
                    <a:gd name="T53" fmla="*/ 36 h 48"/>
                    <a:gd name="T54" fmla="*/ 49 w 83"/>
                    <a:gd name="T55" fmla="*/ 39 h 48"/>
                    <a:gd name="T56" fmla="*/ 54 w 83"/>
                    <a:gd name="T57" fmla="*/ 38 h 48"/>
                    <a:gd name="T58" fmla="*/ 50 w 83"/>
                    <a:gd name="T59" fmla="*/ 42 h 48"/>
                    <a:gd name="T60" fmla="*/ 54 w 83"/>
                    <a:gd name="T61" fmla="*/ 44 h 48"/>
                    <a:gd name="T62" fmla="*/ 54 w 83"/>
                    <a:gd name="T63" fmla="*/ 48 h 48"/>
                    <a:gd name="T64" fmla="*/ 59 w 83"/>
                    <a:gd name="T65" fmla="*/ 45 h 48"/>
                    <a:gd name="T66" fmla="*/ 65 w 83"/>
                    <a:gd name="T67" fmla="*/ 44 h 48"/>
                    <a:gd name="T68" fmla="*/ 66 w 83"/>
                    <a:gd name="T69" fmla="*/ 42 h 48"/>
                    <a:gd name="T70" fmla="*/ 61 w 83"/>
                    <a:gd name="T71" fmla="*/ 41 h 48"/>
                    <a:gd name="T72" fmla="*/ 61 w 83"/>
                    <a:gd name="T73" fmla="*/ 41 h 48"/>
                    <a:gd name="T74" fmla="*/ 61 w 83"/>
                    <a:gd name="T75" fmla="*/ 42 h 48"/>
                    <a:gd name="T76" fmla="*/ 57 w 83"/>
                    <a:gd name="T77" fmla="*/ 39 h 48"/>
                    <a:gd name="T78" fmla="*/ 55 w 83"/>
                    <a:gd name="T79" fmla="*/ 38 h 48"/>
                    <a:gd name="T80" fmla="*/ 60 w 83"/>
                    <a:gd name="T81" fmla="*/ 38 h 48"/>
                    <a:gd name="T82" fmla="*/ 62 w 83"/>
                    <a:gd name="T83" fmla="*/ 37 h 48"/>
                    <a:gd name="T84" fmla="*/ 68 w 83"/>
                    <a:gd name="T85" fmla="*/ 34 h 48"/>
                    <a:gd name="T86" fmla="*/ 72 w 83"/>
                    <a:gd name="T87" fmla="*/ 32 h 48"/>
                    <a:gd name="T88" fmla="*/ 76 w 83"/>
                    <a:gd name="T89" fmla="*/ 28 h 48"/>
                    <a:gd name="T90" fmla="*/ 82 w 83"/>
                    <a:gd name="T91" fmla="*/ 26 h 48"/>
                    <a:gd name="T92" fmla="*/ 82 w 83"/>
                    <a:gd name="T93" fmla="*/ 23 h 48"/>
                    <a:gd name="T94" fmla="*/ 82 w 83"/>
                    <a:gd name="T95" fmla="*/ 21 h 48"/>
                    <a:gd name="T96" fmla="*/ 83 w 83"/>
                    <a:gd name="T97" fmla="*/ 18 h 48"/>
                    <a:gd name="T98" fmla="*/ 80 w 83"/>
                    <a:gd name="T99" fmla="*/ 16 h 48"/>
                    <a:gd name="T100" fmla="*/ 76 w 83"/>
                    <a:gd name="T101" fmla="*/ 15 h 48"/>
                    <a:gd name="T102" fmla="*/ 71 w 83"/>
                    <a:gd name="T103" fmla="*/ 13 h 48"/>
                    <a:gd name="T104" fmla="*/ 64 w 83"/>
                    <a:gd name="T105" fmla="*/ 12 h 48"/>
                    <a:gd name="T106" fmla="*/ 61 w 83"/>
                    <a:gd name="T107" fmla="*/ 9 h 48"/>
                    <a:gd name="T108" fmla="*/ 57 w 83"/>
                    <a:gd name="T109" fmla="*/ 8 h 48"/>
                    <a:gd name="T110" fmla="*/ 55 w 83"/>
                    <a:gd name="T111" fmla="*/ 4 h 48"/>
                    <a:gd name="T112" fmla="*/ 54 w 83"/>
                    <a:gd name="T113" fmla="*/ 2 h 48"/>
                    <a:gd name="T114" fmla="*/ 53 w 83"/>
                    <a:gd name="T115" fmla="*/ 1 h 48"/>
                    <a:gd name="T116" fmla="*/ 49 w 83"/>
                    <a:gd name="T117" fmla="*/ 1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83" h="48">
                      <a:moveTo>
                        <a:pt x="49" y="1"/>
                      </a:moveTo>
                      <a:cubicBezTo>
                        <a:pt x="48" y="1"/>
                        <a:pt x="47" y="1"/>
                        <a:pt x="47" y="1"/>
                      </a:cubicBezTo>
                      <a:cubicBezTo>
                        <a:pt x="47" y="2"/>
                        <a:pt x="47" y="2"/>
                        <a:pt x="46" y="2"/>
                      </a:cubicBezTo>
                      <a:cubicBezTo>
                        <a:pt x="46" y="2"/>
                        <a:pt x="46" y="3"/>
                        <a:pt x="45" y="3"/>
                      </a:cubicBezTo>
                      <a:cubicBezTo>
                        <a:pt x="45" y="3"/>
                        <a:pt x="44" y="3"/>
                        <a:pt x="44" y="3"/>
                      </a:cubicBezTo>
                      <a:cubicBezTo>
                        <a:pt x="44" y="3"/>
                        <a:pt x="44" y="2"/>
                        <a:pt x="43" y="2"/>
                      </a:cubicBezTo>
                      <a:cubicBezTo>
                        <a:pt x="43" y="3"/>
                        <a:pt x="43" y="3"/>
                        <a:pt x="43" y="3"/>
                      </a:cubicBezTo>
                      <a:cubicBezTo>
                        <a:pt x="42" y="3"/>
                        <a:pt x="42" y="3"/>
                        <a:pt x="42" y="3"/>
                      </a:cubicBezTo>
                      <a:cubicBezTo>
                        <a:pt x="42" y="3"/>
                        <a:pt x="41" y="3"/>
                        <a:pt x="40" y="3"/>
                      </a:cubicBezTo>
                      <a:cubicBezTo>
                        <a:pt x="40" y="3"/>
                        <a:pt x="39" y="4"/>
                        <a:pt x="39" y="5"/>
                      </a:cubicBezTo>
                      <a:cubicBezTo>
                        <a:pt x="39" y="5"/>
                        <a:pt x="39" y="5"/>
                        <a:pt x="39" y="5"/>
                      </a:cubicBezTo>
                      <a:cubicBezTo>
                        <a:pt x="38" y="5"/>
                        <a:pt x="38" y="6"/>
                        <a:pt x="38" y="6"/>
                      </a:cubicBezTo>
                      <a:cubicBezTo>
                        <a:pt x="38" y="7"/>
                        <a:pt x="38" y="7"/>
                        <a:pt x="38" y="8"/>
                      </a:cubicBezTo>
                      <a:cubicBezTo>
                        <a:pt x="38" y="8"/>
                        <a:pt x="37" y="8"/>
                        <a:pt x="37" y="7"/>
                      </a:cubicBezTo>
                      <a:cubicBezTo>
                        <a:pt x="37" y="7"/>
                        <a:pt x="36" y="7"/>
                        <a:pt x="36" y="7"/>
                      </a:cubicBezTo>
                      <a:cubicBezTo>
                        <a:pt x="36" y="7"/>
                        <a:pt x="35" y="7"/>
                        <a:pt x="35" y="7"/>
                      </a:cubicBezTo>
                      <a:cubicBezTo>
                        <a:pt x="34" y="7"/>
                        <a:pt x="33" y="8"/>
                        <a:pt x="32" y="7"/>
                      </a:cubicBezTo>
                      <a:cubicBezTo>
                        <a:pt x="32" y="7"/>
                        <a:pt x="31" y="7"/>
                        <a:pt x="31" y="7"/>
                      </a:cubicBezTo>
                      <a:cubicBezTo>
                        <a:pt x="31" y="6"/>
                        <a:pt x="31" y="6"/>
                        <a:pt x="31" y="6"/>
                      </a:cubicBezTo>
                      <a:cubicBezTo>
                        <a:pt x="30" y="6"/>
                        <a:pt x="30" y="6"/>
                        <a:pt x="30" y="7"/>
                      </a:cubicBezTo>
                      <a:cubicBezTo>
                        <a:pt x="30" y="7"/>
                        <a:pt x="29" y="7"/>
                        <a:pt x="29" y="7"/>
                      </a:cubicBezTo>
                      <a:cubicBezTo>
                        <a:pt x="28" y="7"/>
                        <a:pt x="28" y="7"/>
                        <a:pt x="28" y="7"/>
                      </a:cubicBezTo>
                      <a:cubicBezTo>
                        <a:pt x="27" y="6"/>
                        <a:pt x="27" y="6"/>
                        <a:pt x="27" y="6"/>
                      </a:cubicBezTo>
                      <a:cubicBezTo>
                        <a:pt x="26" y="6"/>
                        <a:pt x="26" y="6"/>
                        <a:pt x="26" y="6"/>
                      </a:cubicBezTo>
                      <a:cubicBezTo>
                        <a:pt x="25" y="7"/>
                        <a:pt x="25" y="7"/>
                        <a:pt x="24" y="7"/>
                      </a:cubicBezTo>
                      <a:cubicBezTo>
                        <a:pt x="23" y="7"/>
                        <a:pt x="23" y="6"/>
                        <a:pt x="22" y="6"/>
                      </a:cubicBezTo>
                      <a:cubicBezTo>
                        <a:pt x="22" y="6"/>
                        <a:pt x="21" y="6"/>
                        <a:pt x="20" y="6"/>
                      </a:cubicBezTo>
                      <a:cubicBezTo>
                        <a:pt x="20" y="5"/>
                        <a:pt x="19" y="5"/>
                        <a:pt x="18" y="5"/>
                      </a:cubicBezTo>
                      <a:cubicBezTo>
                        <a:pt x="16" y="5"/>
                        <a:pt x="15" y="5"/>
                        <a:pt x="14" y="5"/>
                      </a:cubicBezTo>
                      <a:cubicBezTo>
                        <a:pt x="13" y="5"/>
                        <a:pt x="12" y="5"/>
                        <a:pt x="12" y="5"/>
                      </a:cubicBezTo>
                      <a:cubicBezTo>
                        <a:pt x="11" y="5"/>
                        <a:pt x="10" y="5"/>
                        <a:pt x="10" y="5"/>
                      </a:cubicBezTo>
                      <a:cubicBezTo>
                        <a:pt x="9" y="5"/>
                        <a:pt x="9" y="6"/>
                        <a:pt x="9" y="6"/>
                      </a:cubicBezTo>
                      <a:cubicBezTo>
                        <a:pt x="8" y="6"/>
                        <a:pt x="8" y="6"/>
                        <a:pt x="8" y="7"/>
                      </a:cubicBezTo>
                      <a:cubicBezTo>
                        <a:pt x="8" y="7"/>
                        <a:pt x="7" y="7"/>
                        <a:pt x="7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6" y="9"/>
                        <a:pt x="7" y="9"/>
                        <a:pt x="7" y="9"/>
                      </a:cubicBezTo>
                      <a:cubicBezTo>
                        <a:pt x="7" y="10"/>
                        <a:pt x="8" y="10"/>
                        <a:pt x="8" y="11"/>
                      </a:cubicBez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8" y="13"/>
                        <a:pt x="8" y="13"/>
                        <a:pt x="8" y="14"/>
                      </a:cubicBezTo>
                      <a:cubicBezTo>
                        <a:pt x="8" y="14"/>
                        <a:pt x="8" y="14"/>
                        <a:pt x="7" y="14"/>
                      </a:cubicBezTo>
                      <a:cubicBezTo>
                        <a:pt x="7" y="15"/>
                        <a:pt x="7" y="15"/>
                        <a:pt x="6" y="15"/>
                      </a:cubicBezTo>
                      <a:cubicBezTo>
                        <a:pt x="6" y="15"/>
                        <a:pt x="6" y="16"/>
                        <a:pt x="5" y="16"/>
                      </a:cubicBezTo>
                      <a:cubicBezTo>
                        <a:pt x="5" y="16"/>
                        <a:pt x="4" y="17"/>
                        <a:pt x="4" y="17"/>
                      </a:cubicBezTo>
                      <a:cubicBezTo>
                        <a:pt x="4" y="17"/>
                        <a:pt x="4" y="18"/>
                        <a:pt x="3" y="18"/>
                      </a:cubicBezTo>
                      <a:cubicBezTo>
                        <a:pt x="3" y="19"/>
                        <a:pt x="2" y="19"/>
                        <a:pt x="2" y="19"/>
                      </a:cubicBezTo>
                      <a:cubicBezTo>
                        <a:pt x="2" y="19"/>
                        <a:pt x="2" y="19"/>
                        <a:pt x="2" y="19"/>
                      </a:cubicBezTo>
                      <a:cubicBezTo>
                        <a:pt x="2" y="19"/>
                        <a:pt x="2" y="19"/>
                        <a:pt x="2" y="19"/>
                      </a:cubicBezTo>
                      <a:cubicBezTo>
                        <a:pt x="2" y="20"/>
                        <a:pt x="2" y="20"/>
                        <a:pt x="2" y="20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2" y="22"/>
                        <a:pt x="2" y="22"/>
                        <a:pt x="2" y="22"/>
                      </a:cubicBezTo>
                      <a:cubicBezTo>
                        <a:pt x="3" y="23"/>
                        <a:pt x="2" y="23"/>
                        <a:pt x="1" y="23"/>
                      </a:cubicBez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1" y="24"/>
                        <a:pt x="1" y="25"/>
                        <a:pt x="0" y="25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26"/>
                        <a:pt x="0" y="26"/>
                        <a:pt x="0" y="27"/>
                      </a:cubicBezTo>
                      <a:cubicBezTo>
                        <a:pt x="0" y="27"/>
                        <a:pt x="1" y="28"/>
                        <a:pt x="1" y="28"/>
                      </a:cubicBezTo>
                      <a:cubicBezTo>
                        <a:pt x="1" y="28"/>
                        <a:pt x="2" y="28"/>
                        <a:pt x="2" y="28"/>
                      </a:cubicBezTo>
                      <a:cubicBezTo>
                        <a:pt x="2" y="28"/>
                        <a:pt x="2" y="28"/>
                        <a:pt x="2" y="29"/>
                      </a:cubicBez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3" y="29"/>
                        <a:pt x="3" y="28"/>
                        <a:pt x="4" y="28"/>
                      </a:cubicBezTo>
                      <a:cubicBezTo>
                        <a:pt x="5" y="28"/>
                        <a:pt x="5" y="28"/>
                        <a:pt x="5" y="28"/>
                      </a:cubicBezTo>
                      <a:cubicBezTo>
                        <a:pt x="5" y="28"/>
                        <a:pt x="5" y="29"/>
                        <a:pt x="6" y="29"/>
                      </a:cubicBezTo>
                      <a:cubicBezTo>
                        <a:pt x="7" y="29"/>
                        <a:pt x="7" y="29"/>
                        <a:pt x="8" y="29"/>
                      </a:cubicBezTo>
                      <a:cubicBezTo>
                        <a:pt x="9" y="28"/>
                        <a:pt x="9" y="28"/>
                        <a:pt x="10" y="29"/>
                      </a:cubicBezTo>
                      <a:cubicBezTo>
                        <a:pt x="11" y="29"/>
                        <a:pt x="11" y="29"/>
                        <a:pt x="12" y="29"/>
                      </a:cubicBezTo>
                      <a:cubicBezTo>
                        <a:pt x="12" y="30"/>
                        <a:pt x="12" y="30"/>
                        <a:pt x="12" y="30"/>
                      </a:cubicBezTo>
                      <a:cubicBezTo>
                        <a:pt x="13" y="30"/>
                        <a:pt x="13" y="30"/>
                        <a:pt x="13" y="30"/>
                      </a:cubicBezTo>
                      <a:cubicBezTo>
                        <a:pt x="13" y="29"/>
                        <a:pt x="13" y="29"/>
                        <a:pt x="14" y="29"/>
                      </a:cubicBezTo>
                      <a:cubicBezTo>
                        <a:pt x="14" y="29"/>
                        <a:pt x="15" y="29"/>
                        <a:pt x="16" y="29"/>
                      </a:cubicBezTo>
                      <a:cubicBezTo>
                        <a:pt x="16" y="29"/>
                        <a:pt x="17" y="29"/>
                        <a:pt x="17" y="28"/>
                      </a:cubicBezTo>
                      <a:cubicBezTo>
                        <a:pt x="18" y="28"/>
                        <a:pt x="19" y="28"/>
                        <a:pt x="19" y="28"/>
                      </a:cubicBezTo>
                      <a:cubicBezTo>
                        <a:pt x="19" y="27"/>
                        <a:pt x="19" y="27"/>
                        <a:pt x="19" y="27"/>
                      </a:cubicBezTo>
                      <a:cubicBezTo>
                        <a:pt x="19" y="27"/>
                        <a:pt x="19" y="27"/>
                        <a:pt x="19" y="27"/>
                      </a:cubicBezTo>
                      <a:cubicBezTo>
                        <a:pt x="20" y="27"/>
                        <a:pt x="20" y="27"/>
                        <a:pt x="20" y="27"/>
                      </a:cubicBezTo>
                      <a:cubicBezTo>
                        <a:pt x="21" y="27"/>
                        <a:pt x="21" y="26"/>
                        <a:pt x="22" y="26"/>
                      </a:cubicBezTo>
                      <a:cubicBezTo>
                        <a:pt x="22" y="26"/>
                        <a:pt x="22" y="26"/>
                        <a:pt x="23" y="26"/>
                      </a:cubicBezTo>
                      <a:cubicBezTo>
                        <a:pt x="23" y="26"/>
                        <a:pt x="23" y="26"/>
                        <a:pt x="23" y="26"/>
                      </a:cubicBezTo>
                      <a:cubicBezTo>
                        <a:pt x="23" y="26"/>
                        <a:pt x="24" y="26"/>
                        <a:pt x="24" y="26"/>
                      </a:cubicBezTo>
                      <a:cubicBezTo>
                        <a:pt x="24" y="26"/>
                        <a:pt x="25" y="25"/>
                        <a:pt x="25" y="25"/>
                      </a:cubicBezTo>
                      <a:cubicBezTo>
                        <a:pt x="25" y="26"/>
                        <a:pt x="26" y="26"/>
                        <a:pt x="27" y="26"/>
                      </a:cubicBezTo>
                      <a:cubicBezTo>
                        <a:pt x="28" y="26"/>
                        <a:pt x="28" y="26"/>
                        <a:pt x="29" y="27"/>
                      </a:cubicBezTo>
                      <a:cubicBezTo>
                        <a:pt x="29" y="27"/>
                        <a:pt x="30" y="27"/>
                        <a:pt x="30" y="27"/>
                      </a:cubicBezTo>
                      <a:cubicBezTo>
                        <a:pt x="31" y="27"/>
                        <a:pt x="31" y="27"/>
                        <a:pt x="32" y="28"/>
                      </a:cubicBezTo>
                      <a:cubicBezTo>
                        <a:pt x="32" y="28"/>
                        <a:pt x="32" y="28"/>
                        <a:pt x="32" y="28"/>
                      </a:cubicBezTo>
                      <a:cubicBezTo>
                        <a:pt x="33" y="28"/>
                        <a:pt x="33" y="28"/>
                        <a:pt x="33" y="29"/>
                      </a:cubicBezTo>
                      <a:cubicBezTo>
                        <a:pt x="33" y="30"/>
                        <a:pt x="33" y="30"/>
                        <a:pt x="33" y="30"/>
                      </a:cubicBezTo>
                      <a:cubicBezTo>
                        <a:pt x="33" y="31"/>
                        <a:pt x="33" y="31"/>
                        <a:pt x="34" y="32"/>
                      </a:cubicBezTo>
                      <a:cubicBezTo>
                        <a:pt x="34" y="33"/>
                        <a:pt x="35" y="33"/>
                        <a:pt x="35" y="33"/>
                      </a:cubicBezTo>
                      <a:cubicBezTo>
                        <a:pt x="35" y="33"/>
                        <a:pt x="35" y="34"/>
                        <a:pt x="36" y="34"/>
                      </a:cubicBezTo>
                      <a:cubicBezTo>
                        <a:pt x="36" y="35"/>
                        <a:pt x="36" y="35"/>
                        <a:pt x="36" y="36"/>
                      </a:cubicBezTo>
                      <a:cubicBezTo>
                        <a:pt x="36" y="36"/>
                        <a:pt x="36" y="36"/>
                        <a:pt x="36" y="37"/>
                      </a:cubicBezTo>
                      <a:cubicBezTo>
                        <a:pt x="36" y="37"/>
                        <a:pt x="36" y="37"/>
                        <a:pt x="35" y="37"/>
                      </a:cubicBezTo>
                      <a:cubicBezTo>
                        <a:pt x="35" y="37"/>
                        <a:pt x="35" y="37"/>
                        <a:pt x="35" y="37"/>
                      </a:cubicBezTo>
                      <a:cubicBezTo>
                        <a:pt x="35" y="37"/>
                        <a:pt x="35" y="37"/>
                        <a:pt x="34" y="37"/>
                      </a:cubicBezTo>
                      <a:cubicBezTo>
                        <a:pt x="34" y="37"/>
                        <a:pt x="34" y="38"/>
                        <a:pt x="34" y="38"/>
                      </a:cubicBezTo>
                      <a:cubicBezTo>
                        <a:pt x="33" y="38"/>
                        <a:pt x="33" y="38"/>
                        <a:pt x="33" y="38"/>
                      </a:cubicBezTo>
                      <a:cubicBezTo>
                        <a:pt x="33" y="38"/>
                        <a:pt x="32" y="38"/>
                        <a:pt x="32" y="38"/>
                      </a:cubicBezTo>
                      <a:cubicBezTo>
                        <a:pt x="32" y="38"/>
                        <a:pt x="32" y="38"/>
                        <a:pt x="32" y="37"/>
                      </a:cubicBezTo>
                      <a:cubicBezTo>
                        <a:pt x="32" y="38"/>
                        <a:pt x="32" y="38"/>
                        <a:pt x="32" y="38"/>
                      </a:cubicBezTo>
                      <a:cubicBezTo>
                        <a:pt x="32" y="39"/>
                        <a:pt x="32" y="39"/>
                        <a:pt x="32" y="40"/>
                      </a:cubicBezTo>
                      <a:cubicBezTo>
                        <a:pt x="31" y="40"/>
                        <a:pt x="30" y="43"/>
                        <a:pt x="29" y="43"/>
                      </a:cubicBezTo>
                      <a:cubicBezTo>
                        <a:pt x="29" y="43"/>
                        <a:pt x="29" y="43"/>
                        <a:pt x="29" y="43"/>
                      </a:cubicBezTo>
                      <a:cubicBezTo>
                        <a:pt x="30" y="44"/>
                        <a:pt x="31" y="44"/>
                        <a:pt x="31" y="44"/>
                      </a:cubicBezTo>
                      <a:cubicBezTo>
                        <a:pt x="32" y="44"/>
                        <a:pt x="32" y="43"/>
                        <a:pt x="32" y="43"/>
                      </a:cubicBezTo>
                      <a:cubicBezTo>
                        <a:pt x="33" y="43"/>
                        <a:pt x="33" y="43"/>
                        <a:pt x="34" y="43"/>
                      </a:cubicBezTo>
                      <a:cubicBezTo>
                        <a:pt x="35" y="43"/>
                        <a:pt x="35" y="43"/>
                        <a:pt x="36" y="44"/>
                      </a:cubicBezTo>
                      <a:cubicBezTo>
                        <a:pt x="36" y="44"/>
                        <a:pt x="35" y="43"/>
                        <a:pt x="35" y="43"/>
                      </a:cubicBezTo>
                      <a:cubicBezTo>
                        <a:pt x="35" y="43"/>
                        <a:pt x="35" y="43"/>
                        <a:pt x="35" y="42"/>
                      </a:cubicBezTo>
                      <a:cubicBezTo>
                        <a:pt x="35" y="41"/>
                        <a:pt x="35" y="41"/>
                        <a:pt x="35" y="41"/>
                      </a:cubicBezTo>
                      <a:cubicBezTo>
                        <a:pt x="35" y="41"/>
                        <a:pt x="35" y="42"/>
                        <a:pt x="36" y="41"/>
                      </a:cubicBezTo>
                      <a:cubicBezTo>
                        <a:pt x="37" y="41"/>
                        <a:pt x="37" y="41"/>
                        <a:pt x="37" y="40"/>
                      </a:cubicBezTo>
                      <a:cubicBezTo>
                        <a:pt x="38" y="40"/>
                        <a:pt x="38" y="40"/>
                        <a:pt x="38" y="39"/>
                      </a:cubicBezTo>
                      <a:cubicBezTo>
                        <a:pt x="38" y="39"/>
                        <a:pt x="39" y="39"/>
                        <a:pt x="38" y="38"/>
                      </a:cubicBezTo>
                      <a:cubicBezTo>
                        <a:pt x="37" y="37"/>
                        <a:pt x="37" y="37"/>
                        <a:pt x="37" y="37"/>
                      </a:cubicBezTo>
                      <a:cubicBezTo>
                        <a:pt x="38" y="37"/>
                        <a:pt x="38" y="38"/>
                        <a:pt x="38" y="38"/>
                      </a:cubicBezTo>
                      <a:cubicBezTo>
                        <a:pt x="39" y="38"/>
                        <a:pt x="39" y="38"/>
                        <a:pt x="40" y="37"/>
                      </a:cubicBezTo>
                      <a:cubicBezTo>
                        <a:pt x="40" y="36"/>
                        <a:pt x="40" y="36"/>
                        <a:pt x="40" y="36"/>
                      </a:cubicBezTo>
                      <a:cubicBezTo>
                        <a:pt x="41" y="36"/>
                        <a:pt x="42" y="36"/>
                        <a:pt x="43" y="36"/>
                      </a:cubicBezTo>
                      <a:cubicBezTo>
                        <a:pt x="43" y="35"/>
                        <a:pt x="43" y="35"/>
                        <a:pt x="44" y="35"/>
                      </a:cubicBezTo>
                      <a:cubicBezTo>
                        <a:pt x="44" y="35"/>
                        <a:pt x="44" y="35"/>
                        <a:pt x="45" y="35"/>
                      </a:cubicBezTo>
                      <a:cubicBezTo>
                        <a:pt x="46" y="35"/>
                        <a:pt x="46" y="35"/>
                        <a:pt x="46" y="35"/>
                      </a:cubicBezTo>
                      <a:cubicBezTo>
                        <a:pt x="45" y="34"/>
                        <a:pt x="46" y="34"/>
                        <a:pt x="46" y="34"/>
                      </a:cubicBezTo>
                      <a:cubicBezTo>
                        <a:pt x="46" y="34"/>
                        <a:pt x="46" y="34"/>
                        <a:pt x="46" y="35"/>
                      </a:cubicBezTo>
                      <a:cubicBezTo>
                        <a:pt x="46" y="35"/>
                        <a:pt x="46" y="36"/>
                        <a:pt x="47" y="36"/>
                      </a:cubicBezTo>
                      <a:cubicBezTo>
                        <a:pt x="47" y="36"/>
                        <a:pt x="47" y="36"/>
                        <a:pt x="48" y="35"/>
                      </a:cubicBezTo>
                      <a:cubicBezTo>
                        <a:pt x="48" y="35"/>
                        <a:pt x="49" y="35"/>
                        <a:pt x="49" y="35"/>
                      </a:cubicBezTo>
                      <a:cubicBezTo>
                        <a:pt x="49" y="35"/>
                        <a:pt x="49" y="36"/>
                        <a:pt x="48" y="36"/>
                      </a:cubicBezTo>
                      <a:cubicBezTo>
                        <a:pt x="48" y="36"/>
                        <a:pt x="48" y="36"/>
                        <a:pt x="48" y="36"/>
                      </a:cubicBezTo>
                      <a:cubicBezTo>
                        <a:pt x="47" y="36"/>
                        <a:pt x="46" y="36"/>
                        <a:pt x="46" y="36"/>
                      </a:cubicBezTo>
                      <a:cubicBezTo>
                        <a:pt x="46" y="36"/>
                        <a:pt x="46" y="36"/>
                        <a:pt x="45" y="37"/>
                      </a:cubicBezTo>
                      <a:cubicBezTo>
                        <a:pt x="45" y="37"/>
                        <a:pt x="45" y="37"/>
                        <a:pt x="45" y="37"/>
                      </a:cubicBezTo>
                      <a:cubicBezTo>
                        <a:pt x="46" y="38"/>
                        <a:pt x="46" y="38"/>
                        <a:pt x="46" y="38"/>
                      </a:cubicBezTo>
                      <a:cubicBezTo>
                        <a:pt x="47" y="38"/>
                        <a:pt x="47" y="38"/>
                        <a:pt x="48" y="39"/>
                      </a:cubicBezTo>
                      <a:cubicBezTo>
                        <a:pt x="48" y="39"/>
                        <a:pt x="48" y="39"/>
                        <a:pt x="49" y="39"/>
                      </a:cubicBezTo>
                      <a:cubicBezTo>
                        <a:pt x="49" y="39"/>
                        <a:pt x="50" y="38"/>
                        <a:pt x="50" y="38"/>
                      </a:cubicBezTo>
                      <a:cubicBezTo>
                        <a:pt x="50" y="38"/>
                        <a:pt x="51" y="38"/>
                        <a:pt x="51" y="38"/>
                      </a:cubicBezTo>
                      <a:cubicBezTo>
                        <a:pt x="51" y="38"/>
                        <a:pt x="52" y="38"/>
                        <a:pt x="52" y="38"/>
                      </a:cubicBezTo>
                      <a:cubicBezTo>
                        <a:pt x="52" y="38"/>
                        <a:pt x="52" y="39"/>
                        <a:pt x="53" y="39"/>
                      </a:cubicBezTo>
                      <a:cubicBezTo>
                        <a:pt x="53" y="39"/>
                        <a:pt x="54" y="38"/>
                        <a:pt x="54" y="38"/>
                      </a:cubicBezTo>
                      <a:cubicBezTo>
                        <a:pt x="54" y="39"/>
                        <a:pt x="54" y="40"/>
                        <a:pt x="54" y="40"/>
                      </a:cubicBezTo>
                      <a:cubicBezTo>
                        <a:pt x="54" y="40"/>
                        <a:pt x="54" y="40"/>
                        <a:pt x="53" y="40"/>
                      </a:cubicBezTo>
                      <a:cubicBezTo>
                        <a:pt x="52" y="40"/>
                        <a:pt x="52" y="40"/>
                        <a:pt x="51" y="41"/>
                      </a:cubicBezTo>
                      <a:cubicBezTo>
                        <a:pt x="51" y="41"/>
                        <a:pt x="51" y="41"/>
                        <a:pt x="51" y="41"/>
                      </a:cubicBezTo>
                      <a:cubicBezTo>
                        <a:pt x="51" y="42"/>
                        <a:pt x="50" y="42"/>
                        <a:pt x="50" y="42"/>
                      </a:cubicBezTo>
                      <a:cubicBezTo>
                        <a:pt x="49" y="42"/>
                        <a:pt x="49" y="42"/>
                        <a:pt x="49" y="43"/>
                      </a:cubicBezTo>
                      <a:cubicBezTo>
                        <a:pt x="49" y="43"/>
                        <a:pt x="49" y="43"/>
                        <a:pt x="50" y="43"/>
                      </a:cubicBezTo>
                      <a:cubicBezTo>
                        <a:pt x="50" y="43"/>
                        <a:pt x="51" y="43"/>
                        <a:pt x="51" y="44"/>
                      </a:cubicBezTo>
                      <a:cubicBezTo>
                        <a:pt x="52" y="44"/>
                        <a:pt x="52" y="44"/>
                        <a:pt x="53" y="44"/>
                      </a:cubicBezTo>
                      <a:cubicBezTo>
                        <a:pt x="53" y="44"/>
                        <a:pt x="54" y="44"/>
                        <a:pt x="54" y="44"/>
                      </a:cubicBezTo>
                      <a:cubicBezTo>
                        <a:pt x="54" y="45"/>
                        <a:pt x="53" y="45"/>
                        <a:pt x="54" y="46"/>
                      </a:cubicBezTo>
                      <a:cubicBezTo>
                        <a:pt x="54" y="46"/>
                        <a:pt x="54" y="46"/>
                        <a:pt x="54" y="47"/>
                      </a:cubicBezTo>
                      <a:cubicBezTo>
                        <a:pt x="54" y="47"/>
                        <a:pt x="53" y="47"/>
                        <a:pt x="53" y="47"/>
                      </a:cubicBezTo>
                      <a:cubicBezTo>
                        <a:pt x="53" y="47"/>
                        <a:pt x="53" y="48"/>
                        <a:pt x="53" y="48"/>
                      </a:cubicBezTo>
                      <a:cubicBezTo>
                        <a:pt x="54" y="48"/>
                        <a:pt x="54" y="48"/>
                        <a:pt x="54" y="48"/>
                      </a:cubicBezTo>
                      <a:cubicBezTo>
                        <a:pt x="55" y="48"/>
                        <a:pt x="55" y="48"/>
                        <a:pt x="55" y="48"/>
                      </a:cubicBezTo>
                      <a:cubicBezTo>
                        <a:pt x="56" y="47"/>
                        <a:pt x="56" y="47"/>
                        <a:pt x="56" y="47"/>
                      </a:cubicBezTo>
                      <a:cubicBezTo>
                        <a:pt x="57" y="47"/>
                        <a:pt x="57" y="47"/>
                        <a:pt x="58" y="47"/>
                      </a:cubicBezTo>
                      <a:cubicBezTo>
                        <a:pt x="58" y="46"/>
                        <a:pt x="58" y="46"/>
                        <a:pt x="58" y="46"/>
                      </a:cubicBezTo>
                      <a:cubicBezTo>
                        <a:pt x="59" y="46"/>
                        <a:pt x="59" y="46"/>
                        <a:pt x="59" y="45"/>
                      </a:cubicBezTo>
                      <a:cubicBezTo>
                        <a:pt x="60" y="45"/>
                        <a:pt x="60" y="45"/>
                        <a:pt x="60" y="45"/>
                      </a:cubicBezTo>
                      <a:cubicBezTo>
                        <a:pt x="61" y="44"/>
                        <a:pt x="61" y="45"/>
                        <a:pt x="62" y="44"/>
                      </a:cubicBezTo>
                      <a:cubicBezTo>
                        <a:pt x="62" y="44"/>
                        <a:pt x="62" y="44"/>
                        <a:pt x="62" y="44"/>
                      </a:cubicBezTo>
                      <a:cubicBezTo>
                        <a:pt x="63" y="44"/>
                        <a:pt x="63" y="44"/>
                        <a:pt x="63" y="44"/>
                      </a:cubicBezTo>
                      <a:cubicBezTo>
                        <a:pt x="64" y="44"/>
                        <a:pt x="64" y="44"/>
                        <a:pt x="65" y="44"/>
                      </a:cubicBezTo>
                      <a:cubicBezTo>
                        <a:pt x="65" y="44"/>
                        <a:pt x="65" y="44"/>
                        <a:pt x="66" y="44"/>
                      </a:cubicBezTo>
                      <a:cubicBezTo>
                        <a:pt x="66" y="44"/>
                        <a:pt x="66" y="44"/>
                        <a:pt x="67" y="44"/>
                      </a:cubicBezTo>
                      <a:cubicBezTo>
                        <a:pt x="67" y="43"/>
                        <a:pt x="67" y="43"/>
                        <a:pt x="67" y="43"/>
                      </a:cubicBezTo>
                      <a:cubicBezTo>
                        <a:pt x="67" y="43"/>
                        <a:pt x="67" y="42"/>
                        <a:pt x="67" y="42"/>
                      </a:cubicBezTo>
                      <a:cubicBezTo>
                        <a:pt x="67" y="42"/>
                        <a:pt x="67" y="43"/>
                        <a:pt x="66" y="42"/>
                      </a:cubicBezTo>
                      <a:cubicBezTo>
                        <a:pt x="65" y="42"/>
                        <a:pt x="65" y="42"/>
                        <a:pt x="64" y="42"/>
                      </a:cubicBezTo>
                      <a:cubicBezTo>
                        <a:pt x="64" y="42"/>
                        <a:pt x="64" y="42"/>
                        <a:pt x="63" y="43"/>
                      </a:cubicBezTo>
                      <a:cubicBezTo>
                        <a:pt x="63" y="43"/>
                        <a:pt x="63" y="43"/>
                        <a:pt x="62" y="43"/>
                      </a:cubicBezTo>
                      <a:cubicBezTo>
                        <a:pt x="62" y="42"/>
                        <a:pt x="62" y="42"/>
                        <a:pt x="62" y="42"/>
                      </a:cubicBezTo>
                      <a:cubicBezTo>
                        <a:pt x="61" y="41"/>
                        <a:pt x="61" y="41"/>
                        <a:pt x="61" y="41"/>
                      </a:cubicBezTo>
                      <a:cubicBezTo>
                        <a:pt x="60" y="40"/>
                        <a:pt x="60" y="40"/>
                        <a:pt x="60" y="40"/>
                      </a:cubicBezTo>
                      <a:cubicBezTo>
                        <a:pt x="60" y="39"/>
                        <a:pt x="60" y="38"/>
                        <a:pt x="59" y="38"/>
                      </a:cubicBezTo>
                      <a:cubicBezTo>
                        <a:pt x="59" y="39"/>
                        <a:pt x="59" y="39"/>
                        <a:pt x="59" y="39"/>
                      </a:cubicBezTo>
                      <a:cubicBezTo>
                        <a:pt x="60" y="39"/>
                        <a:pt x="60" y="40"/>
                        <a:pt x="60" y="40"/>
                      </a:cubicBezTo>
                      <a:cubicBezTo>
                        <a:pt x="60" y="40"/>
                        <a:pt x="60" y="41"/>
                        <a:pt x="61" y="41"/>
                      </a:cubicBezTo>
                      <a:cubicBezTo>
                        <a:pt x="61" y="41"/>
                        <a:pt x="61" y="41"/>
                        <a:pt x="61" y="42"/>
                      </a:cubicBezTo>
                      <a:cubicBezTo>
                        <a:pt x="61" y="42"/>
                        <a:pt x="62" y="42"/>
                        <a:pt x="62" y="43"/>
                      </a:cubicBezTo>
                      <a:cubicBezTo>
                        <a:pt x="62" y="43"/>
                        <a:pt x="62" y="43"/>
                        <a:pt x="62" y="43"/>
                      </a:cubicBezTo>
                      <a:cubicBezTo>
                        <a:pt x="61" y="43"/>
                        <a:pt x="61" y="43"/>
                        <a:pt x="61" y="43"/>
                      </a:cubicBezTo>
                      <a:cubicBezTo>
                        <a:pt x="61" y="42"/>
                        <a:pt x="61" y="42"/>
                        <a:pt x="61" y="42"/>
                      </a:cubicBezTo>
                      <a:cubicBezTo>
                        <a:pt x="60" y="41"/>
                        <a:pt x="60" y="41"/>
                        <a:pt x="60" y="41"/>
                      </a:cubicBezTo>
                      <a:cubicBezTo>
                        <a:pt x="60" y="41"/>
                        <a:pt x="59" y="40"/>
                        <a:pt x="59" y="40"/>
                      </a:cubicBezTo>
                      <a:cubicBezTo>
                        <a:pt x="59" y="40"/>
                        <a:pt x="58" y="40"/>
                        <a:pt x="58" y="40"/>
                      </a:cubicBezTo>
                      <a:cubicBezTo>
                        <a:pt x="58" y="40"/>
                        <a:pt x="58" y="40"/>
                        <a:pt x="57" y="40"/>
                      </a:cubicBezTo>
                      <a:cubicBezTo>
                        <a:pt x="57" y="40"/>
                        <a:pt x="57" y="39"/>
                        <a:pt x="57" y="39"/>
                      </a:cubicBezTo>
                      <a:cubicBezTo>
                        <a:pt x="57" y="39"/>
                        <a:pt x="57" y="39"/>
                        <a:pt x="56" y="39"/>
                      </a:cubicBezTo>
                      <a:cubicBezTo>
                        <a:pt x="56" y="39"/>
                        <a:pt x="56" y="39"/>
                        <a:pt x="55" y="39"/>
                      </a:cubicBezTo>
                      <a:cubicBezTo>
                        <a:pt x="55" y="39"/>
                        <a:pt x="55" y="38"/>
                        <a:pt x="55" y="38"/>
                      </a:cubicBezTo>
                      <a:cubicBezTo>
                        <a:pt x="54" y="38"/>
                        <a:pt x="54" y="38"/>
                        <a:pt x="54" y="38"/>
                      </a:cubicBezTo>
                      <a:cubicBezTo>
                        <a:pt x="55" y="38"/>
                        <a:pt x="55" y="38"/>
                        <a:pt x="55" y="38"/>
                      </a:cubicBezTo>
                      <a:cubicBezTo>
                        <a:pt x="56" y="38"/>
                        <a:pt x="56" y="38"/>
                        <a:pt x="56" y="38"/>
                      </a:cubicBezTo>
                      <a:cubicBezTo>
                        <a:pt x="57" y="37"/>
                        <a:pt x="57" y="37"/>
                        <a:pt x="57" y="38"/>
                      </a:cubicBezTo>
                      <a:cubicBezTo>
                        <a:pt x="57" y="38"/>
                        <a:pt x="57" y="38"/>
                        <a:pt x="58" y="38"/>
                      </a:cubicBezTo>
                      <a:cubicBezTo>
                        <a:pt x="58" y="38"/>
                        <a:pt x="58" y="39"/>
                        <a:pt x="59" y="38"/>
                      </a:cubicBezTo>
                      <a:cubicBezTo>
                        <a:pt x="59" y="38"/>
                        <a:pt x="59" y="38"/>
                        <a:pt x="60" y="38"/>
                      </a:cubicBezTo>
                      <a:cubicBezTo>
                        <a:pt x="60" y="37"/>
                        <a:pt x="60" y="37"/>
                        <a:pt x="61" y="37"/>
                      </a:cubicBezTo>
                      <a:cubicBezTo>
                        <a:pt x="61" y="36"/>
                        <a:pt x="61" y="36"/>
                        <a:pt x="61" y="36"/>
                      </a:cubicBezTo>
                      <a:cubicBezTo>
                        <a:pt x="61" y="36"/>
                        <a:pt x="61" y="36"/>
                        <a:pt x="61" y="37"/>
                      </a:cubicBezTo>
                      <a:cubicBezTo>
                        <a:pt x="61" y="37"/>
                        <a:pt x="60" y="38"/>
                        <a:pt x="60" y="38"/>
                      </a:cubicBezTo>
                      <a:cubicBezTo>
                        <a:pt x="61" y="38"/>
                        <a:pt x="61" y="37"/>
                        <a:pt x="62" y="37"/>
                      </a:cubicBezTo>
                      <a:cubicBezTo>
                        <a:pt x="62" y="37"/>
                        <a:pt x="63" y="36"/>
                        <a:pt x="63" y="36"/>
                      </a:cubicBezTo>
                      <a:cubicBezTo>
                        <a:pt x="63" y="36"/>
                        <a:pt x="64" y="35"/>
                        <a:pt x="64" y="35"/>
                      </a:cubicBezTo>
                      <a:cubicBezTo>
                        <a:pt x="65" y="35"/>
                        <a:pt x="65" y="35"/>
                        <a:pt x="66" y="35"/>
                      </a:cubicBezTo>
                      <a:cubicBezTo>
                        <a:pt x="66" y="35"/>
                        <a:pt x="66" y="34"/>
                        <a:pt x="67" y="34"/>
                      </a:cubicBezTo>
                      <a:cubicBezTo>
                        <a:pt x="67" y="34"/>
                        <a:pt x="67" y="34"/>
                        <a:pt x="68" y="34"/>
                      </a:cubicBezTo>
                      <a:cubicBezTo>
                        <a:pt x="68" y="34"/>
                        <a:pt x="68" y="35"/>
                        <a:pt x="68" y="35"/>
                      </a:cubicBezTo>
                      <a:cubicBezTo>
                        <a:pt x="69" y="35"/>
                        <a:pt x="69" y="34"/>
                        <a:pt x="69" y="34"/>
                      </a:cubicBezTo>
                      <a:cubicBezTo>
                        <a:pt x="69" y="33"/>
                        <a:pt x="69" y="33"/>
                        <a:pt x="70" y="33"/>
                      </a:cubicBezTo>
                      <a:cubicBezTo>
                        <a:pt x="70" y="33"/>
                        <a:pt x="71" y="33"/>
                        <a:pt x="71" y="33"/>
                      </a:cubicBezTo>
                      <a:cubicBezTo>
                        <a:pt x="71" y="33"/>
                        <a:pt x="71" y="33"/>
                        <a:pt x="72" y="32"/>
                      </a:cubicBezTo>
                      <a:cubicBezTo>
                        <a:pt x="72" y="32"/>
                        <a:pt x="72" y="32"/>
                        <a:pt x="73" y="32"/>
                      </a:cubicBezTo>
                      <a:cubicBezTo>
                        <a:pt x="74" y="32"/>
                        <a:pt x="74" y="32"/>
                        <a:pt x="74" y="32"/>
                      </a:cubicBezTo>
                      <a:cubicBezTo>
                        <a:pt x="74" y="32"/>
                        <a:pt x="74" y="32"/>
                        <a:pt x="74" y="32"/>
                      </a:cubicBezTo>
                      <a:cubicBezTo>
                        <a:pt x="75" y="31"/>
                        <a:pt x="75" y="29"/>
                        <a:pt x="75" y="29"/>
                      </a:cubicBezTo>
                      <a:cubicBezTo>
                        <a:pt x="76" y="28"/>
                        <a:pt x="76" y="28"/>
                        <a:pt x="76" y="28"/>
                      </a:cubicBezTo>
                      <a:cubicBezTo>
                        <a:pt x="77" y="27"/>
                        <a:pt x="78" y="27"/>
                        <a:pt x="78" y="27"/>
                      </a:cubicBezTo>
                      <a:cubicBezTo>
                        <a:pt x="79" y="27"/>
                        <a:pt x="79" y="27"/>
                        <a:pt x="80" y="27"/>
                      </a:cubicBezTo>
                      <a:cubicBezTo>
                        <a:pt x="80" y="27"/>
                        <a:pt x="81" y="27"/>
                        <a:pt x="81" y="27"/>
                      </a:cubicBezTo>
                      <a:cubicBezTo>
                        <a:pt x="82" y="27"/>
                        <a:pt x="82" y="27"/>
                        <a:pt x="82" y="26"/>
                      </a:cubicBezTo>
                      <a:cubicBezTo>
                        <a:pt x="82" y="26"/>
                        <a:pt x="82" y="26"/>
                        <a:pt x="82" y="26"/>
                      </a:cubicBezTo>
                      <a:cubicBezTo>
                        <a:pt x="82" y="26"/>
                        <a:pt x="82" y="25"/>
                        <a:pt x="82" y="25"/>
                      </a:cubicBezTo>
                      <a:cubicBezTo>
                        <a:pt x="82" y="25"/>
                        <a:pt x="82" y="25"/>
                        <a:pt x="82" y="25"/>
                      </a:cubicBezTo>
                      <a:cubicBezTo>
                        <a:pt x="82" y="25"/>
                        <a:pt x="82" y="25"/>
                        <a:pt x="82" y="25"/>
                      </a:cubicBezTo>
                      <a:cubicBezTo>
                        <a:pt x="82" y="24"/>
                        <a:pt x="82" y="24"/>
                        <a:pt x="82" y="24"/>
                      </a:cubicBezTo>
                      <a:cubicBezTo>
                        <a:pt x="82" y="24"/>
                        <a:pt x="82" y="24"/>
                        <a:pt x="82" y="23"/>
                      </a:cubicBezTo>
                      <a:cubicBezTo>
                        <a:pt x="82" y="23"/>
                        <a:pt x="82" y="23"/>
                        <a:pt x="82" y="23"/>
                      </a:cubicBezTo>
                      <a:cubicBezTo>
                        <a:pt x="81" y="23"/>
                        <a:pt x="81" y="23"/>
                        <a:pt x="81" y="22"/>
                      </a:cubicBezTo>
                      <a:cubicBezTo>
                        <a:pt x="81" y="22"/>
                        <a:pt x="82" y="22"/>
                        <a:pt x="82" y="21"/>
                      </a:cubicBezTo>
                      <a:cubicBezTo>
                        <a:pt x="82" y="21"/>
                        <a:pt x="82" y="21"/>
                        <a:pt x="82" y="21"/>
                      </a:cubicBezTo>
                      <a:cubicBezTo>
                        <a:pt x="82" y="21"/>
                        <a:pt x="82" y="21"/>
                        <a:pt x="82" y="21"/>
                      </a:cubicBezTo>
                      <a:cubicBezTo>
                        <a:pt x="82" y="21"/>
                        <a:pt x="83" y="21"/>
                        <a:pt x="83" y="21"/>
                      </a:cubicBezTo>
                      <a:cubicBezTo>
                        <a:pt x="82" y="21"/>
                        <a:pt x="82" y="21"/>
                        <a:pt x="82" y="21"/>
                      </a:cubicBezTo>
                      <a:cubicBezTo>
                        <a:pt x="82" y="20"/>
                        <a:pt x="82" y="20"/>
                        <a:pt x="82" y="20"/>
                      </a:cubicBezTo>
                      <a:cubicBezTo>
                        <a:pt x="82" y="19"/>
                        <a:pt x="82" y="19"/>
                        <a:pt x="83" y="19"/>
                      </a:cubicBezTo>
                      <a:cubicBezTo>
                        <a:pt x="83" y="19"/>
                        <a:pt x="83" y="19"/>
                        <a:pt x="83" y="18"/>
                      </a:cubicBezTo>
                      <a:cubicBezTo>
                        <a:pt x="83" y="18"/>
                        <a:pt x="83" y="18"/>
                        <a:pt x="83" y="18"/>
                      </a:cubicBezTo>
                      <a:cubicBezTo>
                        <a:pt x="83" y="17"/>
                        <a:pt x="83" y="17"/>
                        <a:pt x="83" y="17"/>
                      </a:cubicBezTo>
                      <a:cubicBezTo>
                        <a:pt x="83" y="17"/>
                        <a:pt x="83" y="17"/>
                        <a:pt x="82" y="17"/>
                      </a:cubicBezTo>
                      <a:cubicBezTo>
                        <a:pt x="82" y="17"/>
                        <a:pt x="82" y="17"/>
                        <a:pt x="82" y="17"/>
                      </a:cubicBezTo>
                      <a:cubicBezTo>
                        <a:pt x="81" y="17"/>
                        <a:pt x="81" y="16"/>
                        <a:pt x="80" y="16"/>
                      </a:cubicBezTo>
                      <a:cubicBezTo>
                        <a:pt x="80" y="16"/>
                        <a:pt x="80" y="15"/>
                        <a:pt x="79" y="15"/>
                      </a:cubicBezTo>
                      <a:cubicBezTo>
                        <a:pt x="79" y="15"/>
                        <a:pt x="79" y="15"/>
                        <a:pt x="79" y="15"/>
                      </a:cubicBezTo>
                      <a:cubicBezTo>
                        <a:pt x="79" y="15"/>
                        <a:pt x="78" y="15"/>
                        <a:pt x="78" y="15"/>
                      </a:cubicBezTo>
                      <a:cubicBezTo>
                        <a:pt x="77" y="15"/>
                        <a:pt x="77" y="15"/>
                        <a:pt x="77" y="15"/>
                      </a:cubicBezTo>
                      <a:cubicBezTo>
                        <a:pt x="76" y="15"/>
                        <a:pt x="76" y="15"/>
                        <a:pt x="76" y="15"/>
                      </a:cubicBezTo>
                      <a:cubicBezTo>
                        <a:pt x="75" y="14"/>
                        <a:pt x="75" y="15"/>
                        <a:pt x="75" y="15"/>
                      </a:cubicBezTo>
                      <a:cubicBezTo>
                        <a:pt x="74" y="15"/>
                        <a:pt x="74" y="15"/>
                        <a:pt x="73" y="15"/>
                      </a:cubicBezTo>
                      <a:cubicBezTo>
                        <a:pt x="73" y="15"/>
                        <a:pt x="72" y="14"/>
                        <a:pt x="72" y="14"/>
                      </a:cubicBezTo>
                      <a:cubicBezTo>
                        <a:pt x="72" y="14"/>
                        <a:pt x="72" y="13"/>
                        <a:pt x="72" y="13"/>
                      </a:cubicBezTo>
                      <a:cubicBezTo>
                        <a:pt x="71" y="13"/>
                        <a:pt x="71" y="13"/>
                        <a:pt x="71" y="13"/>
                      </a:cubicBezTo>
                      <a:cubicBezTo>
                        <a:pt x="71" y="12"/>
                        <a:pt x="71" y="12"/>
                        <a:pt x="70" y="12"/>
                      </a:cubicBezTo>
                      <a:cubicBezTo>
                        <a:pt x="70" y="12"/>
                        <a:pt x="69" y="12"/>
                        <a:pt x="68" y="13"/>
                      </a:cubicBezTo>
                      <a:cubicBezTo>
                        <a:pt x="68" y="13"/>
                        <a:pt x="67" y="13"/>
                        <a:pt x="66" y="13"/>
                      </a:cubicBezTo>
                      <a:cubicBezTo>
                        <a:pt x="66" y="13"/>
                        <a:pt x="65" y="13"/>
                        <a:pt x="65" y="13"/>
                      </a:cubicBezTo>
                      <a:cubicBezTo>
                        <a:pt x="65" y="13"/>
                        <a:pt x="64" y="12"/>
                        <a:pt x="64" y="12"/>
                      </a:cubicBezTo>
                      <a:cubicBezTo>
                        <a:pt x="64" y="12"/>
                        <a:pt x="64" y="13"/>
                        <a:pt x="63" y="13"/>
                      </a:cubicBezTo>
                      <a:cubicBezTo>
                        <a:pt x="63" y="13"/>
                        <a:pt x="63" y="13"/>
                        <a:pt x="62" y="13"/>
                      </a:cubicBezTo>
                      <a:cubicBezTo>
                        <a:pt x="61" y="13"/>
                        <a:pt x="61" y="12"/>
                        <a:pt x="61" y="11"/>
                      </a:cubicBezTo>
                      <a:cubicBezTo>
                        <a:pt x="61" y="11"/>
                        <a:pt x="61" y="11"/>
                        <a:pt x="61" y="11"/>
                      </a:cubicBezTo>
                      <a:cubicBezTo>
                        <a:pt x="61" y="10"/>
                        <a:pt x="61" y="10"/>
                        <a:pt x="61" y="9"/>
                      </a:cubicBezTo>
                      <a:cubicBezTo>
                        <a:pt x="61" y="9"/>
                        <a:pt x="61" y="9"/>
                        <a:pt x="60" y="9"/>
                      </a:cubicBezTo>
                      <a:cubicBezTo>
                        <a:pt x="60" y="8"/>
                        <a:pt x="60" y="8"/>
                        <a:pt x="60" y="8"/>
                      </a:cubicBezTo>
                      <a:cubicBezTo>
                        <a:pt x="60" y="8"/>
                        <a:pt x="59" y="8"/>
                        <a:pt x="59" y="8"/>
                      </a:cubicBezTo>
                      <a:cubicBezTo>
                        <a:pt x="58" y="8"/>
                        <a:pt x="58" y="8"/>
                        <a:pt x="57" y="8"/>
                      </a:cubicBezTo>
                      <a:cubicBezTo>
                        <a:pt x="57" y="8"/>
                        <a:pt x="57" y="8"/>
                        <a:pt x="57" y="8"/>
                      </a:cubicBezTo>
                      <a:cubicBezTo>
                        <a:pt x="55" y="8"/>
                        <a:pt x="55" y="7"/>
                        <a:pt x="55" y="7"/>
                      </a:cubicBezTo>
                      <a:cubicBezTo>
                        <a:pt x="55" y="6"/>
                        <a:pt x="55" y="6"/>
                        <a:pt x="55" y="6"/>
                      </a:cubicBezTo>
                      <a:cubicBezTo>
                        <a:pt x="55" y="6"/>
                        <a:pt x="55" y="6"/>
                        <a:pt x="55" y="6"/>
                      </a:cubicBezTo>
                      <a:cubicBezTo>
                        <a:pt x="55" y="5"/>
                        <a:pt x="55" y="5"/>
                        <a:pt x="55" y="4"/>
                      </a:cubicBezTo>
                      <a:cubicBezTo>
                        <a:pt x="55" y="4"/>
                        <a:pt x="55" y="4"/>
                        <a:pt x="55" y="4"/>
                      </a:cubicBezTo>
                      <a:cubicBezTo>
                        <a:pt x="55" y="4"/>
                        <a:pt x="55" y="4"/>
                        <a:pt x="56" y="4"/>
                      </a:cubicBezTo>
                      <a:cubicBezTo>
                        <a:pt x="56" y="4"/>
                        <a:pt x="56" y="4"/>
                        <a:pt x="55" y="4"/>
                      </a:cubicBezTo>
                      <a:cubicBezTo>
                        <a:pt x="55" y="4"/>
                        <a:pt x="55" y="3"/>
                        <a:pt x="55" y="3"/>
                      </a:cubicBezTo>
                      <a:cubicBezTo>
                        <a:pt x="55" y="3"/>
                        <a:pt x="54" y="3"/>
                        <a:pt x="54" y="2"/>
                      </a:cubicBezTo>
                      <a:cubicBezTo>
                        <a:pt x="54" y="2"/>
                        <a:pt x="54" y="2"/>
                        <a:pt x="54" y="2"/>
                      </a:cubicBezTo>
                      <a:cubicBezTo>
                        <a:pt x="54" y="2"/>
                        <a:pt x="54" y="2"/>
                        <a:pt x="54" y="2"/>
                      </a:cubicBezTo>
                      <a:cubicBezTo>
                        <a:pt x="54" y="2"/>
                        <a:pt x="54" y="2"/>
                        <a:pt x="54" y="2"/>
                      </a:cubicBezTo>
                      <a:cubicBezTo>
                        <a:pt x="54" y="2"/>
                        <a:pt x="54" y="2"/>
                        <a:pt x="54" y="1"/>
                      </a:cubicBezTo>
                      <a:cubicBezTo>
                        <a:pt x="54" y="1"/>
                        <a:pt x="54" y="1"/>
                        <a:pt x="53" y="1"/>
                      </a:cubicBezTo>
                      <a:cubicBezTo>
                        <a:pt x="53" y="1"/>
                        <a:pt x="53" y="1"/>
                        <a:pt x="53" y="1"/>
                      </a:cubicBezTo>
                      <a:cubicBezTo>
                        <a:pt x="53" y="1"/>
                        <a:pt x="52" y="1"/>
                        <a:pt x="52" y="1"/>
                      </a:cubicBezTo>
                      <a:cubicBezTo>
                        <a:pt x="52" y="0"/>
                        <a:pt x="52" y="1"/>
                        <a:pt x="52" y="1"/>
                      </a:cubicBezTo>
                      <a:cubicBezTo>
                        <a:pt x="52" y="1"/>
                        <a:pt x="51" y="1"/>
                        <a:pt x="51" y="1"/>
                      </a:cubicBezTo>
                      <a:cubicBezTo>
                        <a:pt x="51" y="1"/>
                        <a:pt x="50" y="1"/>
                        <a:pt x="49" y="1"/>
                      </a:cubicBezTo>
                      <a:cubicBezTo>
                        <a:pt x="49" y="1"/>
                        <a:pt x="49" y="1"/>
                        <a:pt x="49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292" name="Freeform 40"/>
                <p:cNvSpPr>
                  <a:spLocks/>
                </p:cNvSpPr>
                <p:nvPr/>
              </p:nvSpPr>
              <p:spPr bwMode="auto">
                <a:xfrm>
                  <a:off x="4566" y="1825"/>
                  <a:ext cx="85" cy="35"/>
                </a:xfrm>
                <a:custGeom>
                  <a:avLst/>
                  <a:gdLst>
                    <a:gd name="T0" fmla="*/ 25 w 32"/>
                    <a:gd name="T1" fmla="*/ 5 h 13"/>
                    <a:gd name="T2" fmla="*/ 24 w 32"/>
                    <a:gd name="T3" fmla="*/ 5 h 13"/>
                    <a:gd name="T4" fmla="*/ 21 w 32"/>
                    <a:gd name="T5" fmla="*/ 5 h 13"/>
                    <a:gd name="T6" fmla="*/ 19 w 32"/>
                    <a:gd name="T7" fmla="*/ 5 h 13"/>
                    <a:gd name="T8" fmla="*/ 18 w 32"/>
                    <a:gd name="T9" fmla="*/ 5 h 13"/>
                    <a:gd name="T10" fmla="*/ 17 w 32"/>
                    <a:gd name="T11" fmla="*/ 4 h 13"/>
                    <a:gd name="T12" fmla="*/ 14 w 32"/>
                    <a:gd name="T13" fmla="*/ 3 h 13"/>
                    <a:gd name="T14" fmla="*/ 13 w 32"/>
                    <a:gd name="T15" fmla="*/ 2 h 13"/>
                    <a:gd name="T16" fmla="*/ 8 w 32"/>
                    <a:gd name="T17" fmla="*/ 2 h 13"/>
                    <a:gd name="T18" fmla="*/ 5 w 32"/>
                    <a:gd name="T19" fmla="*/ 1 h 13"/>
                    <a:gd name="T20" fmla="*/ 3 w 32"/>
                    <a:gd name="T21" fmla="*/ 0 h 13"/>
                    <a:gd name="T22" fmla="*/ 2 w 32"/>
                    <a:gd name="T23" fmla="*/ 0 h 13"/>
                    <a:gd name="T24" fmla="*/ 1 w 32"/>
                    <a:gd name="T25" fmla="*/ 0 h 13"/>
                    <a:gd name="T26" fmla="*/ 0 w 32"/>
                    <a:gd name="T27" fmla="*/ 1 h 13"/>
                    <a:gd name="T28" fmla="*/ 2 w 32"/>
                    <a:gd name="T29" fmla="*/ 2 h 13"/>
                    <a:gd name="T30" fmla="*/ 5 w 32"/>
                    <a:gd name="T31" fmla="*/ 4 h 13"/>
                    <a:gd name="T32" fmla="*/ 7 w 32"/>
                    <a:gd name="T33" fmla="*/ 5 h 13"/>
                    <a:gd name="T34" fmla="*/ 8 w 32"/>
                    <a:gd name="T35" fmla="*/ 7 h 13"/>
                    <a:gd name="T36" fmla="*/ 8 w 32"/>
                    <a:gd name="T37" fmla="*/ 10 h 13"/>
                    <a:gd name="T38" fmla="*/ 8 w 32"/>
                    <a:gd name="T39" fmla="*/ 11 h 13"/>
                    <a:gd name="T40" fmla="*/ 10 w 32"/>
                    <a:gd name="T41" fmla="*/ 11 h 13"/>
                    <a:gd name="T42" fmla="*/ 12 w 32"/>
                    <a:gd name="T43" fmla="*/ 11 h 13"/>
                    <a:gd name="T44" fmla="*/ 14 w 32"/>
                    <a:gd name="T45" fmla="*/ 11 h 13"/>
                    <a:gd name="T46" fmla="*/ 16 w 32"/>
                    <a:gd name="T47" fmla="*/ 12 h 13"/>
                    <a:gd name="T48" fmla="*/ 17 w 32"/>
                    <a:gd name="T49" fmla="*/ 13 h 13"/>
                    <a:gd name="T50" fmla="*/ 20 w 32"/>
                    <a:gd name="T51" fmla="*/ 13 h 13"/>
                    <a:gd name="T52" fmla="*/ 23 w 32"/>
                    <a:gd name="T53" fmla="*/ 12 h 13"/>
                    <a:gd name="T54" fmla="*/ 25 w 32"/>
                    <a:gd name="T55" fmla="*/ 12 h 13"/>
                    <a:gd name="T56" fmla="*/ 26 w 32"/>
                    <a:gd name="T57" fmla="*/ 11 h 13"/>
                    <a:gd name="T58" fmla="*/ 29 w 32"/>
                    <a:gd name="T59" fmla="*/ 12 h 13"/>
                    <a:gd name="T60" fmla="*/ 31 w 32"/>
                    <a:gd name="T61" fmla="*/ 12 h 13"/>
                    <a:gd name="T62" fmla="*/ 32 w 32"/>
                    <a:gd name="T63" fmla="*/ 12 h 13"/>
                    <a:gd name="T64" fmla="*/ 32 w 32"/>
                    <a:gd name="T65" fmla="*/ 12 h 13"/>
                    <a:gd name="T66" fmla="*/ 30 w 32"/>
                    <a:gd name="T67" fmla="*/ 10 h 13"/>
                    <a:gd name="T68" fmla="*/ 30 w 32"/>
                    <a:gd name="T69" fmla="*/ 9 h 13"/>
                    <a:gd name="T70" fmla="*/ 27 w 32"/>
                    <a:gd name="T71" fmla="*/ 7 h 13"/>
                    <a:gd name="T72" fmla="*/ 26 w 32"/>
                    <a:gd name="T73" fmla="*/ 5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2" h="13">
                      <a:moveTo>
                        <a:pt x="26" y="5"/>
                      </a:moveTo>
                      <a:cubicBezTo>
                        <a:pt x="26" y="5"/>
                        <a:pt x="26" y="5"/>
                        <a:pt x="25" y="5"/>
                      </a:cubicBezTo>
                      <a:cubicBezTo>
                        <a:pt x="25" y="5"/>
                        <a:pt x="24" y="5"/>
                        <a:pt x="24" y="5"/>
                      </a:cubicBezTo>
                      <a:cubicBezTo>
                        <a:pt x="24" y="5"/>
                        <a:pt x="24" y="5"/>
                        <a:pt x="24" y="5"/>
                      </a:cubicBezTo>
                      <a:cubicBezTo>
                        <a:pt x="23" y="5"/>
                        <a:pt x="23" y="5"/>
                        <a:pt x="22" y="4"/>
                      </a:cubicBezTo>
                      <a:cubicBezTo>
                        <a:pt x="21" y="4"/>
                        <a:pt x="21" y="4"/>
                        <a:pt x="21" y="5"/>
                      </a:cubicBezTo>
                      <a:cubicBezTo>
                        <a:pt x="21" y="5"/>
                        <a:pt x="21" y="5"/>
                        <a:pt x="20" y="5"/>
                      </a:cubicBezTo>
                      <a:cubicBezTo>
                        <a:pt x="20" y="5"/>
                        <a:pt x="20" y="5"/>
                        <a:pt x="19" y="5"/>
                      </a:cubicBezTo>
                      <a:cubicBezTo>
                        <a:pt x="19" y="5"/>
                        <a:pt x="18" y="5"/>
                        <a:pt x="18" y="5"/>
                      </a:cubicBezTo>
                      <a:cubicBezTo>
                        <a:pt x="18" y="5"/>
                        <a:pt x="18" y="5"/>
                        <a:pt x="18" y="5"/>
                      </a:cubicBezTo>
                      <a:cubicBezTo>
                        <a:pt x="18" y="5"/>
                        <a:pt x="18" y="5"/>
                        <a:pt x="18" y="4"/>
                      </a:cubicBezTo>
                      <a:cubicBezTo>
                        <a:pt x="17" y="4"/>
                        <a:pt x="17" y="4"/>
                        <a:pt x="17" y="4"/>
                      </a:cubicBezTo>
                      <a:cubicBezTo>
                        <a:pt x="16" y="4"/>
                        <a:pt x="16" y="3"/>
                        <a:pt x="16" y="3"/>
                      </a:cubicBezTo>
                      <a:cubicBezTo>
                        <a:pt x="15" y="3"/>
                        <a:pt x="15" y="3"/>
                        <a:pt x="14" y="3"/>
                      </a:cubicBezTo>
                      <a:cubicBezTo>
                        <a:pt x="14" y="3"/>
                        <a:pt x="14" y="2"/>
                        <a:pt x="13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2" y="2"/>
                        <a:pt x="12" y="2"/>
                        <a:pt x="11" y="2"/>
                      </a:cubicBezTo>
                      <a:cubicBezTo>
                        <a:pt x="11" y="2"/>
                        <a:pt x="9" y="2"/>
                        <a:pt x="8" y="2"/>
                      </a:cubicBezTo>
                      <a:cubicBezTo>
                        <a:pt x="7" y="2"/>
                        <a:pt x="6" y="2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1"/>
                        <a:pt x="4" y="1"/>
                      </a:cubicBezTo>
                      <a:cubicBezTo>
                        <a:pt x="4" y="0"/>
                        <a:pt x="4" y="0"/>
                        <a:pt x="3" y="0"/>
                      </a:cubicBezTo>
                      <a:cubicBezTo>
                        <a:pt x="3" y="0"/>
                        <a:pt x="3" y="1"/>
                        <a:pt x="3" y="0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2"/>
                      </a:cubicBezTo>
                      <a:cubicBezTo>
                        <a:pt x="1" y="2"/>
                        <a:pt x="1" y="2"/>
                        <a:pt x="2" y="2"/>
                      </a:cubicBezTo>
                      <a:cubicBezTo>
                        <a:pt x="3" y="3"/>
                        <a:pt x="3" y="3"/>
                        <a:pt x="4" y="3"/>
                      </a:cubicBezTo>
                      <a:cubicBezTo>
                        <a:pt x="5" y="3"/>
                        <a:pt x="5" y="3"/>
                        <a:pt x="5" y="4"/>
                      </a:cubicBezTo>
                      <a:cubicBezTo>
                        <a:pt x="5" y="4"/>
                        <a:pt x="6" y="4"/>
                        <a:pt x="6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8" y="6"/>
                        <a:pt x="7" y="6"/>
                        <a:pt x="8" y="6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8" y="8"/>
                        <a:pt x="8" y="8"/>
                        <a:pt x="9" y="9"/>
                      </a:cubicBezTo>
                      <a:cubicBezTo>
                        <a:pt x="9" y="9"/>
                        <a:pt x="9" y="9"/>
                        <a:pt x="8" y="10"/>
                      </a:cubicBezTo>
                      <a:cubicBezTo>
                        <a:pt x="8" y="10"/>
                        <a:pt x="8" y="10"/>
                        <a:pt x="8" y="11"/>
                      </a:cubicBez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9" y="11"/>
                        <a:pt x="9" y="11"/>
                        <a:pt x="10" y="11"/>
                      </a:cubicBezTo>
                      <a:cubicBezTo>
                        <a:pt x="10" y="11"/>
                        <a:pt x="10" y="11"/>
                        <a:pt x="11" y="11"/>
                      </a:cubicBezTo>
                      <a:cubicBezTo>
                        <a:pt x="12" y="11"/>
                        <a:pt x="12" y="11"/>
                        <a:pt x="12" y="11"/>
                      </a:cubicBezTo>
                      <a:cubicBezTo>
                        <a:pt x="12" y="11"/>
                        <a:pt x="12" y="11"/>
                        <a:pt x="13" y="11"/>
                      </a:cubicBezTo>
                      <a:cubicBezTo>
                        <a:pt x="13" y="11"/>
                        <a:pt x="14" y="11"/>
                        <a:pt x="14" y="11"/>
                      </a:cubicBezTo>
                      <a:cubicBezTo>
                        <a:pt x="14" y="11"/>
                        <a:pt x="15" y="11"/>
                        <a:pt x="15" y="11"/>
                      </a:cubicBezTo>
                      <a:cubicBezTo>
                        <a:pt x="15" y="11"/>
                        <a:pt x="15" y="12"/>
                        <a:pt x="16" y="12"/>
                      </a:cubicBezTo>
                      <a:cubicBezTo>
                        <a:pt x="16" y="12"/>
                        <a:pt x="16" y="13"/>
                        <a:pt x="17" y="13"/>
                      </a:cubicBezTo>
                      <a:cubicBezTo>
                        <a:pt x="17" y="13"/>
                        <a:pt x="17" y="13"/>
                        <a:pt x="17" y="13"/>
                      </a:cubicBezTo>
                      <a:cubicBezTo>
                        <a:pt x="18" y="13"/>
                        <a:pt x="18" y="13"/>
                        <a:pt x="19" y="13"/>
                      </a:cubicBezTo>
                      <a:cubicBezTo>
                        <a:pt x="19" y="13"/>
                        <a:pt x="19" y="13"/>
                        <a:pt x="20" y="13"/>
                      </a:cubicBezTo>
                      <a:cubicBezTo>
                        <a:pt x="20" y="13"/>
                        <a:pt x="21" y="13"/>
                        <a:pt x="22" y="12"/>
                      </a:cubicBezTo>
                      <a:cubicBezTo>
                        <a:pt x="22" y="12"/>
                        <a:pt x="23" y="12"/>
                        <a:pt x="23" y="12"/>
                      </a:cubicBezTo>
                      <a:cubicBezTo>
                        <a:pt x="24" y="12"/>
                        <a:pt x="24" y="12"/>
                        <a:pt x="24" y="12"/>
                      </a:cubicBezTo>
                      <a:cubicBezTo>
                        <a:pt x="24" y="12"/>
                        <a:pt x="24" y="12"/>
                        <a:pt x="25" y="12"/>
                      </a:cubicBezTo>
                      <a:cubicBezTo>
                        <a:pt x="25" y="11"/>
                        <a:pt x="25" y="11"/>
                        <a:pt x="25" y="11"/>
                      </a:cubicBezTo>
                      <a:cubicBezTo>
                        <a:pt x="26" y="11"/>
                        <a:pt x="26" y="11"/>
                        <a:pt x="26" y="11"/>
                      </a:cubicBezTo>
                      <a:cubicBezTo>
                        <a:pt x="27" y="11"/>
                        <a:pt x="27" y="11"/>
                        <a:pt x="27" y="12"/>
                      </a:cubicBezTo>
                      <a:cubicBezTo>
                        <a:pt x="28" y="12"/>
                        <a:pt x="28" y="12"/>
                        <a:pt x="29" y="12"/>
                      </a:cubicBezTo>
                      <a:cubicBezTo>
                        <a:pt x="29" y="12"/>
                        <a:pt x="29" y="12"/>
                        <a:pt x="30" y="12"/>
                      </a:cubicBezTo>
                      <a:cubicBezTo>
                        <a:pt x="30" y="12"/>
                        <a:pt x="31" y="13"/>
                        <a:pt x="31" y="12"/>
                      </a:cubicBezTo>
                      <a:cubicBezTo>
                        <a:pt x="31" y="12"/>
                        <a:pt x="32" y="12"/>
                        <a:pt x="32" y="12"/>
                      </a:cubicBezTo>
                      <a:cubicBezTo>
                        <a:pt x="32" y="12"/>
                        <a:pt x="32" y="12"/>
                        <a:pt x="32" y="12"/>
                      </a:cubicBezTo>
                      <a:cubicBezTo>
                        <a:pt x="32" y="12"/>
                        <a:pt x="32" y="12"/>
                        <a:pt x="32" y="12"/>
                      </a:cubicBezTo>
                      <a:cubicBezTo>
                        <a:pt x="32" y="12"/>
                        <a:pt x="32" y="12"/>
                        <a:pt x="32" y="12"/>
                      </a:cubicBezTo>
                      <a:cubicBezTo>
                        <a:pt x="31" y="12"/>
                        <a:pt x="31" y="11"/>
                        <a:pt x="31" y="11"/>
                      </a:cubicBezTo>
                      <a:cubicBezTo>
                        <a:pt x="30" y="11"/>
                        <a:pt x="30" y="10"/>
                        <a:pt x="30" y="10"/>
                      </a:cubicBezTo>
                      <a:cubicBezTo>
                        <a:pt x="30" y="9"/>
                        <a:pt x="30" y="9"/>
                        <a:pt x="30" y="9"/>
                      </a:cubicBezTo>
                      <a:cubicBezTo>
                        <a:pt x="30" y="9"/>
                        <a:pt x="30" y="9"/>
                        <a:pt x="30" y="9"/>
                      </a:cubicBezTo>
                      <a:cubicBezTo>
                        <a:pt x="30" y="8"/>
                        <a:pt x="29" y="8"/>
                        <a:pt x="28" y="8"/>
                      </a:cubicBezTo>
                      <a:cubicBezTo>
                        <a:pt x="27" y="8"/>
                        <a:pt x="27" y="7"/>
                        <a:pt x="27" y="7"/>
                      </a:cubicBezTo>
                      <a:cubicBezTo>
                        <a:pt x="26" y="7"/>
                        <a:pt x="26" y="6"/>
                        <a:pt x="26" y="6"/>
                      </a:cubicBezTo>
                      <a:cubicBezTo>
                        <a:pt x="27" y="6"/>
                        <a:pt x="27" y="6"/>
                        <a:pt x="26" y="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293" name="Freeform 41"/>
                <p:cNvSpPr>
                  <a:spLocks/>
                </p:cNvSpPr>
                <p:nvPr/>
              </p:nvSpPr>
              <p:spPr bwMode="auto">
                <a:xfrm>
                  <a:off x="4351" y="1562"/>
                  <a:ext cx="56" cy="37"/>
                </a:xfrm>
                <a:custGeom>
                  <a:avLst/>
                  <a:gdLst>
                    <a:gd name="T0" fmla="*/ 19 w 21"/>
                    <a:gd name="T1" fmla="*/ 6 h 14"/>
                    <a:gd name="T2" fmla="*/ 20 w 21"/>
                    <a:gd name="T3" fmla="*/ 4 h 14"/>
                    <a:gd name="T4" fmla="*/ 21 w 21"/>
                    <a:gd name="T5" fmla="*/ 2 h 14"/>
                    <a:gd name="T6" fmla="*/ 21 w 21"/>
                    <a:gd name="T7" fmla="*/ 1 h 14"/>
                    <a:gd name="T8" fmla="*/ 21 w 21"/>
                    <a:gd name="T9" fmla="*/ 1 h 14"/>
                    <a:gd name="T10" fmla="*/ 20 w 21"/>
                    <a:gd name="T11" fmla="*/ 2 h 14"/>
                    <a:gd name="T12" fmla="*/ 19 w 21"/>
                    <a:gd name="T13" fmla="*/ 2 h 14"/>
                    <a:gd name="T14" fmla="*/ 18 w 21"/>
                    <a:gd name="T15" fmla="*/ 2 h 14"/>
                    <a:gd name="T16" fmla="*/ 16 w 21"/>
                    <a:gd name="T17" fmla="*/ 2 h 14"/>
                    <a:gd name="T18" fmla="*/ 14 w 21"/>
                    <a:gd name="T19" fmla="*/ 1 h 14"/>
                    <a:gd name="T20" fmla="*/ 13 w 21"/>
                    <a:gd name="T21" fmla="*/ 1 h 14"/>
                    <a:gd name="T22" fmla="*/ 11 w 21"/>
                    <a:gd name="T23" fmla="*/ 1 h 14"/>
                    <a:gd name="T24" fmla="*/ 10 w 21"/>
                    <a:gd name="T25" fmla="*/ 1 h 14"/>
                    <a:gd name="T26" fmla="*/ 9 w 21"/>
                    <a:gd name="T27" fmla="*/ 1 h 14"/>
                    <a:gd name="T28" fmla="*/ 6 w 21"/>
                    <a:gd name="T29" fmla="*/ 2 h 14"/>
                    <a:gd name="T30" fmla="*/ 5 w 21"/>
                    <a:gd name="T31" fmla="*/ 2 h 14"/>
                    <a:gd name="T32" fmla="*/ 4 w 21"/>
                    <a:gd name="T33" fmla="*/ 3 h 14"/>
                    <a:gd name="T34" fmla="*/ 2 w 21"/>
                    <a:gd name="T35" fmla="*/ 3 h 14"/>
                    <a:gd name="T36" fmla="*/ 1 w 21"/>
                    <a:gd name="T37" fmla="*/ 4 h 14"/>
                    <a:gd name="T38" fmla="*/ 0 w 21"/>
                    <a:gd name="T39" fmla="*/ 4 h 14"/>
                    <a:gd name="T40" fmla="*/ 0 w 21"/>
                    <a:gd name="T41" fmla="*/ 5 h 14"/>
                    <a:gd name="T42" fmla="*/ 1 w 21"/>
                    <a:gd name="T43" fmla="*/ 5 h 14"/>
                    <a:gd name="T44" fmla="*/ 0 w 21"/>
                    <a:gd name="T45" fmla="*/ 6 h 14"/>
                    <a:gd name="T46" fmla="*/ 0 w 21"/>
                    <a:gd name="T47" fmla="*/ 7 h 14"/>
                    <a:gd name="T48" fmla="*/ 1 w 21"/>
                    <a:gd name="T49" fmla="*/ 7 h 14"/>
                    <a:gd name="T50" fmla="*/ 2 w 21"/>
                    <a:gd name="T51" fmla="*/ 7 h 14"/>
                    <a:gd name="T52" fmla="*/ 1 w 21"/>
                    <a:gd name="T53" fmla="*/ 7 h 14"/>
                    <a:gd name="T54" fmla="*/ 1 w 21"/>
                    <a:gd name="T55" fmla="*/ 7 h 14"/>
                    <a:gd name="T56" fmla="*/ 1 w 21"/>
                    <a:gd name="T57" fmla="*/ 8 h 14"/>
                    <a:gd name="T58" fmla="*/ 2 w 21"/>
                    <a:gd name="T59" fmla="*/ 9 h 14"/>
                    <a:gd name="T60" fmla="*/ 3 w 21"/>
                    <a:gd name="T61" fmla="*/ 10 h 14"/>
                    <a:gd name="T62" fmla="*/ 4 w 21"/>
                    <a:gd name="T63" fmla="*/ 10 h 14"/>
                    <a:gd name="T64" fmla="*/ 4 w 21"/>
                    <a:gd name="T65" fmla="*/ 10 h 14"/>
                    <a:gd name="T66" fmla="*/ 5 w 21"/>
                    <a:gd name="T67" fmla="*/ 9 h 14"/>
                    <a:gd name="T68" fmla="*/ 5 w 21"/>
                    <a:gd name="T69" fmla="*/ 10 h 14"/>
                    <a:gd name="T70" fmla="*/ 5 w 21"/>
                    <a:gd name="T71" fmla="*/ 12 h 14"/>
                    <a:gd name="T72" fmla="*/ 4 w 21"/>
                    <a:gd name="T73" fmla="*/ 13 h 14"/>
                    <a:gd name="T74" fmla="*/ 5 w 21"/>
                    <a:gd name="T75" fmla="*/ 12 h 14"/>
                    <a:gd name="T76" fmla="*/ 6 w 21"/>
                    <a:gd name="T77" fmla="*/ 12 h 14"/>
                    <a:gd name="T78" fmla="*/ 6 w 21"/>
                    <a:gd name="T79" fmla="*/ 12 h 14"/>
                    <a:gd name="T80" fmla="*/ 8 w 21"/>
                    <a:gd name="T81" fmla="*/ 11 h 14"/>
                    <a:gd name="T82" fmla="*/ 10 w 21"/>
                    <a:gd name="T83" fmla="*/ 11 h 14"/>
                    <a:gd name="T84" fmla="*/ 11 w 21"/>
                    <a:gd name="T85" fmla="*/ 12 h 14"/>
                    <a:gd name="T86" fmla="*/ 13 w 21"/>
                    <a:gd name="T87" fmla="*/ 13 h 14"/>
                    <a:gd name="T88" fmla="*/ 14 w 21"/>
                    <a:gd name="T89" fmla="*/ 14 h 14"/>
                    <a:gd name="T90" fmla="*/ 15 w 21"/>
                    <a:gd name="T91" fmla="*/ 14 h 14"/>
                    <a:gd name="T92" fmla="*/ 16 w 21"/>
                    <a:gd name="T93" fmla="*/ 14 h 14"/>
                    <a:gd name="T94" fmla="*/ 17 w 21"/>
                    <a:gd name="T95" fmla="*/ 14 h 14"/>
                    <a:gd name="T96" fmla="*/ 18 w 21"/>
                    <a:gd name="T97" fmla="*/ 14 h 14"/>
                    <a:gd name="T98" fmla="*/ 19 w 21"/>
                    <a:gd name="T99" fmla="*/ 14 h 14"/>
                    <a:gd name="T100" fmla="*/ 19 w 21"/>
                    <a:gd name="T101" fmla="*/ 14 h 14"/>
                    <a:gd name="T102" fmla="*/ 19 w 21"/>
                    <a:gd name="T103" fmla="*/ 13 h 14"/>
                    <a:gd name="T104" fmla="*/ 20 w 21"/>
                    <a:gd name="T105" fmla="*/ 12 h 14"/>
                    <a:gd name="T106" fmla="*/ 20 w 21"/>
                    <a:gd name="T107" fmla="*/ 12 h 14"/>
                    <a:gd name="T108" fmla="*/ 20 w 21"/>
                    <a:gd name="T109" fmla="*/ 12 h 14"/>
                    <a:gd name="T110" fmla="*/ 20 w 21"/>
                    <a:gd name="T111" fmla="*/ 11 h 14"/>
                    <a:gd name="T112" fmla="*/ 19 w 21"/>
                    <a:gd name="T113" fmla="*/ 9 h 14"/>
                    <a:gd name="T114" fmla="*/ 19 w 21"/>
                    <a:gd name="T115" fmla="*/ 6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1" h="14">
                      <a:moveTo>
                        <a:pt x="19" y="6"/>
                      </a:moveTo>
                      <a:cubicBezTo>
                        <a:pt x="19" y="5"/>
                        <a:pt x="19" y="5"/>
                        <a:pt x="20" y="4"/>
                      </a:cubicBezTo>
                      <a:cubicBezTo>
                        <a:pt x="21" y="3"/>
                        <a:pt x="21" y="3"/>
                        <a:pt x="21" y="2"/>
                      </a:cubicBezTo>
                      <a:cubicBezTo>
                        <a:pt x="21" y="2"/>
                        <a:pt x="21" y="2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2"/>
                        <a:pt x="20" y="2"/>
                      </a:cubicBezTo>
                      <a:cubicBezTo>
                        <a:pt x="20" y="2"/>
                        <a:pt x="20" y="2"/>
                        <a:pt x="19" y="2"/>
                      </a:cubicBezTo>
                      <a:cubicBezTo>
                        <a:pt x="19" y="2"/>
                        <a:pt x="18" y="1"/>
                        <a:pt x="18" y="2"/>
                      </a:cubicBezTo>
                      <a:cubicBezTo>
                        <a:pt x="17" y="2"/>
                        <a:pt x="16" y="2"/>
                        <a:pt x="16" y="2"/>
                      </a:cubicBezTo>
                      <a:cubicBezTo>
                        <a:pt x="15" y="1"/>
                        <a:pt x="15" y="1"/>
                        <a:pt x="14" y="1"/>
                      </a:cubicBezTo>
                      <a:cubicBezTo>
                        <a:pt x="14" y="1"/>
                        <a:pt x="13" y="1"/>
                        <a:pt x="13" y="1"/>
                      </a:cubicBezTo>
                      <a:cubicBezTo>
                        <a:pt x="12" y="1"/>
                        <a:pt x="12" y="1"/>
                        <a:pt x="11" y="1"/>
                      </a:cubicBezTo>
                      <a:cubicBezTo>
                        <a:pt x="11" y="1"/>
                        <a:pt x="10" y="0"/>
                        <a:pt x="10" y="1"/>
                      </a:cubicBezTo>
                      <a:cubicBezTo>
                        <a:pt x="9" y="1"/>
                        <a:pt x="10" y="1"/>
                        <a:pt x="9" y="1"/>
                      </a:cubicBezTo>
                      <a:cubicBezTo>
                        <a:pt x="9" y="1"/>
                        <a:pt x="7" y="2"/>
                        <a:pt x="6" y="2"/>
                      </a:cubicBezTo>
                      <a:cubicBezTo>
                        <a:pt x="6" y="2"/>
                        <a:pt x="5" y="2"/>
                        <a:pt x="5" y="2"/>
                      </a:cubicBezTo>
                      <a:cubicBezTo>
                        <a:pt x="4" y="2"/>
                        <a:pt x="4" y="2"/>
                        <a:pt x="4" y="3"/>
                      </a:cubicBezTo>
                      <a:cubicBezTo>
                        <a:pt x="3" y="3"/>
                        <a:pt x="3" y="3"/>
                        <a:pt x="2" y="3"/>
                      </a:cubicBezTo>
                      <a:cubicBezTo>
                        <a:pt x="2" y="3"/>
                        <a:pt x="1" y="4"/>
                        <a:pt x="1" y="4"/>
                      </a:cubicBezTo>
                      <a:cubicBezTo>
                        <a:pt x="1" y="4"/>
                        <a:pt x="1" y="3"/>
                        <a:pt x="0" y="4"/>
                      </a:cubicBezTo>
                      <a:cubicBezTo>
                        <a:pt x="0" y="4"/>
                        <a:pt x="0" y="5"/>
                        <a:pt x="0" y="5"/>
                      </a:cubicBezTo>
                      <a:cubicBezTo>
                        <a:pt x="0" y="5"/>
                        <a:pt x="1" y="5"/>
                        <a:pt x="1" y="5"/>
                      </a:cubicBezTo>
                      <a:cubicBezTo>
                        <a:pt x="1" y="5"/>
                        <a:pt x="1" y="5"/>
                        <a:pt x="0" y="6"/>
                      </a:cubicBezTo>
                      <a:cubicBezTo>
                        <a:pt x="0" y="6"/>
                        <a:pt x="0" y="6"/>
                        <a:pt x="0" y="7"/>
                      </a:cubicBezTo>
                      <a:cubicBezTo>
                        <a:pt x="0" y="7"/>
                        <a:pt x="1" y="7"/>
                        <a:pt x="1" y="7"/>
                      </a:cubicBezTo>
                      <a:cubicBezTo>
                        <a:pt x="1" y="7"/>
                        <a:pt x="1" y="6"/>
                        <a:pt x="2" y="7"/>
                      </a:cubicBezTo>
                      <a:cubicBezTo>
                        <a:pt x="2" y="7"/>
                        <a:pt x="2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1" y="9"/>
                        <a:pt x="1" y="9"/>
                        <a:pt x="2" y="9"/>
                      </a:cubicBezTo>
                      <a:cubicBezTo>
                        <a:pt x="2" y="9"/>
                        <a:pt x="2" y="10"/>
                        <a:pt x="3" y="10"/>
                      </a:cubicBezTo>
                      <a:cubicBezTo>
                        <a:pt x="3" y="10"/>
                        <a:pt x="3" y="10"/>
                        <a:pt x="4" y="10"/>
                      </a:cubicBez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4" y="9"/>
                        <a:pt x="5" y="9"/>
                        <a:pt x="5" y="9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5" y="11"/>
                        <a:pt x="5" y="11"/>
                        <a:pt x="5" y="12"/>
                      </a:cubicBezTo>
                      <a:cubicBezTo>
                        <a:pt x="4" y="12"/>
                        <a:pt x="4" y="12"/>
                        <a:pt x="4" y="13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7" y="11"/>
                        <a:pt x="7" y="11"/>
                        <a:pt x="8" y="11"/>
                      </a:cubicBezTo>
                      <a:cubicBezTo>
                        <a:pt x="8" y="11"/>
                        <a:pt x="9" y="11"/>
                        <a:pt x="10" y="11"/>
                      </a:cubicBezTo>
                      <a:cubicBezTo>
                        <a:pt x="10" y="11"/>
                        <a:pt x="11" y="12"/>
                        <a:pt x="11" y="12"/>
                      </a:cubicBezTo>
                      <a:cubicBezTo>
                        <a:pt x="12" y="12"/>
                        <a:pt x="12" y="13"/>
                        <a:pt x="13" y="13"/>
                      </a:cubicBezTo>
                      <a:cubicBezTo>
                        <a:pt x="13" y="13"/>
                        <a:pt x="13" y="14"/>
                        <a:pt x="14" y="14"/>
                      </a:cubicBezTo>
                      <a:cubicBezTo>
                        <a:pt x="14" y="14"/>
                        <a:pt x="15" y="14"/>
                        <a:pt x="15" y="14"/>
                      </a:cubicBezTo>
                      <a:cubicBezTo>
                        <a:pt x="15" y="14"/>
                        <a:pt x="16" y="14"/>
                        <a:pt x="16" y="14"/>
                      </a:cubicBezTo>
                      <a:cubicBezTo>
                        <a:pt x="17" y="14"/>
                        <a:pt x="17" y="14"/>
                        <a:pt x="17" y="14"/>
                      </a:cubicBezTo>
                      <a:cubicBezTo>
                        <a:pt x="18" y="14"/>
                        <a:pt x="18" y="14"/>
                        <a:pt x="18" y="14"/>
                      </a:cubicBezTo>
                      <a:cubicBezTo>
                        <a:pt x="18" y="14"/>
                        <a:pt x="19" y="14"/>
                        <a:pt x="19" y="14"/>
                      </a:cubicBezTo>
                      <a:cubicBezTo>
                        <a:pt x="19" y="14"/>
                        <a:pt x="19" y="14"/>
                        <a:pt x="19" y="14"/>
                      </a:cubicBezTo>
                      <a:cubicBezTo>
                        <a:pt x="19" y="14"/>
                        <a:pt x="19" y="13"/>
                        <a:pt x="19" y="13"/>
                      </a:cubicBezTo>
                      <a:cubicBezTo>
                        <a:pt x="19" y="13"/>
                        <a:pt x="20" y="13"/>
                        <a:pt x="20" y="12"/>
                      </a:cubicBezTo>
                      <a:cubicBezTo>
                        <a:pt x="20" y="12"/>
                        <a:pt x="20" y="12"/>
                        <a:pt x="20" y="12"/>
                      </a:cubicBezTo>
                      <a:cubicBezTo>
                        <a:pt x="20" y="12"/>
                        <a:pt x="20" y="12"/>
                        <a:pt x="20" y="12"/>
                      </a:cubicBezTo>
                      <a:cubicBezTo>
                        <a:pt x="20" y="12"/>
                        <a:pt x="20" y="12"/>
                        <a:pt x="20" y="11"/>
                      </a:cubicBezTo>
                      <a:cubicBezTo>
                        <a:pt x="19" y="11"/>
                        <a:pt x="19" y="10"/>
                        <a:pt x="19" y="9"/>
                      </a:cubicBezTo>
                      <a:cubicBezTo>
                        <a:pt x="18" y="8"/>
                        <a:pt x="18" y="7"/>
                        <a:pt x="19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294" name="Freeform 42"/>
                <p:cNvSpPr>
                  <a:spLocks noEditPoints="1"/>
                </p:cNvSpPr>
                <p:nvPr/>
              </p:nvSpPr>
              <p:spPr bwMode="auto">
                <a:xfrm>
                  <a:off x="5618" y="1812"/>
                  <a:ext cx="223" cy="250"/>
                </a:xfrm>
                <a:custGeom>
                  <a:avLst/>
                  <a:gdLst>
                    <a:gd name="T0" fmla="*/ 36 w 84"/>
                    <a:gd name="T1" fmla="*/ 39 h 94"/>
                    <a:gd name="T2" fmla="*/ 33 w 84"/>
                    <a:gd name="T3" fmla="*/ 43 h 94"/>
                    <a:gd name="T4" fmla="*/ 38 w 84"/>
                    <a:gd name="T5" fmla="*/ 43 h 94"/>
                    <a:gd name="T6" fmla="*/ 42 w 84"/>
                    <a:gd name="T7" fmla="*/ 41 h 94"/>
                    <a:gd name="T8" fmla="*/ 47 w 84"/>
                    <a:gd name="T9" fmla="*/ 39 h 94"/>
                    <a:gd name="T10" fmla="*/ 54 w 84"/>
                    <a:gd name="T11" fmla="*/ 38 h 94"/>
                    <a:gd name="T12" fmla="*/ 52 w 84"/>
                    <a:gd name="T13" fmla="*/ 42 h 94"/>
                    <a:gd name="T14" fmla="*/ 56 w 84"/>
                    <a:gd name="T15" fmla="*/ 44 h 94"/>
                    <a:gd name="T16" fmla="*/ 60 w 84"/>
                    <a:gd name="T17" fmla="*/ 40 h 94"/>
                    <a:gd name="T18" fmla="*/ 60 w 84"/>
                    <a:gd name="T19" fmla="*/ 36 h 94"/>
                    <a:gd name="T20" fmla="*/ 62 w 84"/>
                    <a:gd name="T21" fmla="*/ 39 h 94"/>
                    <a:gd name="T22" fmla="*/ 67 w 84"/>
                    <a:gd name="T23" fmla="*/ 37 h 94"/>
                    <a:gd name="T24" fmla="*/ 70 w 84"/>
                    <a:gd name="T25" fmla="*/ 38 h 94"/>
                    <a:gd name="T26" fmla="*/ 72 w 84"/>
                    <a:gd name="T27" fmla="*/ 35 h 94"/>
                    <a:gd name="T28" fmla="*/ 75 w 84"/>
                    <a:gd name="T29" fmla="*/ 34 h 94"/>
                    <a:gd name="T30" fmla="*/ 76 w 84"/>
                    <a:gd name="T31" fmla="*/ 35 h 94"/>
                    <a:gd name="T32" fmla="*/ 79 w 84"/>
                    <a:gd name="T33" fmla="*/ 31 h 94"/>
                    <a:gd name="T34" fmla="*/ 79 w 84"/>
                    <a:gd name="T35" fmla="*/ 25 h 94"/>
                    <a:gd name="T36" fmla="*/ 79 w 84"/>
                    <a:gd name="T37" fmla="*/ 19 h 94"/>
                    <a:gd name="T38" fmla="*/ 82 w 84"/>
                    <a:gd name="T39" fmla="*/ 17 h 94"/>
                    <a:gd name="T40" fmla="*/ 84 w 84"/>
                    <a:gd name="T41" fmla="*/ 12 h 94"/>
                    <a:gd name="T42" fmla="*/ 82 w 84"/>
                    <a:gd name="T43" fmla="*/ 5 h 94"/>
                    <a:gd name="T44" fmla="*/ 81 w 84"/>
                    <a:gd name="T45" fmla="*/ 1 h 94"/>
                    <a:gd name="T46" fmla="*/ 78 w 84"/>
                    <a:gd name="T47" fmla="*/ 2 h 94"/>
                    <a:gd name="T48" fmla="*/ 79 w 84"/>
                    <a:gd name="T49" fmla="*/ 4 h 94"/>
                    <a:gd name="T50" fmla="*/ 75 w 84"/>
                    <a:gd name="T51" fmla="*/ 2 h 94"/>
                    <a:gd name="T52" fmla="*/ 74 w 84"/>
                    <a:gd name="T53" fmla="*/ 7 h 94"/>
                    <a:gd name="T54" fmla="*/ 74 w 84"/>
                    <a:gd name="T55" fmla="*/ 11 h 94"/>
                    <a:gd name="T56" fmla="*/ 72 w 84"/>
                    <a:gd name="T57" fmla="*/ 18 h 94"/>
                    <a:gd name="T58" fmla="*/ 66 w 84"/>
                    <a:gd name="T59" fmla="*/ 25 h 94"/>
                    <a:gd name="T60" fmla="*/ 61 w 84"/>
                    <a:gd name="T61" fmla="*/ 26 h 94"/>
                    <a:gd name="T62" fmla="*/ 57 w 84"/>
                    <a:gd name="T63" fmla="*/ 30 h 94"/>
                    <a:gd name="T64" fmla="*/ 54 w 84"/>
                    <a:gd name="T65" fmla="*/ 34 h 94"/>
                    <a:gd name="T66" fmla="*/ 51 w 84"/>
                    <a:gd name="T67" fmla="*/ 33 h 94"/>
                    <a:gd name="T68" fmla="*/ 41 w 84"/>
                    <a:gd name="T69" fmla="*/ 35 h 94"/>
                    <a:gd name="T70" fmla="*/ 20 w 84"/>
                    <a:gd name="T71" fmla="*/ 81 h 94"/>
                    <a:gd name="T72" fmla="*/ 19 w 84"/>
                    <a:gd name="T73" fmla="*/ 83 h 94"/>
                    <a:gd name="T74" fmla="*/ 21 w 84"/>
                    <a:gd name="T75" fmla="*/ 81 h 94"/>
                    <a:gd name="T76" fmla="*/ 8 w 84"/>
                    <a:gd name="T77" fmla="*/ 90 h 94"/>
                    <a:gd name="T78" fmla="*/ 1 w 84"/>
                    <a:gd name="T79" fmla="*/ 93 h 94"/>
                    <a:gd name="T80" fmla="*/ 26 w 84"/>
                    <a:gd name="T81" fmla="*/ 72 h 94"/>
                    <a:gd name="T82" fmla="*/ 27 w 84"/>
                    <a:gd name="T83" fmla="*/ 72 h 94"/>
                    <a:gd name="T84" fmla="*/ 23 w 84"/>
                    <a:gd name="T85" fmla="*/ 77 h 94"/>
                    <a:gd name="T86" fmla="*/ 23 w 84"/>
                    <a:gd name="T87" fmla="*/ 50 h 94"/>
                    <a:gd name="T88" fmla="*/ 25 w 84"/>
                    <a:gd name="T89" fmla="*/ 75 h 94"/>
                    <a:gd name="T90" fmla="*/ 25 w 84"/>
                    <a:gd name="T91" fmla="*/ 75 h 94"/>
                    <a:gd name="T92" fmla="*/ 30 w 84"/>
                    <a:gd name="T93" fmla="*/ 50 h 94"/>
                    <a:gd name="T94" fmla="*/ 24 w 84"/>
                    <a:gd name="T95" fmla="*/ 48 h 94"/>
                    <a:gd name="T96" fmla="*/ 34 w 84"/>
                    <a:gd name="T97" fmla="*/ 61 h 94"/>
                    <a:gd name="T98" fmla="*/ 34 w 84"/>
                    <a:gd name="T99" fmla="*/ 60 h 94"/>
                    <a:gd name="T100" fmla="*/ 30 w 84"/>
                    <a:gd name="T101" fmla="*/ 51 h 94"/>
                    <a:gd name="T102" fmla="*/ 32 w 84"/>
                    <a:gd name="T103" fmla="*/ 62 h 94"/>
                    <a:gd name="T104" fmla="*/ 32 w 84"/>
                    <a:gd name="T105" fmla="*/ 62 h 94"/>
                    <a:gd name="T106" fmla="*/ 36 w 84"/>
                    <a:gd name="T107" fmla="*/ 85 h 94"/>
                    <a:gd name="T108" fmla="*/ 3 w 84"/>
                    <a:gd name="T109" fmla="*/ 93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84" h="94">
                      <a:moveTo>
                        <a:pt x="41" y="35"/>
                      </a:moveTo>
                      <a:cubicBezTo>
                        <a:pt x="41" y="35"/>
                        <a:pt x="41" y="36"/>
                        <a:pt x="40" y="36"/>
                      </a:cubicBezTo>
                      <a:cubicBezTo>
                        <a:pt x="40" y="36"/>
                        <a:pt x="40" y="37"/>
                        <a:pt x="38" y="37"/>
                      </a:cubicBezTo>
                      <a:cubicBezTo>
                        <a:pt x="37" y="38"/>
                        <a:pt x="36" y="38"/>
                        <a:pt x="36" y="39"/>
                      </a:cubicBezTo>
                      <a:cubicBezTo>
                        <a:pt x="36" y="40"/>
                        <a:pt x="35" y="40"/>
                        <a:pt x="35" y="40"/>
                      </a:cubicBezTo>
                      <a:cubicBezTo>
                        <a:pt x="35" y="40"/>
                        <a:pt x="34" y="40"/>
                        <a:pt x="33" y="40"/>
                      </a:cubicBezTo>
                      <a:cubicBezTo>
                        <a:pt x="33" y="40"/>
                        <a:pt x="33" y="41"/>
                        <a:pt x="33" y="42"/>
                      </a:cubicBezTo>
                      <a:cubicBezTo>
                        <a:pt x="33" y="42"/>
                        <a:pt x="33" y="43"/>
                        <a:pt x="33" y="43"/>
                      </a:cubicBezTo>
                      <a:cubicBezTo>
                        <a:pt x="34" y="43"/>
                        <a:pt x="34" y="43"/>
                        <a:pt x="35" y="43"/>
                      </a:cubicBezTo>
                      <a:cubicBezTo>
                        <a:pt x="35" y="42"/>
                        <a:pt x="35" y="42"/>
                        <a:pt x="36" y="42"/>
                      </a:cubicBezTo>
                      <a:cubicBezTo>
                        <a:pt x="37" y="43"/>
                        <a:pt x="37" y="42"/>
                        <a:pt x="38" y="43"/>
                      </a:cubicBezTo>
                      <a:cubicBezTo>
                        <a:pt x="38" y="43"/>
                        <a:pt x="38" y="44"/>
                        <a:pt x="38" y="43"/>
                      </a:cubicBezTo>
                      <a:cubicBezTo>
                        <a:pt x="38" y="43"/>
                        <a:pt x="38" y="43"/>
                        <a:pt x="38" y="42"/>
                      </a:cubicBezTo>
                      <a:cubicBezTo>
                        <a:pt x="39" y="42"/>
                        <a:pt x="39" y="41"/>
                        <a:pt x="39" y="41"/>
                      </a:cubicBezTo>
                      <a:cubicBezTo>
                        <a:pt x="39" y="41"/>
                        <a:pt x="40" y="40"/>
                        <a:pt x="40" y="41"/>
                      </a:cubicBezTo>
                      <a:cubicBezTo>
                        <a:pt x="41" y="41"/>
                        <a:pt x="41" y="41"/>
                        <a:pt x="42" y="41"/>
                      </a:cubicBezTo>
                      <a:cubicBezTo>
                        <a:pt x="42" y="41"/>
                        <a:pt x="42" y="41"/>
                        <a:pt x="43" y="40"/>
                      </a:cubicBezTo>
                      <a:cubicBezTo>
                        <a:pt x="44" y="40"/>
                        <a:pt x="44" y="40"/>
                        <a:pt x="44" y="40"/>
                      </a:cubicBezTo>
                      <a:cubicBezTo>
                        <a:pt x="44" y="39"/>
                        <a:pt x="45" y="39"/>
                        <a:pt x="46" y="39"/>
                      </a:cubicBezTo>
                      <a:cubicBezTo>
                        <a:pt x="46" y="40"/>
                        <a:pt x="47" y="39"/>
                        <a:pt x="47" y="39"/>
                      </a:cubicBezTo>
                      <a:cubicBezTo>
                        <a:pt x="48" y="39"/>
                        <a:pt x="48" y="38"/>
                        <a:pt x="48" y="38"/>
                      </a:cubicBezTo>
                      <a:cubicBezTo>
                        <a:pt x="49" y="38"/>
                        <a:pt x="49" y="38"/>
                        <a:pt x="50" y="38"/>
                      </a:cubicBezTo>
                      <a:cubicBezTo>
                        <a:pt x="51" y="38"/>
                        <a:pt x="51" y="38"/>
                        <a:pt x="52" y="38"/>
                      </a:cubicBezTo>
                      <a:cubicBezTo>
                        <a:pt x="52" y="38"/>
                        <a:pt x="53" y="38"/>
                        <a:pt x="54" y="38"/>
                      </a:cubicBezTo>
                      <a:cubicBezTo>
                        <a:pt x="54" y="39"/>
                        <a:pt x="54" y="39"/>
                        <a:pt x="54" y="39"/>
                      </a:cubicBezTo>
                      <a:cubicBezTo>
                        <a:pt x="53" y="40"/>
                        <a:pt x="53" y="39"/>
                        <a:pt x="53" y="40"/>
                      </a:cubicBezTo>
                      <a:cubicBezTo>
                        <a:pt x="53" y="41"/>
                        <a:pt x="53" y="40"/>
                        <a:pt x="53" y="41"/>
                      </a:cubicBezTo>
                      <a:cubicBezTo>
                        <a:pt x="53" y="42"/>
                        <a:pt x="52" y="42"/>
                        <a:pt x="52" y="42"/>
                      </a:cubicBezTo>
                      <a:cubicBezTo>
                        <a:pt x="53" y="43"/>
                        <a:pt x="53" y="42"/>
                        <a:pt x="53" y="43"/>
                      </a:cubicBezTo>
                      <a:cubicBezTo>
                        <a:pt x="54" y="43"/>
                        <a:pt x="54" y="43"/>
                        <a:pt x="54" y="44"/>
                      </a:cubicBezTo>
                      <a:cubicBezTo>
                        <a:pt x="54" y="44"/>
                        <a:pt x="55" y="44"/>
                        <a:pt x="55" y="44"/>
                      </a:cubicBezTo>
                      <a:cubicBezTo>
                        <a:pt x="55" y="45"/>
                        <a:pt x="56" y="45"/>
                        <a:pt x="56" y="44"/>
                      </a:cubicBezTo>
                      <a:cubicBezTo>
                        <a:pt x="56" y="44"/>
                        <a:pt x="56" y="43"/>
                        <a:pt x="57" y="43"/>
                      </a:cubicBezTo>
                      <a:cubicBezTo>
                        <a:pt x="58" y="42"/>
                        <a:pt x="58" y="42"/>
                        <a:pt x="58" y="41"/>
                      </a:cubicBezTo>
                      <a:cubicBezTo>
                        <a:pt x="59" y="40"/>
                        <a:pt x="59" y="40"/>
                        <a:pt x="59" y="40"/>
                      </a:cubicBezTo>
                      <a:cubicBezTo>
                        <a:pt x="60" y="40"/>
                        <a:pt x="60" y="41"/>
                        <a:pt x="60" y="40"/>
                      </a:cubicBezTo>
                      <a:cubicBezTo>
                        <a:pt x="61" y="39"/>
                        <a:pt x="60" y="39"/>
                        <a:pt x="59" y="39"/>
                      </a:cubicBezTo>
                      <a:cubicBezTo>
                        <a:pt x="59" y="38"/>
                        <a:pt x="59" y="38"/>
                        <a:pt x="59" y="38"/>
                      </a:cubicBezTo>
                      <a:cubicBezTo>
                        <a:pt x="60" y="37"/>
                        <a:pt x="60" y="38"/>
                        <a:pt x="60" y="37"/>
                      </a:cubicBezTo>
                      <a:cubicBezTo>
                        <a:pt x="60" y="36"/>
                        <a:pt x="60" y="36"/>
                        <a:pt x="60" y="36"/>
                      </a:cubicBezTo>
                      <a:cubicBezTo>
                        <a:pt x="61" y="36"/>
                        <a:pt x="61" y="36"/>
                        <a:pt x="61" y="37"/>
                      </a:cubicBezTo>
                      <a:cubicBezTo>
                        <a:pt x="61" y="37"/>
                        <a:pt x="60" y="37"/>
                        <a:pt x="61" y="37"/>
                      </a:cubicBezTo>
                      <a:cubicBezTo>
                        <a:pt x="62" y="38"/>
                        <a:pt x="62" y="38"/>
                        <a:pt x="62" y="38"/>
                      </a:cubicBezTo>
                      <a:cubicBezTo>
                        <a:pt x="62" y="38"/>
                        <a:pt x="61" y="38"/>
                        <a:pt x="62" y="39"/>
                      </a:cubicBezTo>
                      <a:cubicBezTo>
                        <a:pt x="62" y="39"/>
                        <a:pt x="62" y="39"/>
                        <a:pt x="63" y="39"/>
                      </a:cubicBezTo>
                      <a:cubicBezTo>
                        <a:pt x="63" y="38"/>
                        <a:pt x="64" y="38"/>
                        <a:pt x="64" y="38"/>
                      </a:cubicBezTo>
                      <a:cubicBezTo>
                        <a:pt x="65" y="38"/>
                        <a:pt x="65" y="38"/>
                        <a:pt x="66" y="38"/>
                      </a:cubicBezTo>
                      <a:cubicBezTo>
                        <a:pt x="67" y="38"/>
                        <a:pt x="67" y="38"/>
                        <a:pt x="67" y="37"/>
                      </a:cubicBezTo>
                      <a:cubicBezTo>
                        <a:pt x="68" y="37"/>
                        <a:pt x="68" y="36"/>
                        <a:pt x="68" y="36"/>
                      </a:cubicBezTo>
                      <a:cubicBezTo>
                        <a:pt x="69" y="35"/>
                        <a:pt x="69" y="35"/>
                        <a:pt x="69" y="35"/>
                      </a:cubicBezTo>
                      <a:cubicBezTo>
                        <a:pt x="70" y="35"/>
                        <a:pt x="70" y="35"/>
                        <a:pt x="70" y="36"/>
                      </a:cubicBezTo>
                      <a:cubicBezTo>
                        <a:pt x="70" y="37"/>
                        <a:pt x="69" y="37"/>
                        <a:pt x="70" y="38"/>
                      </a:cubicBezTo>
                      <a:cubicBezTo>
                        <a:pt x="70" y="38"/>
                        <a:pt x="70" y="39"/>
                        <a:pt x="70" y="38"/>
                      </a:cubicBezTo>
                      <a:cubicBezTo>
                        <a:pt x="70" y="38"/>
                        <a:pt x="71" y="37"/>
                        <a:pt x="71" y="37"/>
                      </a:cubicBezTo>
                      <a:cubicBezTo>
                        <a:pt x="72" y="36"/>
                        <a:pt x="71" y="36"/>
                        <a:pt x="72" y="36"/>
                      </a:cubicBezTo>
                      <a:cubicBezTo>
                        <a:pt x="72" y="35"/>
                        <a:pt x="72" y="35"/>
                        <a:pt x="72" y="35"/>
                      </a:cubicBezTo>
                      <a:cubicBezTo>
                        <a:pt x="73" y="35"/>
                        <a:pt x="73" y="35"/>
                        <a:pt x="74" y="34"/>
                      </a:cubicBezTo>
                      <a:cubicBezTo>
                        <a:pt x="74" y="34"/>
                        <a:pt x="73" y="34"/>
                        <a:pt x="74" y="33"/>
                      </a:cubicBezTo>
                      <a:cubicBezTo>
                        <a:pt x="74" y="33"/>
                        <a:pt x="74" y="33"/>
                        <a:pt x="75" y="33"/>
                      </a:cubicBezTo>
                      <a:cubicBezTo>
                        <a:pt x="76" y="33"/>
                        <a:pt x="75" y="33"/>
                        <a:pt x="75" y="34"/>
                      </a:cubicBezTo>
                      <a:cubicBezTo>
                        <a:pt x="75" y="34"/>
                        <a:pt x="74" y="34"/>
                        <a:pt x="75" y="35"/>
                      </a:cubicBezTo>
                      <a:cubicBezTo>
                        <a:pt x="75" y="35"/>
                        <a:pt x="75" y="36"/>
                        <a:pt x="75" y="36"/>
                      </a:cubicBezTo>
                      <a:cubicBezTo>
                        <a:pt x="75" y="36"/>
                        <a:pt x="75" y="37"/>
                        <a:pt x="75" y="36"/>
                      </a:cubicBezTo>
                      <a:cubicBezTo>
                        <a:pt x="76" y="36"/>
                        <a:pt x="75" y="36"/>
                        <a:pt x="76" y="35"/>
                      </a:cubicBezTo>
                      <a:cubicBezTo>
                        <a:pt x="77" y="35"/>
                        <a:pt x="77" y="35"/>
                        <a:pt x="77" y="34"/>
                      </a:cubicBezTo>
                      <a:cubicBezTo>
                        <a:pt x="77" y="34"/>
                        <a:pt x="77" y="33"/>
                        <a:pt x="78" y="33"/>
                      </a:cubicBezTo>
                      <a:cubicBezTo>
                        <a:pt x="78" y="32"/>
                        <a:pt x="79" y="32"/>
                        <a:pt x="79" y="32"/>
                      </a:cubicBezTo>
                      <a:cubicBezTo>
                        <a:pt x="79" y="32"/>
                        <a:pt x="80" y="32"/>
                        <a:pt x="79" y="31"/>
                      </a:cubicBezTo>
                      <a:cubicBezTo>
                        <a:pt x="78" y="31"/>
                        <a:pt x="78" y="30"/>
                        <a:pt x="78" y="30"/>
                      </a:cubicBezTo>
                      <a:cubicBezTo>
                        <a:pt x="78" y="29"/>
                        <a:pt x="78" y="28"/>
                        <a:pt x="78" y="28"/>
                      </a:cubicBezTo>
                      <a:cubicBezTo>
                        <a:pt x="79" y="27"/>
                        <a:pt x="79" y="27"/>
                        <a:pt x="79" y="27"/>
                      </a:cubicBezTo>
                      <a:cubicBezTo>
                        <a:pt x="79" y="26"/>
                        <a:pt x="79" y="26"/>
                        <a:pt x="79" y="25"/>
                      </a:cubicBezTo>
                      <a:cubicBezTo>
                        <a:pt x="80" y="25"/>
                        <a:pt x="80" y="24"/>
                        <a:pt x="80" y="23"/>
                      </a:cubicBezTo>
                      <a:cubicBezTo>
                        <a:pt x="80" y="23"/>
                        <a:pt x="80" y="23"/>
                        <a:pt x="79" y="22"/>
                      </a:cubicBezTo>
                      <a:cubicBezTo>
                        <a:pt x="79" y="21"/>
                        <a:pt x="79" y="21"/>
                        <a:pt x="79" y="21"/>
                      </a:cubicBezTo>
                      <a:cubicBezTo>
                        <a:pt x="79" y="20"/>
                        <a:pt x="79" y="20"/>
                        <a:pt x="79" y="19"/>
                      </a:cubicBezTo>
                      <a:cubicBezTo>
                        <a:pt x="80" y="18"/>
                        <a:pt x="79" y="18"/>
                        <a:pt x="80" y="18"/>
                      </a:cubicBezTo>
                      <a:cubicBezTo>
                        <a:pt x="80" y="18"/>
                        <a:pt x="81" y="17"/>
                        <a:pt x="81" y="18"/>
                      </a:cubicBezTo>
                      <a:cubicBezTo>
                        <a:pt x="82" y="18"/>
                        <a:pt x="82" y="18"/>
                        <a:pt x="82" y="18"/>
                      </a:cubicBezTo>
                      <a:cubicBezTo>
                        <a:pt x="82" y="17"/>
                        <a:pt x="82" y="17"/>
                        <a:pt x="82" y="17"/>
                      </a:cubicBezTo>
                      <a:cubicBezTo>
                        <a:pt x="82" y="16"/>
                        <a:pt x="81" y="16"/>
                        <a:pt x="82" y="15"/>
                      </a:cubicBezTo>
                      <a:cubicBezTo>
                        <a:pt x="82" y="15"/>
                        <a:pt x="82" y="14"/>
                        <a:pt x="83" y="14"/>
                      </a:cubicBezTo>
                      <a:cubicBezTo>
                        <a:pt x="83" y="14"/>
                        <a:pt x="84" y="14"/>
                        <a:pt x="84" y="13"/>
                      </a:cubicBezTo>
                      <a:cubicBezTo>
                        <a:pt x="84" y="12"/>
                        <a:pt x="83" y="12"/>
                        <a:pt x="84" y="12"/>
                      </a:cubicBezTo>
                      <a:cubicBezTo>
                        <a:pt x="84" y="11"/>
                        <a:pt x="84" y="11"/>
                        <a:pt x="84" y="10"/>
                      </a:cubicBezTo>
                      <a:cubicBezTo>
                        <a:pt x="84" y="10"/>
                        <a:pt x="83" y="9"/>
                        <a:pt x="83" y="9"/>
                      </a:cubicBezTo>
                      <a:cubicBezTo>
                        <a:pt x="83" y="8"/>
                        <a:pt x="83" y="7"/>
                        <a:pt x="83" y="7"/>
                      </a:cubicBezTo>
                      <a:cubicBezTo>
                        <a:pt x="82" y="6"/>
                        <a:pt x="82" y="6"/>
                        <a:pt x="82" y="5"/>
                      </a:cubicBezTo>
                      <a:cubicBezTo>
                        <a:pt x="81" y="5"/>
                        <a:pt x="81" y="5"/>
                        <a:pt x="81" y="5"/>
                      </a:cubicBezTo>
                      <a:cubicBezTo>
                        <a:pt x="81" y="4"/>
                        <a:pt x="81" y="4"/>
                        <a:pt x="81" y="3"/>
                      </a:cubicBezTo>
                      <a:cubicBezTo>
                        <a:pt x="81" y="2"/>
                        <a:pt x="81" y="1"/>
                        <a:pt x="81" y="1"/>
                      </a:cubicBezTo>
                      <a:cubicBezTo>
                        <a:pt x="81" y="1"/>
                        <a:pt x="81" y="1"/>
                        <a:pt x="81" y="1"/>
                      </a:cubicBezTo>
                      <a:cubicBezTo>
                        <a:pt x="80" y="1"/>
                        <a:pt x="80" y="1"/>
                        <a:pt x="79" y="0"/>
                      </a:cubicBezTo>
                      <a:cubicBezTo>
                        <a:pt x="79" y="0"/>
                        <a:pt x="79" y="0"/>
                        <a:pt x="78" y="0"/>
                      </a:cubicBezTo>
                      <a:cubicBezTo>
                        <a:pt x="78" y="1"/>
                        <a:pt x="78" y="1"/>
                        <a:pt x="78" y="1"/>
                      </a:cubicBezTo>
                      <a:cubicBezTo>
                        <a:pt x="78" y="2"/>
                        <a:pt x="78" y="2"/>
                        <a:pt x="78" y="2"/>
                      </a:cubicBezTo>
                      <a:cubicBezTo>
                        <a:pt x="79" y="2"/>
                        <a:pt x="79" y="1"/>
                        <a:pt x="80" y="2"/>
                      </a:cubicBezTo>
                      <a:cubicBezTo>
                        <a:pt x="80" y="2"/>
                        <a:pt x="80" y="2"/>
                        <a:pt x="80" y="2"/>
                      </a:cubicBezTo>
                      <a:cubicBezTo>
                        <a:pt x="80" y="3"/>
                        <a:pt x="80" y="3"/>
                        <a:pt x="79" y="3"/>
                      </a:cubicBezTo>
                      <a:cubicBezTo>
                        <a:pt x="79" y="4"/>
                        <a:pt x="79" y="4"/>
                        <a:pt x="79" y="4"/>
                      </a:cubicBezTo>
                      <a:cubicBezTo>
                        <a:pt x="78" y="4"/>
                        <a:pt x="78" y="4"/>
                        <a:pt x="78" y="3"/>
                      </a:cubicBezTo>
                      <a:cubicBezTo>
                        <a:pt x="78" y="3"/>
                        <a:pt x="78" y="2"/>
                        <a:pt x="77" y="2"/>
                      </a:cubicBezTo>
                      <a:cubicBezTo>
                        <a:pt x="77" y="2"/>
                        <a:pt x="77" y="2"/>
                        <a:pt x="76" y="2"/>
                      </a:cubicBezTo>
                      <a:cubicBezTo>
                        <a:pt x="76" y="2"/>
                        <a:pt x="76" y="2"/>
                        <a:pt x="75" y="2"/>
                      </a:cubicBezTo>
                      <a:cubicBezTo>
                        <a:pt x="75" y="2"/>
                        <a:pt x="76" y="2"/>
                        <a:pt x="76" y="3"/>
                      </a:cubicBezTo>
                      <a:cubicBezTo>
                        <a:pt x="76" y="3"/>
                        <a:pt x="75" y="3"/>
                        <a:pt x="75" y="4"/>
                      </a:cubicBezTo>
                      <a:cubicBezTo>
                        <a:pt x="75" y="5"/>
                        <a:pt x="74" y="5"/>
                        <a:pt x="74" y="5"/>
                      </a:cubicBezTo>
                      <a:cubicBezTo>
                        <a:pt x="73" y="6"/>
                        <a:pt x="74" y="6"/>
                        <a:pt x="74" y="7"/>
                      </a:cubicBezTo>
                      <a:cubicBezTo>
                        <a:pt x="74" y="7"/>
                        <a:pt x="74" y="8"/>
                        <a:pt x="74" y="8"/>
                      </a:cubicBezTo>
                      <a:cubicBezTo>
                        <a:pt x="73" y="9"/>
                        <a:pt x="73" y="8"/>
                        <a:pt x="73" y="9"/>
                      </a:cubicBezTo>
                      <a:cubicBezTo>
                        <a:pt x="73" y="10"/>
                        <a:pt x="74" y="10"/>
                        <a:pt x="74" y="10"/>
                      </a:cubicBezTo>
                      <a:cubicBezTo>
                        <a:pt x="74" y="10"/>
                        <a:pt x="74" y="10"/>
                        <a:pt x="74" y="11"/>
                      </a:cubicBezTo>
                      <a:cubicBezTo>
                        <a:pt x="74" y="12"/>
                        <a:pt x="74" y="12"/>
                        <a:pt x="74" y="13"/>
                      </a:cubicBezTo>
                      <a:cubicBezTo>
                        <a:pt x="74" y="14"/>
                        <a:pt x="74" y="13"/>
                        <a:pt x="74" y="14"/>
                      </a:cubicBezTo>
                      <a:cubicBezTo>
                        <a:pt x="73" y="15"/>
                        <a:pt x="72" y="15"/>
                        <a:pt x="72" y="16"/>
                      </a:cubicBezTo>
                      <a:cubicBezTo>
                        <a:pt x="72" y="17"/>
                        <a:pt x="72" y="17"/>
                        <a:pt x="72" y="18"/>
                      </a:cubicBezTo>
                      <a:cubicBezTo>
                        <a:pt x="72" y="19"/>
                        <a:pt x="72" y="20"/>
                        <a:pt x="71" y="20"/>
                      </a:cubicBezTo>
                      <a:cubicBezTo>
                        <a:pt x="70" y="21"/>
                        <a:pt x="69" y="21"/>
                        <a:pt x="69" y="22"/>
                      </a:cubicBezTo>
                      <a:cubicBezTo>
                        <a:pt x="69" y="23"/>
                        <a:pt x="68" y="23"/>
                        <a:pt x="68" y="23"/>
                      </a:cubicBezTo>
                      <a:cubicBezTo>
                        <a:pt x="67" y="24"/>
                        <a:pt x="67" y="24"/>
                        <a:pt x="66" y="25"/>
                      </a:cubicBezTo>
                      <a:cubicBezTo>
                        <a:pt x="65" y="25"/>
                        <a:pt x="64" y="25"/>
                        <a:pt x="63" y="25"/>
                      </a:cubicBezTo>
                      <a:cubicBezTo>
                        <a:pt x="63" y="26"/>
                        <a:pt x="63" y="26"/>
                        <a:pt x="62" y="27"/>
                      </a:cubicBezTo>
                      <a:cubicBezTo>
                        <a:pt x="62" y="27"/>
                        <a:pt x="61" y="27"/>
                        <a:pt x="61" y="26"/>
                      </a:cubicBezTo>
                      <a:cubicBezTo>
                        <a:pt x="61" y="26"/>
                        <a:pt x="61" y="26"/>
                        <a:pt x="61" y="26"/>
                      </a:cubicBezTo>
                      <a:cubicBezTo>
                        <a:pt x="60" y="26"/>
                        <a:pt x="60" y="25"/>
                        <a:pt x="60" y="26"/>
                      </a:cubicBezTo>
                      <a:cubicBezTo>
                        <a:pt x="60" y="26"/>
                        <a:pt x="59" y="27"/>
                        <a:pt x="59" y="27"/>
                      </a:cubicBezTo>
                      <a:cubicBezTo>
                        <a:pt x="59" y="27"/>
                        <a:pt x="59" y="28"/>
                        <a:pt x="58" y="29"/>
                      </a:cubicBezTo>
                      <a:cubicBezTo>
                        <a:pt x="57" y="29"/>
                        <a:pt x="57" y="30"/>
                        <a:pt x="57" y="30"/>
                      </a:cubicBezTo>
                      <a:cubicBezTo>
                        <a:pt x="57" y="31"/>
                        <a:pt x="56" y="31"/>
                        <a:pt x="56" y="32"/>
                      </a:cubicBezTo>
                      <a:cubicBezTo>
                        <a:pt x="56" y="32"/>
                        <a:pt x="57" y="33"/>
                        <a:pt x="56" y="33"/>
                      </a:cubicBezTo>
                      <a:cubicBezTo>
                        <a:pt x="56" y="34"/>
                        <a:pt x="55" y="34"/>
                        <a:pt x="55" y="34"/>
                      </a:cubicBezTo>
                      <a:cubicBezTo>
                        <a:pt x="55" y="34"/>
                        <a:pt x="54" y="33"/>
                        <a:pt x="54" y="34"/>
                      </a:cubicBezTo>
                      <a:cubicBezTo>
                        <a:pt x="54" y="34"/>
                        <a:pt x="53" y="34"/>
                        <a:pt x="53" y="34"/>
                      </a:cubicBezTo>
                      <a:cubicBezTo>
                        <a:pt x="53" y="34"/>
                        <a:pt x="53" y="34"/>
                        <a:pt x="53" y="34"/>
                      </a:cubicBezTo>
                      <a:cubicBezTo>
                        <a:pt x="53" y="33"/>
                        <a:pt x="53" y="33"/>
                        <a:pt x="53" y="33"/>
                      </a:cubicBezTo>
                      <a:cubicBezTo>
                        <a:pt x="52" y="33"/>
                        <a:pt x="52" y="33"/>
                        <a:pt x="51" y="33"/>
                      </a:cubicBezTo>
                      <a:cubicBezTo>
                        <a:pt x="51" y="34"/>
                        <a:pt x="49" y="34"/>
                        <a:pt x="48" y="34"/>
                      </a:cubicBezTo>
                      <a:cubicBezTo>
                        <a:pt x="47" y="34"/>
                        <a:pt x="46" y="33"/>
                        <a:pt x="45" y="34"/>
                      </a:cubicBezTo>
                      <a:cubicBezTo>
                        <a:pt x="44" y="34"/>
                        <a:pt x="44" y="34"/>
                        <a:pt x="43" y="34"/>
                      </a:cubicBezTo>
                      <a:cubicBezTo>
                        <a:pt x="42" y="34"/>
                        <a:pt x="41" y="34"/>
                        <a:pt x="41" y="35"/>
                      </a:cubicBezTo>
                      <a:moveTo>
                        <a:pt x="21" y="81"/>
                      </a:moveTo>
                      <a:cubicBezTo>
                        <a:pt x="21" y="81"/>
                        <a:pt x="21" y="80"/>
                        <a:pt x="21" y="81"/>
                      </a:cubicBezTo>
                      <a:cubicBezTo>
                        <a:pt x="21" y="81"/>
                        <a:pt x="21" y="81"/>
                        <a:pt x="21" y="81"/>
                      </a:cubicBezTo>
                      <a:cubicBezTo>
                        <a:pt x="20" y="81"/>
                        <a:pt x="20" y="81"/>
                        <a:pt x="20" y="81"/>
                      </a:cubicBezTo>
                      <a:cubicBezTo>
                        <a:pt x="20" y="81"/>
                        <a:pt x="20" y="81"/>
                        <a:pt x="20" y="82"/>
                      </a:cubicBezTo>
                      <a:cubicBezTo>
                        <a:pt x="20" y="82"/>
                        <a:pt x="20" y="82"/>
                        <a:pt x="19" y="82"/>
                      </a:cubicBezTo>
                      <a:cubicBezTo>
                        <a:pt x="19" y="82"/>
                        <a:pt x="19" y="83"/>
                        <a:pt x="19" y="83"/>
                      </a:cubicBezTo>
                      <a:cubicBezTo>
                        <a:pt x="19" y="83"/>
                        <a:pt x="19" y="83"/>
                        <a:pt x="19" y="83"/>
                      </a:cubicBezTo>
                      <a:cubicBezTo>
                        <a:pt x="19" y="83"/>
                        <a:pt x="19" y="83"/>
                        <a:pt x="20" y="83"/>
                      </a:cubicBezTo>
                      <a:cubicBezTo>
                        <a:pt x="20" y="83"/>
                        <a:pt x="20" y="82"/>
                        <a:pt x="20" y="82"/>
                      </a:cubicBezTo>
                      <a:cubicBezTo>
                        <a:pt x="20" y="82"/>
                        <a:pt x="20" y="82"/>
                        <a:pt x="21" y="82"/>
                      </a:cubicBezTo>
                      <a:cubicBezTo>
                        <a:pt x="21" y="81"/>
                        <a:pt x="21" y="81"/>
                        <a:pt x="21" y="81"/>
                      </a:cubicBezTo>
                      <a:moveTo>
                        <a:pt x="8" y="91"/>
                      </a:moveTo>
                      <a:cubicBezTo>
                        <a:pt x="8" y="91"/>
                        <a:pt x="8" y="91"/>
                        <a:pt x="9" y="91"/>
                      </a:cubicBezTo>
                      <a:cubicBezTo>
                        <a:pt x="9" y="91"/>
                        <a:pt x="9" y="90"/>
                        <a:pt x="9" y="90"/>
                      </a:cubicBezTo>
                      <a:cubicBezTo>
                        <a:pt x="8" y="90"/>
                        <a:pt x="8" y="90"/>
                        <a:pt x="8" y="90"/>
                      </a:cubicBezTo>
                      <a:cubicBezTo>
                        <a:pt x="8" y="91"/>
                        <a:pt x="8" y="91"/>
                        <a:pt x="8" y="91"/>
                      </a:cubicBezTo>
                      <a:moveTo>
                        <a:pt x="1" y="94"/>
                      </a:moveTo>
                      <a:cubicBezTo>
                        <a:pt x="2" y="94"/>
                        <a:pt x="2" y="94"/>
                        <a:pt x="2" y="93"/>
                      </a:cubicBezTo>
                      <a:cubicBezTo>
                        <a:pt x="2" y="93"/>
                        <a:pt x="1" y="93"/>
                        <a:pt x="1" y="93"/>
                      </a:cubicBezTo>
                      <a:cubicBezTo>
                        <a:pt x="1" y="93"/>
                        <a:pt x="0" y="93"/>
                        <a:pt x="1" y="93"/>
                      </a:cubicBezTo>
                      <a:cubicBezTo>
                        <a:pt x="1" y="94"/>
                        <a:pt x="1" y="94"/>
                        <a:pt x="1" y="94"/>
                      </a:cubicBezTo>
                      <a:moveTo>
                        <a:pt x="27" y="72"/>
                      </a:moveTo>
                      <a:cubicBezTo>
                        <a:pt x="27" y="72"/>
                        <a:pt x="27" y="72"/>
                        <a:pt x="26" y="72"/>
                      </a:cubicBezTo>
                      <a:cubicBezTo>
                        <a:pt x="26" y="72"/>
                        <a:pt x="26" y="72"/>
                        <a:pt x="26" y="73"/>
                      </a:cubicBezTo>
                      <a:cubicBezTo>
                        <a:pt x="26" y="73"/>
                        <a:pt x="26" y="73"/>
                        <a:pt x="26" y="73"/>
                      </a:cubicBezTo>
                      <a:cubicBezTo>
                        <a:pt x="26" y="73"/>
                        <a:pt x="27" y="74"/>
                        <a:pt x="27" y="73"/>
                      </a:cubicBezTo>
                      <a:cubicBezTo>
                        <a:pt x="27" y="73"/>
                        <a:pt x="27" y="72"/>
                        <a:pt x="27" y="72"/>
                      </a:cubicBezTo>
                      <a:cubicBezTo>
                        <a:pt x="27" y="72"/>
                        <a:pt x="27" y="72"/>
                        <a:pt x="27" y="72"/>
                      </a:cubicBezTo>
                      <a:moveTo>
                        <a:pt x="23" y="77"/>
                      </a:moveTo>
                      <a:cubicBezTo>
                        <a:pt x="23" y="77"/>
                        <a:pt x="23" y="77"/>
                        <a:pt x="23" y="77"/>
                      </a:cubicBezTo>
                      <a:cubicBezTo>
                        <a:pt x="24" y="77"/>
                        <a:pt x="24" y="77"/>
                        <a:pt x="23" y="77"/>
                      </a:cubicBezTo>
                      <a:cubicBezTo>
                        <a:pt x="23" y="77"/>
                        <a:pt x="23" y="77"/>
                        <a:pt x="23" y="77"/>
                      </a:cubicBezTo>
                      <a:cubicBezTo>
                        <a:pt x="23" y="77"/>
                        <a:pt x="23" y="77"/>
                        <a:pt x="23" y="77"/>
                      </a:cubicBezTo>
                      <a:moveTo>
                        <a:pt x="23" y="50"/>
                      </a:moveTo>
                      <a:cubicBezTo>
                        <a:pt x="23" y="50"/>
                        <a:pt x="23" y="49"/>
                        <a:pt x="23" y="50"/>
                      </a:cubicBezTo>
                      <a:cubicBezTo>
                        <a:pt x="23" y="50"/>
                        <a:pt x="22" y="50"/>
                        <a:pt x="22" y="50"/>
                      </a:cubicBezTo>
                      <a:cubicBezTo>
                        <a:pt x="23" y="50"/>
                        <a:pt x="22" y="51"/>
                        <a:pt x="23" y="51"/>
                      </a:cubicBezTo>
                      <a:cubicBezTo>
                        <a:pt x="23" y="51"/>
                        <a:pt x="23" y="50"/>
                        <a:pt x="23" y="50"/>
                      </a:cubicBezTo>
                      <a:moveTo>
                        <a:pt x="25" y="75"/>
                      </a:moveTo>
                      <a:cubicBezTo>
                        <a:pt x="25" y="76"/>
                        <a:pt x="25" y="76"/>
                        <a:pt x="25" y="75"/>
                      </a:cubicBezTo>
                      <a:cubicBezTo>
                        <a:pt x="25" y="75"/>
                        <a:pt x="25" y="75"/>
                        <a:pt x="25" y="75"/>
                      </a:cubicBezTo>
                      <a:cubicBezTo>
                        <a:pt x="24" y="75"/>
                        <a:pt x="24" y="75"/>
                        <a:pt x="24" y="75"/>
                      </a:cubicBezTo>
                      <a:cubicBezTo>
                        <a:pt x="25" y="75"/>
                        <a:pt x="24" y="75"/>
                        <a:pt x="25" y="75"/>
                      </a:cubicBezTo>
                      <a:moveTo>
                        <a:pt x="30" y="50"/>
                      </a:moveTo>
                      <a:cubicBezTo>
                        <a:pt x="30" y="50"/>
                        <a:pt x="30" y="50"/>
                        <a:pt x="30" y="50"/>
                      </a:cubicBezTo>
                      <a:cubicBezTo>
                        <a:pt x="30" y="49"/>
                        <a:pt x="30" y="49"/>
                        <a:pt x="30" y="50"/>
                      </a:cubicBezTo>
                      <a:cubicBezTo>
                        <a:pt x="30" y="50"/>
                        <a:pt x="30" y="50"/>
                        <a:pt x="30" y="50"/>
                      </a:cubicBezTo>
                      <a:moveTo>
                        <a:pt x="24" y="48"/>
                      </a:moveTo>
                      <a:cubicBezTo>
                        <a:pt x="24" y="48"/>
                        <a:pt x="24" y="48"/>
                        <a:pt x="24" y="49"/>
                      </a:cubicBezTo>
                      <a:cubicBezTo>
                        <a:pt x="24" y="49"/>
                        <a:pt x="25" y="49"/>
                        <a:pt x="25" y="49"/>
                      </a:cubicBezTo>
                      <a:cubicBezTo>
                        <a:pt x="25" y="48"/>
                        <a:pt x="25" y="48"/>
                        <a:pt x="24" y="48"/>
                      </a:cubicBezTo>
                      <a:moveTo>
                        <a:pt x="33" y="61"/>
                      </a:moveTo>
                      <a:cubicBezTo>
                        <a:pt x="33" y="61"/>
                        <a:pt x="33" y="62"/>
                        <a:pt x="33" y="62"/>
                      </a:cubicBezTo>
                      <a:cubicBezTo>
                        <a:pt x="33" y="62"/>
                        <a:pt x="34" y="61"/>
                        <a:pt x="34" y="61"/>
                      </a:cubicBezTo>
                      <a:cubicBezTo>
                        <a:pt x="34" y="61"/>
                        <a:pt x="34" y="61"/>
                        <a:pt x="34" y="61"/>
                      </a:cubicBezTo>
                      <a:cubicBezTo>
                        <a:pt x="34" y="61"/>
                        <a:pt x="34" y="60"/>
                        <a:pt x="34" y="60"/>
                      </a:cubicBezTo>
                      <a:cubicBezTo>
                        <a:pt x="34" y="60"/>
                        <a:pt x="34" y="60"/>
                        <a:pt x="34" y="60"/>
                      </a:cubicBezTo>
                      <a:cubicBezTo>
                        <a:pt x="34" y="60"/>
                        <a:pt x="34" y="59"/>
                        <a:pt x="34" y="59"/>
                      </a:cubicBezTo>
                      <a:cubicBezTo>
                        <a:pt x="34" y="60"/>
                        <a:pt x="34" y="60"/>
                        <a:pt x="34" y="60"/>
                      </a:cubicBezTo>
                      <a:cubicBezTo>
                        <a:pt x="34" y="60"/>
                        <a:pt x="34" y="60"/>
                        <a:pt x="34" y="60"/>
                      </a:cubicBezTo>
                      <a:cubicBezTo>
                        <a:pt x="33" y="61"/>
                        <a:pt x="33" y="61"/>
                        <a:pt x="33" y="61"/>
                      </a:cubicBezTo>
                      <a:moveTo>
                        <a:pt x="29" y="52"/>
                      </a:moveTo>
                      <a:cubicBezTo>
                        <a:pt x="29" y="52"/>
                        <a:pt x="29" y="52"/>
                        <a:pt x="30" y="51"/>
                      </a:cubicBezTo>
                      <a:cubicBezTo>
                        <a:pt x="30" y="51"/>
                        <a:pt x="29" y="50"/>
                        <a:pt x="29" y="51"/>
                      </a:cubicBezTo>
                      <a:cubicBezTo>
                        <a:pt x="29" y="51"/>
                        <a:pt x="29" y="51"/>
                        <a:pt x="29" y="51"/>
                      </a:cubicBezTo>
                      <a:cubicBezTo>
                        <a:pt x="29" y="52"/>
                        <a:pt x="29" y="52"/>
                        <a:pt x="29" y="52"/>
                      </a:cubicBezTo>
                      <a:moveTo>
                        <a:pt x="32" y="62"/>
                      </a:moveTo>
                      <a:cubicBezTo>
                        <a:pt x="32" y="62"/>
                        <a:pt x="32" y="62"/>
                        <a:pt x="32" y="62"/>
                      </a:cubicBezTo>
                      <a:cubicBezTo>
                        <a:pt x="32" y="62"/>
                        <a:pt x="32" y="61"/>
                        <a:pt x="31" y="61"/>
                      </a:cubicBezTo>
                      <a:cubicBezTo>
                        <a:pt x="31" y="62"/>
                        <a:pt x="31" y="62"/>
                        <a:pt x="31" y="62"/>
                      </a:cubicBezTo>
                      <a:cubicBezTo>
                        <a:pt x="31" y="62"/>
                        <a:pt x="31" y="62"/>
                        <a:pt x="32" y="62"/>
                      </a:cubicBezTo>
                      <a:moveTo>
                        <a:pt x="37" y="84"/>
                      </a:moveTo>
                      <a:cubicBezTo>
                        <a:pt x="37" y="84"/>
                        <a:pt x="36" y="83"/>
                        <a:pt x="36" y="84"/>
                      </a:cubicBezTo>
                      <a:cubicBezTo>
                        <a:pt x="35" y="84"/>
                        <a:pt x="35" y="85"/>
                        <a:pt x="35" y="85"/>
                      </a:cubicBezTo>
                      <a:cubicBezTo>
                        <a:pt x="36" y="85"/>
                        <a:pt x="36" y="85"/>
                        <a:pt x="36" y="85"/>
                      </a:cubicBezTo>
                      <a:cubicBezTo>
                        <a:pt x="37" y="85"/>
                        <a:pt x="37" y="85"/>
                        <a:pt x="37" y="84"/>
                      </a:cubicBezTo>
                      <a:moveTo>
                        <a:pt x="3" y="92"/>
                      </a:moveTo>
                      <a:cubicBezTo>
                        <a:pt x="3" y="92"/>
                        <a:pt x="3" y="92"/>
                        <a:pt x="3" y="92"/>
                      </a:cubicBezTo>
                      <a:cubicBezTo>
                        <a:pt x="3" y="93"/>
                        <a:pt x="2" y="93"/>
                        <a:pt x="3" y="93"/>
                      </a:cubicBezTo>
                      <a:cubicBezTo>
                        <a:pt x="3" y="93"/>
                        <a:pt x="3" y="93"/>
                        <a:pt x="3" y="93"/>
                      </a:cubicBezTo>
                      <a:cubicBezTo>
                        <a:pt x="3" y="93"/>
                        <a:pt x="4" y="92"/>
                        <a:pt x="3" y="9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295" name="Freeform 43"/>
                <p:cNvSpPr>
                  <a:spLocks/>
                </p:cNvSpPr>
                <p:nvPr/>
              </p:nvSpPr>
              <p:spPr bwMode="auto">
                <a:xfrm>
                  <a:off x="5353" y="2083"/>
                  <a:ext cx="95" cy="165"/>
                </a:xfrm>
                <a:custGeom>
                  <a:avLst/>
                  <a:gdLst>
                    <a:gd name="T0" fmla="*/ 34 w 36"/>
                    <a:gd name="T1" fmla="*/ 56 h 62"/>
                    <a:gd name="T2" fmla="*/ 35 w 36"/>
                    <a:gd name="T3" fmla="*/ 52 h 62"/>
                    <a:gd name="T4" fmla="*/ 36 w 36"/>
                    <a:gd name="T5" fmla="*/ 49 h 62"/>
                    <a:gd name="T6" fmla="*/ 35 w 36"/>
                    <a:gd name="T7" fmla="*/ 44 h 62"/>
                    <a:gd name="T8" fmla="*/ 33 w 36"/>
                    <a:gd name="T9" fmla="*/ 38 h 62"/>
                    <a:gd name="T10" fmla="*/ 28 w 36"/>
                    <a:gd name="T11" fmla="*/ 33 h 62"/>
                    <a:gd name="T12" fmla="*/ 23 w 36"/>
                    <a:gd name="T13" fmla="*/ 29 h 62"/>
                    <a:gd name="T14" fmla="*/ 21 w 36"/>
                    <a:gd name="T15" fmla="*/ 26 h 62"/>
                    <a:gd name="T16" fmla="*/ 17 w 36"/>
                    <a:gd name="T17" fmla="*/ 22 h 62"/>
                    <a:gd name="T18" fmla="*/ 17 w 36"/>
                    <a:gd name="T19" fmla="*/ 19 h 62"/>
                    <a:gd name="T20" fmla="*/ 20 w 36"/>
                    <a:gd name="T21" fmla="*/ 14 h 62"/>
                    <a:gd name="T22" fmla="*/ 21 w 36"/>
                    <a:gd name="T23" fmla="*/ 12 h 62"/>
                    <a:gd name="T24" fmla="*/ 22 w 36"/>
                    <a:gd name="T25" fmla="*/ 11 h 62"/>
                    <a:gd name="T26" fmla="*/ 25 w 36"/>
                    <a:gd name="T27" fmla="*/ 9 h 62"/>
                    <a:gd name="T28" fmla="*/ 25 w 36"/>
                    <a:gd name="T29" fmla="*/ 8 h 62"/>
                    <a:gd name="T30" fmla="*/ 22 w 36"/>
                    <a:gd name="T31" fmla="*/ 6 h 62"/>
                    <a:gd name="T32" fmla="*/ 20 w 36"/>
                    <a:gd name="T33" fmla="*/ 3 h 62"/>
                    <a:gd name="T34" fmla="*/ 20 w 36"/>
                    <a:gd name="T35" fmla="*/ 2 h 62"/>
                    <a:gd name="T36" fmla="*/ 15 w 36"/>
                    <a:gd name="T37" fmla="*/ 0 h 62"/>
                    <a:gd name="T38" fmla="*/ 13 w 36"/>
                    <a:gd name="T39" fmla="*/ 1 h 62"/>
                    <a:gd name="T40" fmla="*/ 9 w 36"/>
                    <a:gd name="T41" fmla="*/ 3 h 62"/>
                    <a:gd name="T42" fmla="*/ 7 w 36"/>
                    <a:gd name="T43" fmla="*/ 3 h 62"/>
                    <a:gd name="T44" fmla="*/ 5 w 36"/>
                    <a:gd name="T45" fmla="*/ 3 h 62"/>
                    <a:gd name="T46" fmla="*/ 1 w 36"/>
                    <a:gd name="T47" fmla="*/ 3 h 62"/>
                    <a:gd name="T48" fmla="*/ 1 w 36"/>
                    <a:gd name="T49" fmla="*/ 5 h 62"/>
                    <a:gd name="T50" fmla="*/ 2 w 36"/>
                    <a:gd name="T51" fmla="*/ 7 h 62"/>
                    <a:gd name="T52" fmla="*/ 4 w 36"/>
                    <a:gd name="T53" fmla="*/ 9 h 62"/>
                    <a:gd name="T54" fmla="*/ 6 w 36"/>
                    <a:gd name="T55" fmla="*/ 12 h 62"/>
                    <a:gd name="T56" fmla="*/ 10 w 36"/>
                    <a:gd name="T57" fmla="*/ 11 h 62"/>
                    <a:gd name="T58" fmla="*/ 12 w 36"/>
                    <a:gd name="T59" fmla="*/ 14 h 62"/>
                    <a:gd name="T60" fmla="*/ 14 w 36"/>
                    <a:gd name="T61" fmla="*/ 15 h 62"/>
                    <a:gd name="T62" fmla="*/ 12 w 36"/>
                    <a:gd name="T63" fmla="*/ 18 h 62"/>
                    <a:gd name="T64" fmla="*/ 9 w 36"/>
                    <a:gd name="T65" fmla="*/ 19 h 62"/>
                    <a:gd name="T66" fmla="*/ 11 w 36"/>
                    <a:gd name="T67" fmla="*/ 21 h 62"/>
                    <a:gd name="T68" fmla="*/ 15 w 36"/>
                    <a:gd name="T69" fmla="*/ 24 h 62"/>
                    <a:gd name="T70" fmla="*/ 17 w 36"/>
                    <a:gd name="T71" fmla="*/ 26 h 62"/>
                    <a:gd name="T72" fmla="*/ 20 w 36"/>
                    <a:gd name="T73" fmla="*/ 29 h 62"/>
                    <a:gd name="T74" fmla="*/ 23 w 36"/>
                    <a:gd name="T75" fmla="*/ 32 h 62"/>
                    <a:gd name="T76" fmla="*/ 25 w 36"/>
                    <a:gd name="T77" fmla="*/ 33 h 62"/>
                    <a:gd name="T78" fmla="*/ 25 w 36"/>
                    <a:gd name="T79" fmla="*/ 36 h 62"/>
                    <a:gd name="T80" fmla="*/ 27 w 36"/>
                    <a:gd name="T81" fmla="*/ 39 h 62"/>
                    <a:gd name="T82" fmla="*/ 27 w 36"/>
                    <a:gd name="T83" fmla="*/ 41 h 62"/>
                    <a:gd name="T84" fmla="*/ 27 w 36"/>
                    <a:gd name="T85" fmla="*/ 47 h 62"/>
                    <a:gd name="T86" fmla="*/ 23 w 36"/>
                    <a:gd name="T87" fmla="*/ 54 h 62"/>
                    <a:gd name="T88" fmla="*/ 21 w 36"/>
                    <a:gd name="T89" fmla="*/ 56 h 62"/>
                    <a:gd name="T90" fmla="*/ 20 w 36"/>
                    <a:gd name="T91" fmla="*/ 57 h 62"/>
                    <a:gd name="T92" fmla="*/ 17 w 36"/>
                    <a:gd name="T93" fmla="*/ 60 h 62"/>
                    <a:gd name="T94" fmla="*/ 22 w 36"/>
                    <a:gd name="T95" fmla="*/ 62 h 62"/>
                    <a:gd name="T96" fmla="*/ 24 w 36"/>
                    <a:gd name="T97" fmla="*/ 61 h 62"/>
                    <a:gd name="T98" fmla="*/ 27 w 36"/>
                    <a:gd name="T99" fmla="*/ 6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36" h="62">
                      <a:moveTo>
                        <a:pt x="31" y="58"/>
                      </a:moveTo>
                      <a:cubicBezTo>
                        <a:pt x="32" y="58"/>
                        <a:pt x="32" y="57"/>
                        <a:pt x="33" y="57"/>
                      </a:cubicBezTo>
                      <a:cubicBezTo>
                        <a:pt x="33" y="57"/>
                        <a:pt x="33" y="57"/>
                        <a:pt x="34" y="57"/>
                      </a:cubicBez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34" y="56"/>
                        <a:pt x="34" y="55"/>
                        <a:pt x="35" y="55"/>
                      </a:cubicBezTo>
                      <a:cubicBezTo>
                        <a:pt x="35" y="55"/>
                        <a:pt x="34" y="55"/>
                        <a:pt x="34" y="54"/>
                      </a:cubicBezTo>
                      <a:cubicBezTo>
                        <a:pt x="34" y="54"/>
                        <a:pt x="34" y="54"/>
                        <a:pt x="34" y="53"/>
                      </a:cubicBezTo>
                      <a:cubicBezTo>
                        <a:pt x="34" y="53"/>
                        <a:pt x="35" y="53"/>
                        <a:pt x="35" y="52"/>
                      </a:cubicBezTo>
                      <a:cubicBezTo>
                        <a:pt x="34" y="52"/>
                        <a:pt x="35" y="52"/>
                        <a:pt x="35" y="51"/>
                      </a:cubicBezTo>
                      <a:cubicBezTo>
                        <a:pt x="35" y="51"/>
                        <a:pt x="35" y="51"/>
                        <a:pt x="35" y="51"/>
                      </a:cubicBezTo>
                      <a:cubicBezTo>
                        <a:pt x="35" y="51"/>
                        <a:pt x="35" y="50"/>
                        <a:pt x="35" y="50"/>
                      </a:cubicBezTo>
                      <a:cubicBezTo>
                        <a:pt x="35" y="49"/>
                        <a:pt x="36" y="49"/>
                        <a:pt x="36" y="49"/>
                      </a:cubicBezTo>
                      <a:cubicBezTo>
                        <a:pt x="36" y="48"/>
                        <a:pt x="35" y="48"/>
                        <a:pt x="35" y="48"/>
                      </a:cubicBezTo>
                      <a:cubicBezTo>
                        <a:pt x="35" y="47"/>
                        <a:pt x="35" y="47"/>
                        <a:pt x="35" y="46"/>
                      </a:cubicBezTo>
                      <a:cubicBezTo>
                        <a:pt x="35" y="46"/>
                        <a:pt x="35" y="46"/>
                        <a:pt x="35" y="45"/>
                      </a:cubicBezTo>
                      <a:cubicBezTo>
                        <a:pt x="35" y="45"/>
                        <a:pt x="35" y="44"/>
                        <a:pt x="35" y="44"/>
                      </a:cubicBezTo>
                      <a:cubicBezTo>
                        <a:pt x="35" y="44"/>
                        <a:pt x="34" y="43"/>
                        <a:pt x="34" y="43"/>
                      </a:cubicBezTo>
                      <a:cubicBezTo>
                        <a:pt x="34" y="42"/>
                        <a:pt x="34" y="42"/>
                        <a:pt x="33" y="41"/>
                      </a:cubicBezTo>
                      <a:cubicBezTo>
                        <a:pt x="33" y="41"/>
                        <a:pt x="33" y="40"/>
                        <a:pt x="33" y="39"/>
                      </a:cubicBezTo>
                      <a:cubicBezTo>
                        <a:pt x="33" y="39"/>
                        <a:pt x="33" y="38"/>
                        <a:pt x="33" y="38"/>
                      </a:cubicBezTo>
                      <a:cubicBezTo>
                        <a:pt x="32" y="37"/>
                        <a:pt x="32" y="37"/>
                        <a:pt x="32" y="37"/>
                      </a:cubicBezTo>
                      <a:cubicBezTo>
                        <a:pt x="31" y="36"/>
                        <a:pt x="31" y="36"/>
                        <a:pt x="30" y="36"/>
                      </a:cubicBezTo>
                      <a:cubicBezTo>
                        <a:pt x="30" y="35"/>
                        <a:pt x="29" y="35"/>
                        <a:pt x="29" y="34"/>
                      </a:cubicBezTo>
                      <a:cubicBezTo>
                        <a:pt x="29" y="34"/>
                        <a:pt x="29" y="34"/>
                        <a:pt x="28" y="33"/>
                      </a:cubicBezTo>
                      <a:cubicBezTo>
                        <a:pt x="28" y="33"/>
                        <a:pt x="27" y="33"/>
                        <a:pt x="27" y="32"/>
                      </a:cubicBezTo>
                      <a:cubicBezTo>
                        <a:pt x="26" y="32"/>
                        <a:pt x="25" y="31"/>
                        <a:pt x="25" y="31"/>
                      </a:cubicBezTo>
                      <a:cubicBezTo>
                        <a:pt x="24" y="31"/>
                        <a:pt x="24" y="30"/>
                        <a:pt x="24" y="30"/>
                      </a:cubicBezTo>
                      <a:cubicBezTo>
                        <a:pt x="23" y="30"/>
                        <a:pt x="23" y="29"/>
                        <a:pt x="23" y="29"/>
                      </a:cubicBezTo>
                      <a:cubicBezTo>
                        <a:pt x="22" y="29"/>
                        <a:pt x="22" y="28"/>
                        <a:pt x="21" y="28"/>
                      </a:cubicBezTo>
                      <a:cubicBezTo>
                        <a:pt x="21" y="28"/>
                        <a:pt x="20" y="27"/>
                        <a:pt x="20" y="27"/>
                      </a:cubicBezTo>
                      <a:cubicBezTo>
                        <a:pt x="20" y="27"/>
                        <a:pt x="20" y="27"/>
                        <a:pt x="20" y="26"/>
                      </a:cubicBezTo>
                      <a:cubicBezTo>
                        <a:pt x="20" y="26"/>
                        <a:pt x="21" y="26"/>
                        <a:pt x="21" y="26"/>
                      </a:cubicBezTo>
                      <a:cubicBezTo>
                        <a:pt x="21" y="25"/>
                        <a:pt x="20" y="25"/>
                        <a:pt x="20" y="25"/>
                      </a:cubicBezTo>
                      <a:cubicBezTo>
                        <a:pt x="20" y="24"/>
                        <a:pt x="19" y="24"/>
                        <a:pt x="19" y="24"/>
                      </a:cubicBezTo>
                      <a:cubicBezTo>
                        <a:pt x="19" y="24"/>
                        <a:pt x="18" y="23"/>
                        <a:pt x="18" y="23"/>
                      </a:cubicBezTo>
                      <a:cubicBezTo>
                        <a:pt x="18" y="23"/>
                        <a:pt x="17" y="22"/>
                        <a:pt x="17" y="22"/>
                      </a:cubicBezTo>
                      <a:cubicBezTo>
                        <a:pt x="17" y="22"/>
                        <a:pt x="17" y="21"/>
                        <a:pt x="17" y="21"/>
                      </a:cubicBezTo>
                      <a:cubicBezTo>
                        <a:pt x="17" y="21"/>
                        <a:pt x="17" y="20"/>
                        <a:pt x="17" y="20"/>
                      </a:cubicBezTo>
                      <a:cubicBezTo>
                        <a:pt x="17" y="20"/>
                        <a:pt x="17" y="20"/>
                        <a:pt x="17" y="19"/>
                      </a:cubicBezTo>
                      <a:cubicBezTo>
                        <a:pt x="17" y="19"/>
                        <a:pt x="17" y="19"/>
                        <a:pt x="17" y="19"/>
                      </a:cubicBezTo>
                      <a:cubicBezTo>
                        <a:pt x="17" y="18"/>
                        <a:pt x="17" y="18"/>
                        <a:pt x="17" y="18"/>
                      </a:cubicBezTo>
                      <a:cubicBezTo>
                        <a:pt x="17" y="17"/>
                        <a:pt x="17" y="17"/>
                        <a:pt x="18" y="16"/>
                      </a:cubicBezTo>
                      <a:cubicBezTo>
                        <a:pt x="18" y="16"/>
                        <a:pt x="18" y="15"/>
                        <a:pt x="19" y="15"/>
                      </a:cubicBezTo>
                      <a:cubicBezTo>
                        <a:pt x="19" y="15"/>
                        <a:pt x="20" y="14"/>
                        <a:pt x="20" y="14"/>
                      </a:cubicBezTo>
                      <a:cubicBezTo>
                        <a:pt x="21" y="14"/>
                        <a:pt x="21" y="13"/>
                        <a:pt x="21" y="13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2" y="12"/>
                        <a:pt x="21" y="11"/>
                        <a:pt x="21" y="11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1" y="11"/>
                        <a:pt x="21" y="11"/>
                        <a:pt x="21" y="10"/>
                      </a:cubicBezTo>
                      <a:cubicBezTo>
                        <a:pt x="21" y="10"/>
                        <a:pt x="21" y="10"/>
                        <a:pt x="22" y="11"/>
                      </a:cubicBezTo>
                      <a:cubicBezTo>
                        <a:pt x="22" y="11"/>
                        <a:pt x="22" y="11"/>
                        <a:pt x="22" y="11"/>
                      </a:cubicBezTo>
                      <a:cubicBezTo>
                        <a:pt x="23" y="11"/>
                        <a:pt x="23" y="11"/>
                        <a:pt x="23" y="11"/>
                      </a:cubicBezTo>
                      <a:cubicBezTo>
                        <a:pt x="24" y="11"/>
                        <a:pt x="24" y="10"/>
                        <a:pt x="24" y="10"/>
                      </a:cubicBezTo>
                      <a:cubicBezTo>
                        <a:pt x="24" y="10"/>
                        <a:pt x="24" y="10"/>
                        <a:pt x="25" y="9"/>
                      </a:cubicBezTo>
                      <a:cubicBezTo>
                        <a:pt x="25" y="9"/>
                        <a:pt x="25" y="9"/>
                        <a:pt x="26" y="9"/>
                      </a:cubicBezTo>
                      <a:cubicBezTo>
                        <a:pt x="26" y="8"/>
                        <a:pt x="26" y="8"/>
                        <a:pt x="26" y="8"/>
                      </a:cubicBezTo>
                      <a:cubicBezTo>
                        <a:pt x="26" y="8"/>
                        <a:pt x="26" y="8"/>
                        <a:pt x="26" y="8"/>
                      </a:cubicBezTo>
                      <a:cubicBezTo>
                        <a:pt x="26" y="8"/>
                        <a:pt x="25" y="8"/>
                        <a:pt x="25" y="8"/>
                      </a:cubicBezTo>
                      <a:cubicBezTo>
                        <a:pt x="25" y="8"/>
                        <a:pt x="25" y="8"/>
                        <a:pt x="24" y="7"/>
                      </a:cubicBezTo>
                      <a:cubicBezTo>
                        <a:pt x="23" y="7"/>
                        <a:pt x="23" y="7"/>
                        <a:pt x="23" y="7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3" y="6"/>
                        <a:pt x="23" y="6"/>
                        <a:pt x="22" y="6"/>
                      </a:cubicBezTo>
                      <a:cubicBezTo>
                        <a:pt x="22" y="6"/>
                        <a:pt x="22" y="6"/>
                        <a:pt x="21" y="6"/>
                      </a:cubicBezTo>
                      <a:cubicBezTo>
                        <a:pt x="21" y="6"/>
                        <a:pt x="21" y="6"/>
                        <a:pt x="21" y="5"/>
                      </a:cubicBezTo>
                      <a:cubicBezTo>
                        <a:pt x="21" y="5"/>
                        <a:pt x="21" y="5"/>
                        <a:pt x="21" y="5"/>
                      </a:cubicBezTo>
                      <a:cubicBezTo>
                        <a:pt x="20" y="4"/>
                        <a:pt x="20" y="4"/>
                        <a:pt x="20" y="3"/>
                      </a:cubicBezTo>
                      <a:cubicBezTo>
                        <a:pt x="20" y="3"/>
                        <a:pt x="20" y="3"/>
                        <a:pt x="20" y="3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21" y="1"/>
                        <a:pt x="20" y="1"/>
                        <a:pt x="20" y="2"/>
                      </a:cubicBezTo>
                      <a:cubicBezTo>
                        <a:pt x="19" y="2"/>
                        <a:pt x="19" y="2"/>
                        <a:pt x="19" y="2"/>
                      </a:cubicBezTo>
                      <a:cubicBezTo>
                        <a:pt x="19" y="2"/>
                        <a:pt x="19" y="2"/>
                        <a:pt x="19" y="2"/>
                      </a:cubicBezTo>
                      <a:cubicBezTo>
                        <a:pt x="18" y="2"/>
                        <a:pt x="17" y="2"/>
                        <a:pt x="16" y="1"/>
                      </a:cubicBezTo>
                      <a:cubicBezTo>
                        <a:pt x="15" y="1"/>
                        <a:pt x="15" y="0"/>
                        <a:pt x="15" y="0"/>
                      </a:cubicBezTo>
                      <a:cubicBezTo>
                        <a:pt x="15" y="0"/>
                        <a:pt x="15" y="0"/>
                        <a:pt x="14" y="0"/>
                      </a:cubicBezTo>
                      <a:cubicBezTo>
                        <a:pt x="14" y="0"/>
                        <a:pt x="14" y="0"/>
                        <a:pt x="13" y="0"/>
                      </a:cubicBezTo>
                      <a:cubicBezTo>
                        <a:pt x="13" y="0"/>
                        <a:pt x="13" y="0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2" y="2"/>
                        <a:pt x="11" y="3"/>
                        <a:pt x="11" y="3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4"/>
                        <a:pt x="8" y="4"/>
                        <a:pt x="8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4"/>
                        <a:pt x="4" y="4"/>
                        <a:pt x="4" y="4"/>
                      </a:cubicBezTo>
                      <a:cubicBezTo>
                        <a:pt x="3" y="4"/>
                        <a:pt x="3" y="4"/>
                        <a:pt x="2" y="4"/>
                      </a:cubicBezTo>
                      <a:cubicBezTo>
                        <a:pt x="2" y="4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4"/>
                        <a:pt x="1" y="4"/>
                      </a:cubicBezTo>
                      <a:cubicBezTo>
                        <a:pt x="1" y="4"/>
                        <a:pt x="0" y="4"/>
                        <a:pt x="0" y="4"/>
                      </a:cubicBezTo>
                      <a:cubicBezTo>
                        <a:pt x="0" y="5"/>
                        <a:pt x="1" y="5"/>
                        <a:pt x="1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6"/>
                        <a:pt x="2" y="6"/>
                        <a:pt x="2" y="6"/>
                      </a:cubicBezTo>
                      <a:cubicBezTo>
                        <a:pt x="2" y="6"/>
                        <a:pt x="2" y="7"/>
                        <a:pt x="2" y="7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4" y="8"/>
                        <a:pt x="4" y="9"/>
                        <a:pt x="4" y="9"/>
                      </a:cubicBezTo>
                      <a:cubicBezTo>
                        <a:pt x="4" y="9"/>
                        <a:pt x="4" y="10"/>
                        <a:pt x="4" y="10"/>
                      </a:cubicBez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4" y="11"/>
                        <a:pt x="5" y="11"/>
                        <a:pt x="5" y="11"/>
                      </a:cubicBezTo>
                      <a:cubicBezTo>
                        <a:pt x="5" y="12"/>
                        <a:pt x="6" y="12"/>
                        <a:pt x="6" y="12"/>
                      </a:cubicBezTo>
                      <a:cubicBezTo>
                        <a:pt x="6" y="12"/>
                        <a:pt x="7" y="12"/>
                        <a:pt x="7" y="12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9" y="11"/>
                        <a:pt x="9" y="11"/>
                        <a:pt x="10" y="11"/>
                      </a:cubicBezTo>
                      <a:cubicBezTo>
                        <a:pt x="10" y="11"/>
                        <a:pt x="10" y="11"/>
                        <a:pt x="11" y="12"/>
                      </a:cubicBezTo>
                      <a:cubicBezTo>
                        <a:pt x="11" y="12"/>
                        <a:pt x="12" y="12"/>
                        <a:pt x="12" y="13"/>
                      </a:cubicBezTo>
                      <a:cubicBezTo>
                        <a:pt x="12" y="13"/>
                        <a:pt x="12" y="13"/>
                        <a:pt x="12" y="13"/>
                      </a:cubicBezTo>
                      <a:cubicBezTo>
                        <a:pt x="12" y="13"/>
                        <a:pt x="12" y="14"/>
                        <a:pt x="12" y="14"/>
                      </a:cubicBezTo>
                      <a:cubicBezTo>
                        <a:pt x="12" y="14"/>
                        <a:pt x="12" y="14"/>
                        <a:pt x="12" y="14"/>
                      </a:cubicBezTo>
                      <a:cubicBezTo>
                        <a:pt x="12" y="14"/>
                        <a:pt x="13" y="14"/>
                        <a:pt x="13" y="14"/>
                      </a:cubicBezTo>
                      <a:cubicBezTo>
                        <a:pt x="13" y="14"/>
                        <a:pt x="13" y="14"/>
                        <a:pt x="13" y="14"/>
                      </a:cubicBezTo>
                      <a:cubicBezTo>
                        <a:pt x="13" y="15"/>
                        <a:pt x="13" y="15"/>
                        <a:pt x="14" y="15"/>
                      </a:cubicBezTo>
                      <a:cubicBezTo>
                        <a:pt x="14" y="16"/>
                        <a:pt x="14" y="16"/>
                        <a:pt x="14" y="16"/>
                      </a:cubicBezTo>
                      <a:cubicBezTo>
                        <a:pt x="13" y="16"/>
                        <a:pt x="13" y="17"/>
                        <a:pt x="13" y="17"/>
                      </a:cubicBezTo>
                      <a:cubicBezTo>
                        <a:pt x="13" y="17"/>
                        <a:pt x="13" y="17"/>
                        <a:pt x="13" y="17"/>
                      </a:cubicBezTo>
                      <a:cubicBezTo>
                        <a:pt x="13" y="17"/>
                        <a:pt x="12" y="18"/>
                        <a:pt x="12" y="18"/>
                      </a:cubicBezTo>
                      <a:cubicBezTo>
                        <a:pt x="11" y="18"/>
                        <a:pt x="11" y="18"/>
                        <a:pt x="10" y="18"/>
                      </a:cubicBezTo>
                      <a:cubicBezTo>
                        <a:pt x="10" y="18"/>
                        <a:pt x="10" y="18"/>
                        <a:pt x="10" y="18"/>
                      </a:cubicBezTo>
                      <a:cubicBezTo>
                        <a:pt x="10" y="18"/>
                        <a:pt x="10" y="18"/>
                        <a:pt x="10" y="18"/>
                      </a:cubicBezTo>
                      <a:cubicBezTo>
                        <a:pt x="10" y="19"/>
                        <a:pt x="9" y="19"/>
                        <a:pt x="9" y="19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9" y="19"/>
                        <a:pt x="9" y="19"/>
                        <a:pt x="9" y="20"/>
                      </a:cubicBezTo>
                      <a:cubicBezTo>
                        <a:pt x="10" y="20"/>
                        <a:pt x="10" y="20"/>
                        <a:pt x="11" y="20"/>
                      </a:cubicBezTo>
                      <a:cubicBezTo>
                        <a:pt x="11" y="20"/>
                        <a:pt x="11" y="21"/>
                        <a:pt x="11" y="21"/>
                      </a:cubicBezTo>
                      <a:cubicBezTo>
                        <a:pt x="12" y="21"/>
                        <a:pt x="12" y="21"/>
                        <a:pt x="13" y="21"/>
                      </a:cubicBezTo>
                      <a:cubicBezTo>
                        <a:pt x="13" y="22"/>
                        <a:pt x="14" y="22"/>
                        <a:pt x="14" y="22"/>
                      </a:cubicBezTo>
                      <a:cubicBezTo>
                        <a:pt x="14" y="22"/>
                        <a:pt x="14" y="22"/>
                        <a:pt x="15" y="22"/>
                      </a:cubicBezTo>
                      <a:cubicBezTo>
                        <a:pt x="15" y="23"/>
                        <a:pt x="15" y="23"/>
                        <a:pt x="15" y="24"/>
                      </a:cubicBezTo>
                      <a:cubicBezTo>
                        <a:pt x="15" y="24"/>
                        <a:pt x="15" y="24"/>
                        <a:pt x="15" y="24"/>
                      </a:cubicBezTo>
                      <a:cubicBezTo>
                        <a:pt x="15" y="24"/>
                        <a:pt x="16" y="24"/>
                        <a:pt x="16" y="24"/>
                      </a:cubicBezTo>
                      <a:cubicBezTo>
                        <a:pt x="16" y="25"/>
                        <a:pt x="16" y="25"/>
                        <a:pt x="16" y="25"/>
                      </a:cubicBezTo>
                      <a:cubicBezTo>
                        <a:pt x="17" y="25"/>
                        <a:pt x="17" y="25"/>
                        <a:pt x="17" y="26"/>
                      </a:cubicBezTo>
                      <a:cubicBezTo>
                        <a:pt x="17" y="26"/>
                        <a:pt x="17" y="26"/>
                        <a:pt x="17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8" y="27"/>
                        <a:pt x="19" y="27"/>
                        <a:pt x="19" y="28"/>
                      </a:cubicBezTo>
                      <a:cubicBezTo>
                        <a:pt x="20" y="28"/>
                        <a:pt x="20" y="28"/>
                        <a:pt x="20" y="29"/>
                      </a:cubicBezTo>
                      <a:cubicBezTo>
                        <a:pt x="21" y="29"/>
                        <a:pt x="21" y="29"/>
                        <a:pt x="22" y="30"/>
                      </a:cubicBezTo>
                      <a:cubicBezTo>
                        <a:pt x="22" y="30"/>
                        <a:pt x="22" y="31"/>
                        <a:pt x="22" y="31"/>
                      </a:cubicBezTo>
                      <a:cubicBezTo>
                        <a:pt x="22" y="32"/>
                        <a:pt x="22" y="32"/>
                        <a:pt x="22" y="32"/>
                      </a:cubicBezTo>
                      <a:cubicBezTo>
                        <a:pt x="22" y="32"/>
                        <a:pt x="22" y="32"/>
                        <a:pt x="23" y="32"/>
                      </a:cubicBezTo>
                      <a:cubicBezTo>
                        <a:pt x="23" y="32"/>
                        <a:pt x="23" y="32"/>
                        <a:pt x="23" y="32"/>
                      </a:cubicBezTo>
                      <a:cubicBezTo>
                        <a:pt x="23" y="32"/>
                        <a:pt x="24" y="32"/>
                        <a:pt x="24" y="33"/>
                      </a:cubicBezTo>
                      <a:cubicBezTo>
                        <a:pt x="24" y="33"/>
                        <a:pt x="24" y="33"/>
                        <a:pt x="25" y="33"/>
                      </a:cubicBezTo>
                      <a:cubicBezTo>
                        <a:pt x="25" y="33"/>
                        <a:pt x="25" y="33"/>
                        <a:pt x="25" y="33"/>
                      </a:cubicBezTo>
                      <a:cubicBezTo>
                        <a:pt x="26" y="34"/>
                        <a:pt x="26" y="34"/>
                        <a:pt x="26" y="34"/>
                      </a:cubicBezTo>
                      <a:cubicBezTo>
                        <a:pt x="26" y="35"/>
                        <a:pt x="26" y="35"/>
                        <a:pt x="25" y="36"/>
                      </a:cubicBezTo>
                      <a:cubicBezTo>
                        <a:pt x="25" y="36"/>
                        <a:pt x="25" y="36"/>
                        <a:pt x="25" y="36"/>
                      </a:cubicBezTo>
                      <a:cubicBezTo>
                        <a:pt x="25" y="36"/>
                        <a:pt x="25" y="36"/>
                        <a:pt x="25" y="36"/>
                      </a:cubicBezTo>
                      <a:cubicBezTo>
                        <a:pt x="25" y="36"/>
                        <a:pt x="26" y="37"/>
                        <a:pt x="26" y="37"/>
                      </a:cubicBezTo>
                      <a:cubicBezTo>
                        <a:pt x="26" y="37"/>
                        <a:pt x="26" y="37"/>
                        <a:pt x="27" y="38"/>
                      </a:cubicBezTo>
                      <a:cubicBezTo>
                        <a:pt x="27" y="38"/>
                        <a:pt x="27" y="38"/>
                        <a:pt x="27" y="38"/>
                      </a:cubicBezTo>
                      <a:cubicBezTo>
                        <a:pt x="27" y="39"/>
                        <a:pt x="27" y="39"/>
                        <a:pt x="27" y="39"/>
                      </a:cubicBezTo>
                      <a:cubicBezTo>
                        <a:pt x="27" y="39"/>
                        <a:pt x="26" y="40"/>
                        <a:pt x="26" y="40"/>
                      </a:cubicBezTo>
                      <a:cubicBezTo>
                        <a:pt x="26" y="40"/>
                        <a:pt x="26" y="40"/>
                        <a:pt x="26" y="40"/>
                      </a:cubicBezTo>
                      <a:cubicBezTo>
                        <a:pt x="26" y="41"/>
                        <a:pt x="26" y="41"/>
                        <a:pt x="26" y="41"/>
                      </a:cubicBezTo>
                      <a:cubicBezTo>
                        <a:pt x="26" y="41"/>
                        <a:pt x="26" y="41"/>
                        <a:pt x="27" y="41"/>
                      </a:cubicBezTo>
                      <a:cubicBezTo>
                        <a:pt x="27" y="42"/>
                        <a:pt x="27" y="42"/>
                        <a:pt x="27" y="42"/>
                      </a:cubicBezTo>
                      <a:cubicBezTo>
                        <a:pt x="27" y="43"/>
                        <a:pt x="27" y="43"/>
                        <a:pt x="27" y="43"/>
                      </a:cubicBezTo>
                      <a:cubicBezTo>
                        <a:pt x="27" y="43"/>
                        <a:pt x="26" y="44"/>
                        <a:pt x="26" y="44"/>
                      </a:cubicBezTo>
                      <a:cubicBezTo>
                        <a:pt x="26" y="45"/>
                        <a:pt x="27" y="46"/>
                        <a:pt x="27" y="47"/>
                      </a:cubicBezTo>
                      <a:cubicBezTo>
                        <a:pt x="27" y="47"/>
                        <a:pt x="27" y="47"/>
                        <a:pt x="27" y="47"/>
                      </a:cubicBezTo>
                      <a:cubicBezTo>
                        <a:pt x="28" y="48"/>
                        <a:pt x="27" y="49"/>
                        <a:pt x="26" y="51"/>
                      </a:cubicBezTo>
                      <a:cubicBezTo>
                        <a:pt x="26" y="51"/>
                        <a:pt x="26" y="51"/>
                        <a:pt x="26" y="51"/>
                      </a:cubicBezTo>
                      <a:cubicBezTo>
                        <a:pt x="25" y="53"/>
                        <a:pt x="24" y="54"/>
                        <a:pt x="23" y="54"/>
                      </a:cubicBezTo>
                      <a:cubicBezTo>
                        <a:pt x="23" y="54"/>
                        <a:pt x="23" y="54"/>
                        <a:pt x="23" y="54"/>
                      </a:cubicBezTo>
                      <a:cubicBezTo>
                        <a:pt x="22" y="54"/>
                        <a:pt x="22" y="55"/>
                        <a:pt x="22" y="55"/>
                      </a:cubicBezTo>
                      <a:cubicBezTo>
                        <a:pt x="22" y="55"/>
                        <a:pt x="22" y="55"/>
                        <a:pt x="22" y="55"/>
                      </a:cubicBezTo>
                      <a:cubicBezTo>
                        <a:pt x="22" y="56"/>
                        <a:pt x="21" y="56"/>
                        <a:pt x="21" y="56"/>
                      </a:cubicBezTo>
                      <a:cubicBezTo>
                        <a:pt x="20" y="56"/>
                        <a:pt x="20" y="56"/>
                        <a:pt x="20" y="56"/>
                      </a:cubicBezTo>
                      <a:cubicBezTo>
                        <a:pt x="20" y="56"/>
                        <a:pt x="20" y="56"/>
                        <a:pt x="20" y="56"/>
                      </a:cubicBezTo>
                      <a:cubicBezTo>
                        <a:pt x="19" y="56"/>
                        <a:pt x="19" y="56"/>
                        <a:pt x="20" y="57"/>
                      </a:cubicBezTo>
                      <a:cubicBezTo>
                        <a:pt x="20" y="57"/>
                        <a:pt x="20" y="57"/>
                        <a:pt x="20" y="57"/>
                      </a:cubicBezTo>
                      <a:cubicBezTo>
                        <a:pt x="20" y="58"/>
                        <a:pt x="20" y="58"/>
                        <a:pt x="20" y="59"/>
                      </a:cubicBezTo>
                      <a:cubicBezTo>
                        <a:pt x="20" y="59"/>
                        <a:pt x="19" y="59"/>
                        <a:pt x="18" y="59"/>
                      </a:cubicBezTo>
                      <a:cubicBezTo>
                        <a:pt x="18" y="59"/>
                        <a:pt x="18" y="59"/>
                        <a:pt x="18" y="59"/>
                      </a:cubicBezTo>
                      <a:cubicBezTo>
                        <a:pt x="18" y="59"/>
                        <a:pt x="17" y="60"/>
                        <a:pt x="17" y="60"/>
                      </a:cubicBezTo>
                      <a:cubicBezTo>
                        <a:pt x="17" y="60"/>
                        <a:pt x="17" y="60"/>
                        <a:pt x="18" y="61"/>
                      </a:cubicBezTo>
                      <a:cubicBezTo>
                        <a:pt x="18" y="61"/>
                        <a:pt x="18" y="61"/>
                        <a:pt x="19" y="62"/>
                      </a:cubicBezTo>
                      <a:cubicBezTo>
                        <a:pt x="19" y="62"/>
                        <a:pt x="20" y="62"/>
                        <a:pt x="20" y="62"/>
                      </a:cubicBezTo>
                      <a:cubicBezTo>
                        <a:pt x="20" y="62"/>
                        <a:pt x="21" y="62"/>
                        <a:pt x="22" y="62"/>
                      </a:cubicBezTo>
                      <a:cubicBezTo>
                        <a:pt x="22" y="62"/>
                        <a:pt x="23" y="62"/>
                        <a:pt x="23" y="62"/>
                      </a:cubicBezTo>
                      <a:cubicBezTo>
                        <a:pt x="23" y="62"/>
                        <a:pt x="23" y="62"/>
                        <a:pt x="23" y="62"/>
                      </a:cubicBezTo>
                      <a:cubicBezTo>
                        <a:pt x="23" y="62"/>
                        <a:pt x="23" y="61"/>
                        <a:pt x="23" y="61"/>
                      </a:cubicBezTo>
                      <a:cubicBezTo>
                        <a:pt x="23" y="61"/>
                        <a:pt x="24" y="61"/>
                        <a:pt x="24" y="61"/>
                      </a:cubicBezTo>
                      <a:cubicBezTo>
                        <a:pt x="24" y="61"/>
                        <a:pt x="25" y="61"/>
                        <a:pt x="25" y="61"/>
                      </a:cubicBezTo>
                      <a:cubicBezTo>
                        <a:pt x="25" y="61"/>
                        <a:pt x="25" y="62"/>
                        <a:pt x="25" y="62"/>
                      </a:cubicBezTo>
                      <a:cubicBezTo>
                        <a:pt x="25" y="62"/>
                        <a:pt x="26" y="61"/>
                        <a:pt x="26" y="61"/>
                      </a:cubicBezTo>
                      <a:cubicBezTo>
                        <a:pt x="27" y="61"/>
                        <a:pt x="27" y="61"/>
                        <a:pt x="27" y="60"/>
                      </a:cubicBezTo>
                      <a:cubicBezTo>
                        <a:pt x="28" y="60"/>
                        <a:pt x="29" y="59"/>
                        <a:pt x="30" y="59"/>
                      </a:cubicBezTo>
                      <a:cubicBezTo>
                        <a:pt x="31" y="59"/>
                        <a:pt x="31" y="58"/>
                        <a:pt x="31" y="58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296" name="Freeform 44"/>
                <p:cNvSpPr>
                  <a:spLocks/>
                </p:cNvSpPr>
                <p:nvPr/>
              </p:nvSpPr>
              <p:spPr bwMode="auto">
                <a:xfrm>
                  <a:off x="5512" y="2312"/>
                  <a:ext cx="11" cy="11"/>
                </a:xfrm>
                <a:custGeom>
                  <a:avLst/>
                  <a:gdLst>
                    <a:gd name="T0" fmla="*/ 2 w 4"/>
                    <a:gd name="T1" fmla="*/ 2 h 4"/>
                    <a:gd name="T2" fmla="*/ 3 w 4"/>
                    <a:gd name="T3" fmla="*/ 2 h 4"/>
                    <a:gd name="T4" fmla="*/ 4 w 4"/>
                    <a:gd name="T5" fmla="*/ 2 h 4"/>
                    <a:gd name="T6" fmla="*/ 4 w 4"/>
                    <a:gd name="T7" fmla="*/ 2 h 4"/>
                    <a:gd name="T8" fmla="*/ 4 w 4"/>
                    <a:gd name="T9" fmla="*/ 2 h 4"/>
                    <a:gd name="T10" fmla="*/ 4 w 4"/>
                    <a:gd name="T11" fmla="*/ 0 h 4"/>
                    <a:gd name="T12" fmla="*/ 4 w 4"/>
                    <a:gd name="T13" fmla="*/ 0 h 4"/>
                    <a:gd name="T14" fmla="*/ 2 w 4"/>
                    <a:gd name="T15" fmla="*/ 0 h 4"/>
                    <a:gd name="T16" fmla="*/ 1 w 4"/>
                    <a:gd name="T17" fmla="*/ 1 h 4"/>
                    <a:gd name="T18" fmla="*/ 0 w 4"/>
                    <a:gd name="T19" fmla="*/ 2 h 4"/>
                    <a:gd name="T20" fmla="*/ 1 w 4"/>
                    <a:gd name="T21" fmla="*/ 4 h 4"/>
                    <a:gd name="T22" fmla="*/ 2 w 4"/>
                    <a:gd name="T23" fmla="*/ 4 h 4"/>
                    <a:gd name="T24" fmla="*/ 2 w 4"/>
                    <a:gd name="T25" fmla="*/ 4 h 4"/>
                    <a:gd name="T26" fmla="*/ 2 w 4"/>
                    <a:gd name="T27" fmla="*/ 4 h 4"/>
                    <a:gd name="T28" fmla="*/ 2 w 4"/>
                    <a:gd name="T29" fmla="*/ 4 h 4"/>
                    <a:gd name="T30" fmla="*/ 2 w 4"/>
                    <a:gd name="T31" fmla="*/ 3 h 4"/>
                    <a:gd name="T32" fmla="*/ 2 w 4"/>
                    <a:gd name="T33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" h="4">
                      <a:moveTo>
                        <a:pt x="2" y="2"/>
                      </a:move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1"/>
                        <a:pt x="4" y="1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1" y="3"/>
                        <a:pt x="1" y="4"/>
                      </a:cubicBezTo>
                      <a:cubicBezTo>
                        <a:pt x="1" y="4"/>
                        <a:pt x="1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297" name="Freeform 45"/>
                <p:cNvSpPr>
                  <a:spLocks/>
                </p:cNvSpPr>
                <p:nvPr/>
              </p:nvSpPr>
              <p:spPr bwMode="auto">
                <a:xfrm>
                  <a:off x="5387" y="2246"/>
                  <a:ext cx="21" cy="24"/>
                </a:xfrm>
                <a:custGeom>
                  <a:avLst/>
                  <a:gdLst>
                    <a:gd name="T0" fmla="*/ 3 w 8"/>
                    <a:gd name="T1" fmla="*/ 9 h 9"/>
                    <a:gd name="T2" fmla="*/ 4 w 8"/>
                    <a:gd name="T3" fmla="*/ 7 h 9"/>
                    <a:gd name="T4" fmla="*/ 6 w 8"/>
                    <a:gd name="T5" fmla="*/ 6 h 9"/>
                    <a:gd name="T6" fmla="*/ 8 w 8"/>
                    <a:gd name="T7" fmla="*/ 5 h 9"/>
                    <a:gd name="T8" fmla="*/ 7 w 8"/>
                    <a:gd name="T9" fmla="*/ 4 h 9"/>
                    <a:gd name="T10" fmla="*/ 6 w 8"/>
                    <a:gd name="T11" fmla="*/ 3 h 9"/>
                    <a:gd name="T12" fmla="*/ 5 w 8"/>
                    <a:gd name="T13" fmla="*/ 2 h 9"/>
                    <a:gd name="T14" fmla="*/ 4 w 8"/>
                    <a:gd name="T15" fmla="*/ 1 h 9"/>
                    <a:gd name="T16" fmla="*/ 3 w 8"/>
                    <a:gd name="T17" fmla="*/ 0 h 9"/>
                    <a:gd name="T18" fmla="*/ 3 w 8"/>
                    <a:gd name="T19" fmla="*/ 0 h 9"/>
                    <a:gd name="T20" fmla="*/ 2 w 8"/>
                    <a:gd name="T21" fmla="*/ 0 h 9"/>
                    <a:gd name="T22" fmla="*/ 0 w 8"/>
                    <a:gd name="T23" fmla="*/ 1 h 9"/>
                    <a:gd name="T24" fmla="*/ 0 w 8"/>
                    <a:gd name="T25" fmla="*/ 1 h 9"/>
                    <a:gd name="T26" fmla="*/ 1 w 8"/>
                    <a:gd name="T27" fmla="*/ 2 h 9"/>
                    <a:gd name="T28" fmla="*/ 2 w 8"/>
                    <a:gd name="T29" fmla="*/ 3 h 9"/>
                    <a:gd name="T30" fmla="*/ 3 w 8"/>
                    <a:gd name="T31" fmla="*/ 3 h 9"/>
                    <a:gd name="T32" fmla="*/ 2 w 8"/>
                    <a:gd name="T33" fmla="*/ 4 h 9"/>
                    <a:gd name="T34" fmla="*/ 1 w 8"/>
                    <a:gd name="T35" fmla="*/ 5 h 9"/>
                    <a:gd name="T36" fmla="*/ 1 w 8"/>
                    <a:gd name="T37" fmla="*/ 6 h 9"/>
                    <a:gd name="T38" fmla="*/ 1 w 8"/>
                    <a:gd name="T39" fmla="*/ 8 h 9"/>
                    <a:gd name="T40" fmla="*/ 2 w 8"/>
                    <a:gd name="T41" fmla="*/ 9 h 9"/>
                    <a:gd name="T42" fmla="*/ 3 w 8"/>
                    <a:gd name="T43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8" h="9">
                      <a:moveTo>
                        <a:pt x="3" y="9"/>
                      </a:moveTo>
                      <a:cubicBezTo>
                        <a:pt x="4" y="9"/>
                        <a:pt x="4" y="8"/>
                        <a:pt x="4" y="7"/>
                      </a:cubicBezTo>
                      <a:cubicBezTo>
                        <a:pt x="5" y="7"/>
                        <a:pt x="5" y="6"/>
                        <a:pt x="6" y="6"/>
                      </a:cubicBezTo>
                      <a:cubicBezTo>
                        <a:pt x="6" y="6"/>
                        <a:pt x="7" y="6"/>
                        <a:pt x="8" y="5"/>
                      </a:cubicBezTo>
                      <a:cubicBezTo>
                        <a:pt x="8" y="5"/>
                        <a:pt x="7" y="5"/>
                        <a:pt x="7" y="4"/>
                      </a:cubicBezTo>
                      <a:cubicBezTo>
                        <a:pt x="7" y="3"/>
                        <a:pt x="6" y="3"/>
                        <a:pt x="6" y="3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4" y="2"/>
                        <a:pt x="4" y="1"/>
                        <a:pt x="4" y="1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1" y="3"/>
                        <a:pt x="2" y="3"/>
                        <a:pt x="2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1" y="5"/>
                      </a:cubicBezTo>
                      <a:cubicBezTo>
                        <a:pt x="1" y="5"/>
                        <a:pt x="1" y="6"/>
                        <a:pt x="1" y="6"/>
                      </a:cubicBezTo>
                      <a:cubicBezTo>
                        <a:pt x="1" y="7"/>
                        <a:pt x="1" y="8"/>
                        <a:pt x="1" y="8"/>
                      </a:cubicBezTo>
                      <a:cubicBezTo>
                        <a:pt x="1" y="9"/>
                        <a:pt x="2" y="9"/>
                        <a:pt x="2" y="9"/>
                      </a:cubicBezTo>
                      <a:cubicBezTo>
                        <a:pt x="2" y="9"/>
                        <a:pt x="3" y="9"/>
                        <a:pt x="3" y="9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298" name="Freeform 46"/>
                <p:cNvSpPr>
                  <a:spLocks/>
                </p:cNvSpPr>
                <p:nvPr/>
              </p:nvSpPr>
              <p:spPr bwMode="auto">
                <a:xfrm>
                  <a:off x="5411" y="2251"/>
                  <a:ext cx="3" cy="3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0 h 1"/>
                    <a:gd name="T4" fmla="*/ 0 w 1"/>
                    <a:gd name="T5" fmla="*/ 0 h 1"/>
                    <a:gd name="T6" fmla="*/ 0 w 1"/>
                    <a:gd name="T7" fmla="*/ 1 h 1"/>
                    <a:gd name="T8" fmla="*/ 1 w 1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299" name="Freeform 47"/>
                <p:cNvSpPr>
                  <a:spLocks/>
                </p:cNvSpPr>
                <p:nvPr/>
              </p:nvSpPr>
              <p:spPr bwMode="auto">
                <a:xfrm>
                  <a:off x="5400" y="2248"/>
                  <a:ext cx="14" cy="11"/>
                </a:xfrm>
                <a:custGeom>
                  <a:avLst/>
                  <a:gdLst>
                    <a:gd name="T0" fmla="*/ 3 w 5"/>
                    <a:gd name="T1" fmla="*/ 2 h 4"/>
                    <a:gd name="T2" fmla="*/ 2 w 5"/>
                    <a:gd name="T3" fmla="*/ 1 h 4"/>
                    <a:gd name="T4" fmla="*/ 0 w 5"/>
                    <a:gd name="T5" fmla="*/ 0 h 4"/>
                    <a:gd name="T6" fmla="*/ 0 w 5"/>
                    <a:gd name="T7" fmla="*/ 1 h 4"/>
                    <a:gd name="T8" fmla="*/ 2 w 5"/>
                    <a:gd name="T9" fmla="*/ 1 h 4"/>
                    <a:gd name="T10" fmla="*/ 3 w 5"/>
                    <a:gd name="T11" fmla="*/ 3 h 4"/>
                    <a:gd name="T12" fmla="*/ 4 w 5"/>
                    <a:gd name="T13" fmla="*/ 4 h 4"/>
                    <a:gd name="T14" fmla="*/ 4 w 5"/>
                    <a:gd name="T15" fmla="*/ 3 h 4"/>
                    <a:gd name="T16" fmla="*/ 3 w 5"/>
                    <a:gd name="T1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4">
                      <a:moveTo>
                        <a:pt x="3" y="2"/>
                      </a:moveTo>
                      <a:cubicBezTo>
                        <a:pt x="3" y="2"/>
                        <a:pt x="3" y="2"/>
                        <a:pt x="2" y="1"/>
                      </a:cubicBezTo>
                      <a:cubicBezTo>
                        <a:pt x="2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2"/>
                        <a:pt x="2" y="2"/>
                        <a:pt x="3" y="3"/>
                      </a:cubicBezTo>
                      <a:cubicBezTo>
                        <a:pt x="4" y="3"/>
                        <a:pt x="4" y="4"/>
                        <a:pt x="4" y="4"/>
                      </a:cubicBezTo>
                      <a:cubicBezTo>
                        <a:pt x="5" y="3"/>
                        <a:pt x="5" y="3"/>
                        <a:pt x="4" y="3"/>
                      </a:cubicBezTo>
                      <a:cubicBezTo>
                        <a:pt x="4" y="3"/>
                        <a:pt x="4" y="2"/>
                        <a:pt x="3" y="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300" name="Freeform 48"/>
                <p:cNvSpPr>
                  <a:spLocks/>
                </p:cNvSpPr>
                <p:nvPr/>
              </p:nvSpPr>
              <p:spPr bwMode="auto">
                <a:xfrm>
                  <a:off x="6184" y="2967"/>
                  <a:ext cx="3" cy="2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1 h 1"/>
                    <a:gd name="T4" fmla="*/ 1 w 1"/>
                    <a:gd name="T5" fmla="*/ 1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301" name="Freeform 49"/>
                <p:cNvSpPr>
                  <a:spLocks/>
                </p:cNvSpPr>
                <p:nvPr/>
              </p:nvSpPr>
              <p:spPr bwMode="auto">
                <a:xfrm>
                  <a:off x="4837" y="1908"/>
                  <a:ext cx="197" cy="183"/>
                </a:xfrm>
                <a:custGeom>
                  <a:avLst/>
                  <a:gdLst>
                    <a:gd name="T0" fmla="*/ 36 w 74"/>
                    <a:gd name="T1" fmla="*/ 67 h 69"/>
                    <a:gd name="T2" fmla="*/ 43 w 74"/>
                    <a:gd name="T3" fmla="*/ 66 h 69"/>
                    <a:gd name="T4" fmla="*/ 46 w 74"/>
                    <a:gd name="T5" fmla="*/ 66 h 69"/>
                    <a:gd name="T6" fmla="*/ 47 w 74"/>
                    <a:gd name="T7" fmla="*/ 66 h 69"/>
                    <a:gd name="T8" fmla="*/ 45 w 74"/>
                    <a:gd name="T9" fmla="*/ 60 h 69"/>
                    <a:gd name="T10" fmla="*/ 42 w 74"/>
                    <a:gd name="T11" fmla="*/ 57 h 69"/>
                    <a:gd name="T12" fmla="*/ 40 w 74"/>
                    <a:gd name="T13" fmla="*/ 54 h 69"/>
                    <a:gd name="T14" fmla="*/ 43 w 74"/>
                    <a:gd name="T15" fmla="*/ 48 h 69"/>
                    <a:gd name="T16" fmla="*/ 47 w 74"/>
                    <a:gd name="T17" fmla="*/ 48 h 69"/>
                    <a:gd name="T18" fmla="*/ 50 w 74"/>
                    <a:gd name="T19" fmla="*/ 47 h 69"/>
                    <a:gd name="T20" fmla="*/ 55 w 74"/>
                    <a:gd name="T21" fmla="*/ 41 h 69"/>
                    <a:gd name="T22" fmla="*/ 57 w 74"/>
                    <a:gd name="T23" fmla="*/ 37 h 69"/>
                    <a:gd name="T24" fmla="*/ 59 w 74"/>
                    <a:gd name="T25" fmla="*/ 34 h 69"/>
                    <a:gd name="T26" fmla="*/ 62 w 74"/>
                    <a:gd name="T27" fmla="*/ 30 h 69"/>
                    <a:gd name="T28" fmla="*/ 64 w 74"/>
                    <a:gd name="T29" fmla="*/ 26 h 69"/>
                    <a:gd name="T30" fmla="*/ 66 w 74"/>
                    <a:gd name="T31" fmla="*/ 25 h 69"/>
                    <a:gd name="T32" fmla="*/ 63 w 74"/>
                    <a:gd name="T33" fmla="*/ 24 h 69"/>
                    <a:gd name="T34" fmla="*/ 62 w 74"/>
                    <a:gd name="T35" fmla="*/ 23 h 69"/>
                    <a:gd name="T36" fmla="*/ 60 w 74"/>
                    <a:gd name="T37" fmla="*/ 20 h 69"/>
                    <a:gd name="T38" fmla="*/ 60 w 74"/>
                    <a:gd name="T39" fmla="*/ 17 h 69"/>
                    <a:gd name="T40" fmla="*/ 59 w 74"/>
                    <a:gd name="T41" fmla="*/ 16 h 69"/>
                    <a:gd name="T42" fmla="*/ 59 w 74"/>
                    <a:gd name="T43" fmla="*/ 14 h 69"/>
                    <a:gd name="T44" fmla="*/ 64 w 74"/>
                    <a:gd name="T45" fmla="*/ 12 h 69"/>
                    <a:gd name="T46" fmla="*/ 68 w 74"/>
                    <a:gd name="T47" fmla="*/ 12 h 69"/>
                    <a:gd name="T48" fmla="*/ 72 w 74"/>
                    <a:gd name="T49" fmla="*/ 11 h 69"/>
                    <a:gd name="T50" fmla="*/ 71 w 74"/>
                    <a:gd name="T51" fmla="*/ 6 h 69"/>
                    <a:gd name="T52" fmla="*/ 68 w 74"/>
                    <a:gd name="T53" fmla="*/ 4 h 69"/>
                    <a:gd name="T54" fmla="*/ 68 w 74"/>
                    <a:gd name="T55" fmla="*/ 2 h 69"/>
                    <a:gd name="T56" fmla="*/ 61 w 74"/>
                    <a:gd name="T57" fmla="*/ 1 h 69"/>
                    <a:gd name="T58" fmla="*/ 58 w 74"/>
                    <a:gd name="T59" fmla="*/ 1 h 69"/>
                    <a:gd name="T60" fmla="*/ 52 w 74"/>
                    <a:gd name="T61" fmla="*/ 2 h 69"/>
                    <a:gd name="T62" fmla="*/ 48 w 74"/>
                    <a:gd name="T63" fmla="*/ 4 h 69"/>
                    <a:gd name="T64" fmla="*/ 48 w 74"/>
                    <a:gd name="T65" fmla="*/ 8 h 69"/>
                    <a:gd name="T66" fmla="*/ 47 w 74"/>
                    <a:gd name="T67" fmla="*/ 12 h 69"/>
                    <a:gd name="T68" fmla="*/ 46 w 74"/>
                    <a:gd name="T69" fmla="*/ 15 h 69"/>
                    <a:gd name="T70" fmla="*/ 41 w 74"/>
                    <a:gd name="T71" fmla="*/ 17 h 69"/>
                    <a:gd name="T72" fmla="*/ 41 w 74"/>
                    <a:gd name="T73" fmla="*/ 18 h 69"/>
                    <a:gd name="T74" fmla="*/ 40 w 74"/>
                    <a:gd name="T75" fmla="*/ 22 h 69"/>
                    <a:gd name="T76" fmla="*/ 38 w 74"/>
                    <a:gd name="T77" fmla="*/ 24 h 69"/>
                    <a:gd name="T78" fmla="*/ 38 w 74"/>
                    <a:gd name="T79" fmla="*/ 28 h 69"/>
                    <a:gd name="T80" fmla="*/ 33 w 74"/>
                    <a:gd name="T81" fmla="*/ 29 h 69"/>
                    <a:gd name="T82" fmla="*/ 31 w 74"/>
                    <a:gd name="T83" fmla="*/ 30 h 69"/>
                    <a:gd name="T84" fmla="*/ 28 w 74"/>
                    <a:gd name="T85" fmla="*/ 32 h 69"/>
                    <a:gd name="T86" fmla="*/ 24 w 74"/>
                    <a:gd name="T87" fmla="*/ 34 h 69"/>
                    <a:gd name="T88" fmla="*/ 22 w 74"/>
                    <a:gd name="T89" fmla="*/ 40 h 69"/>
                    <a:gd name="T90" fmla="*/ 15 w 74"/>
                    <a:gd name="T91" fmla="*/ 41 h 69"/>
                    <a:gd name="T92" fmla="*/ 10 w 74"/>
                    <a:gd name="T93" fmla="*/ 42 h 69"/>
                    <a:gd name="T94" fmla="*/ 1 w 74"/>
                    <a:gd name="T95" fmla="*/ 41 h 69"/>
                    <a:gd name="T96" fmla="*/ 6 w 74"/>
                    <a:gd name="T97" fmla="*/ 47 h 69"/>
                    <a:gd name="T98" fmla="*/ 9 w 74"/>
                    <a:gd name="T99" fmla="*/ 52 h 69"/>
                    <a:gd name="T100" fmla="*/ 9 w 74"/>
                    <a:gd name="T101" fmla="*/ 56 h 69"/>
                    <a:gd name="T102" fmla="*/ 5 w 74"/>
                    <a:gd name="T103" fmla="*/ 57 h 69"/>
                    <a:gd name="T104" fmla="*/ 3 w 74"/>
                    <a:gd name="T105" fmla="*/ 63 h 69"/>
                    <a:gd name="T106" fmla="*/ 8 w 74"/>
                    <a:gd name="T107" fmla="*/ 63 h 69"/>
                    <a:gd name="T108" fmla="*/ 14 w 74"/>
                    <a:gd name="T109" fmla="*/ 62 h 69"/>
                    <a:gd name="T110" fmla="*/ 18 w 74"/>
                    <a:gd name="T111" fmla="*/ 63 h 69"/>
                    <a:gd name="T112" fmla="*/ 26 w 74"/>
                    <a:gd name="T113" fmla="*/ 61 h 69"/>
                    <a:gd name="T114" fmla="*/ 28 w 74"/>
                    <a:gd name="T115" fmla="*/ 64 h 69"/>
                    <a:gd name="T116" fmla="*/ 33 w 74"/>
                    <a:gd name="T117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74" h="69">
                      <a:moveTo>
                        <a:pt x="34" y="69"/>
                      </a:moveTo>
                      <a:cubicBezTo>
                        <a:pt x="34" y="68"/>
                        <a:pt x="34" y="68"/>
                        <a:pt x="35" y="68"/>
                      </a:cubicBezTo>
                      <a:cubicBezTo>
                        <a:pt x="35" y="68"/>
                        <a:pt x="35" y="68"/>
                        <a:pt x="35" y="68"/>
                      </a:cubicBezTo>
                      <a:cubicBezTo>
                        <a:pt x="36" y="68"/>
                        <a:pt x="36" y="67"/>
                        <a:pt x="36" y="67"/>
                      </a:cubicBezTo>
                      <a:cubicBezTo>
                        <a:pt x="36" y="67"/>
                        <a:pt x="36" y="67"/>
                        <a:pt x="36" y="67"/>
                      </a:cubicBezTo>
                      <a:cubicBezTo>
                        <a:pt x="36" y="67"/>
                        <a:pt x="36" y="66"/>
                        <a:pt x="37" y="66"/>
                      </a:cubicBezTo>
                      <a:cubicBezTo>
                        <a:pt x="37" y="66"/>
                        <a:pt x="39" y="66"/>
                        <a:pt x="41" y="66"/>
                      </a:cubicBezTo>
                      <a:cubicBezTo>
                        <a:pt x="42" y="66"/>
                        <a:pt x="42" y="66"/>
                        <a:pt x="43" y="66"/>
                      </a:cubicBezTo>
                      <a:cubicBezTo>
                        <a:pt x="43" y="66"/>
                        <a:pt x="43" y="66"/>
                        <a:pt x="44" y="66"/>
                      </a:cubicBezTo>
                      <a:cubicBezTo>
                        <a:pt x="44" y="66"/>
                        <a:pt x="44" y="65"/>
                        <a:pt x="45" y="65"/>
                      </a:cubicBezTo>
                      <a:cubicBezTo>
                        <a:pt x="45" y="65"/>
                        <a:pt x="46" y="65"/>
                        <a:pt x="46" y="66"/>
                      </a:cubicBezTo>
                      <a:cubicBezTo>
                        <a:pt x="46" y="66"/>
                        <a:pt x="46" y="66"/>
                        <a:pt x="46" y="66"/>
                      </a:cubicBezTo>
                      <a:cubicBezTo>
                        <a:pt x="46" y="66"/>
                        <a:pt x="47" y="66"/>
                        <a:pt x="47" y="66"/>
                      </a:cubicBezTo>
                      <a:cubicBezTo>
                        <a:pt x="47" y="66"/>
                        <a:pt x="47" y="66"/>
                        <a:pt x="47" y="66"/>
                      </a:cubicBezTo>
                      <a:cubicBezTo>
                        <a:pt x="47" y="66"/>
                        <a:pt x="47" y="66"/>
                        <a:pt x="47" y="66"/>
                      </a:cubicBezTo>
                      <a:cubicBezTo>
                        <a:pt x="47" y="66"/>
                        <a:pt x="47" y="66"/>
                        <a:pt x="47" y="66"/>
                      </a:cubicBezTo>
                      <a:cubicBezTo>
                        <a:pt x="47" y="65"/>
                        <a:pt x="47" y="65"/>
                        <a:pt x="47" y="64"/>
                      </a:cubicBezTo>
                      <a:cubicBezTo>
                        <a:pt x="47" y="64"/>
                        <a:pt x="47" y="64"/>
                        <a:pt x="47" y="64"/>
                      </a:cubicBezTo>
                      <a:cubicBezTo>
                        <a:pt x="47" y="64"/>
                        <a:pt x="47" y="63"/>
                        <a:pt x="46" y="62"/>
                      </a:cubicBezTo>
                      <a:cubicBezTo>
                        <a:pt x="46" y="61"/>
                        <a:pt x="45" y="60"/>
                        <a:pt x="45" y="60"/>
                      </a:cubicBezTo>
                      <a:cubicBezTo>
                        <a:pt x="45" y="60"/>
                        <a:pt x="45" y="60"/>
                        <a:pt x="45" y="60"/>
                      </a:cubicBezTo>
                      <a:cubicBezTo>
                        <a:pt x="44" y="60"/>
                        <a:pt x="44" y="60"/>
                        <a:pt x="43" y="59"/>
                      </a:cubicBezTo>
                      <a:cubicBezTo>
                        <a:pt x="43" y="59"/>
                        <a:pt x="43" y="59"/>
                        <a:pt x="43" y="58"/>
                      </a:cubicBezTo>
                      <a:cubicBezTo>
                        <a:pt x="42" y="58"/>
                        <a:pt x="42" y="58"/>
                        <a:pt x="42" y="57"/>
                      </a:cubicBezTo>
                      <a:cubicBezTo>
                        <a:pt x="42" y="57"/>
                        <a:pt x="42" y="56"/>
                        <a:pt x="42" y="56"/>
                      </a:cubicBezTo>
                      <a:cubicBezTo>
                        <a:pt x="42" y="56"/>
                        <a:pt x="43" y="55"/>
                        <a:pt x="42" y="55"/>
                      </a:cubicBezTo>
                      <a:cubicBezTo>
                        <a:pt x="42" y="55"/>
                        <a:pt x="42" y="55"/>
                        <a:pt x="41" y="55"/>
                      </a:cubicBezTo>
                      <a:cubicBezTo>
                        <a:pt x="41" y="55"/>
                        <a:pt x="40" y="54"/>
                        <a:pt x="40" y="54"/>
                      </a:cubicBezTo>
                      <a:cubicBezTo>
                        <a:pt x="40" y="54"/>
                        <a:pt x="39" y="54"/>
                        <a:pt x="39" y="53"/>
                      </a:cubicBezTo>
                      <a:cubicBezTo>
                        <a:pt x="39" y="53"/>
                        <a:pt x="40" y="52"/>
                        <a:pt x="40" y="52"/>
                      </a:cubicBezTo>
                      <a:cubicBezTo>
                        <a:pt x="40" y="52"/>
                        <a:pt x="41" y="50"/>
                        <a:pt x="42" y="49"/>
                      </a:cubicBezTo>
                      <a:cubicBezTo>
                        <a:pt x="42" y="49"/>
                        <a:pt x="43" y="48"/>
                        <a:pt x="43" y="48"/>
                      </a:cubicBezTo>
                      <a:cubicBezTo>
                        <a:pt x="43" y="47"/>
                        <a:pt x="44" y="47"/>
                        <a:pt x="44" y="47"/>
                      </a:cubicBezTo>
                      <a:cubicBezTo>
                        <a:pt x="44" y="47"/>
                        <a:pt x="45" y="48"/>
                        <a:pt x="45" y="48"/>
                      </a:cubicBezTo>
                      <a:cubicBezTo>
                        <a:pt x="45" y="48"/>
                        <a:pt x="45" y="48"/>
                        <a:pt x="46" y="48"/>
                      </a:cubicBezTo>
                      <a:cubicBezTo>
                        <a:pt x="46" y="49"/>
                        <a:pt x="46" y="49"/>
                        <a:pt x="47" y="48"/>
                      </a:cubicBezTo>
                      <a:cubicBezTo>
                        <a:pt x="47" y="48"/>
                        <a:pt x="47" y="48"/>
                        <a:pt x="48" y="48"/>
                      </a:cubicBezTo>
                      <a:cubicBezTo>
                        <a:pt x="48" y="48"/>
                        <a:pt x="49" y="48"/>
                        <a:pt x="49" y="48"/>
                      </a:cubicBezTo>
                      <a:cubicBezTo>
                        <a:pt x="49" y="48"/>
                        <a:pt x="49" y="48"/>
                        <a:pt x="49" y="48"/>
                      </a:cubicBezTo>
                      <a:cubicBezTo>
                        <a:pt x="50" y="48"/>
                        <a:pt x="50" y="48"/>
                        <a:pt x="50" y="47"/>
                      </a:cubicBezTo>
                      <a:cubicBezTo>
                        <a:pt x="50" y="47"/>
                        <a:pt x="51" y="47"/>
                        <a:pt x="51" y="46"/>
                      </a:cubicBezTo>
                      <a:cubicBezTo>
                        <a:pt x="52" y="45"/>
                        <a:pt x="52" y="44"/>
                        <a:pt x="53" y="43"/>
                      </a:cubicBezTo>
                      <a:cubicBezTo>
                        <a:pt x="53" y="43"/>
                        <a:pt x="54" y="42"/>
                        <a:pt x="54" y="42"/>
                      </a:cubicBezTo>
                      <a:cubicBezTo>
                        <a:pt x="55" y="42"/>
                        <a:pt x="55" y="42"/>
                        <a:pt x="55" y="41"/>
                      </a:cubicBezTo>
                      <a:cubicBezTo>
                        <a:pt x="56" y="41"/>
                        <a:pt x="56" y="41"/>
                        <a:pt x="56" y="40"/>
                      </a:cubicBezTo>
                      <a:cubicBezTo>
                        <a:pt x="56" y="40"/>
                        <a:pt x="56" y="40"/>
                        <a:pt x="56" y="39"/>
                      </a:cubicBezTo>
                      <a:cubicBezTo>
                        <a:pt x="56" y="39"/>
                        <a:pt x="57" y="38"/>
                        <a:pt x="57" y="38"/>
                      </a:cubicBezTo>
                      <a:cubicBezTo>
                        <a:pt x="57" y="37"/>
                        <a:pt x="57" y="37"/>
                        <a:pt x="57" y="37"/>
                      </a:cubicBezTo>
                      <a:cubicBezTo>
                        <a:pt x="58" y="36"/>
                        <a:pt x="58" y="36"/>
                        <a:pt x="59" y="36"/>
                      </a:cubicBezTo>
                      <a:cubicBezTo>
                        <a:pt x="59" y="36"/>
                        <a:pt x="59" y="36"/>
                        <a:pt x="59" y="36"/>
                      </a:cubicBezTo>
                      <a:cubicBezTo>
                        <a:pt x="59" y="36"/>
                        <a:pt x="59" y="36"/>
                        <a:pt x="59" y="35"/>
                      </a:cubicBezTo>
                      <a:cubicBezTo>
                        <a:pt x="59" y="35"/>
                        <a:pt x="59" y="35"/>
                        <a:pt x="59" y="34"/>
                      </a:cubicBezTo>
                      <a:cubicBezTo>
                        <a:pt x="59" y="34"/>
                        <a:pt x="60" y="33"/>
                        <a:pt x="61" y="33"/>
                      </a:cubicBezTo>
                      <a:cubicBezTo>
                        <a:pt x="62" y="32"/>
                        <a:pt x="62" y="32"/>
                        <a:pt x="62" y="32"/>
                      </a:cubicBezTo>
                      <a:cubicBezTo>
                        <a:pt x="62" y="32"/>
                        <a:pt x="62" y="31"/>
                        <a:pt x="62" y="31"/>
                      </a:cubicBezTo>
                      <a:cubicBezTo>
                        <a:pt x="62" y="31"/>
                        <a:pt x="62" y="31"/>
                        <a:pt x="62" y="30"/>
                      </a:cubicBezTo>
                      <a:cubicBezTo>
                        <a:pt x="62" y="30"/>
                        <a:pt x="62" y="29"/>
                        <a:pt x="62" y="28"/>
                      </a:cubicBezTo>
                      <a:cubicBezTo>
                        <a:pt x="62" y="28"/>
                        <a:pt x="62" y="27"/>
                        <a:pt x="62" y="27"/>
                      </a:cubicBezTo>
                      <a:cubicBezTo>
                        <a:pt x="63" y="27"/>
                        <a:pt x="63" y="27"/>
                        <a:pt x="63" y="26"/>
                      </a:cubicBezTo>
                      <a:cubicBezTo>
                        <a:pt x="63" y="26"/>
                        <a:pt x="64" y="26"/>
                        <a:pt x="64" y="26"/>
                      </a:cubicBezTo>
                      <a:cubicBezTo>
                        <a:pt x="64" y="26"/>
                        <a:pt x="64" y="26"/>
                        <a:pt x="65" y="26"/>
                      </a:cubicBezTo>
                      <a:cubicBezTo>
                        <a:pt x="65" y="26"/>
                        <a:pt x="65" y="25"/>
                        <a:pt x="65" y="25"/>
                      </a:cubicBezTo>
                      <a:cubicBezTo>
                        <a:pt x="65" y="25"/>
                        <a:pt x="66" y="25"/>
                        <a:pt x="66" y="25"/>
                      </a:cubicBezTo>
                      <a:cubicBezTo>
                        <a:pt x="66" y="25"/>
                        <a:pt x="66" y="25"/>
                        <a:pt x="66" y="25"/>
                      </a:cubicBezTo>
                      <a:cubicBezTo>
                        <a:pt x="66" y="25"/>
                        <a:pt x="65" y="25"/>
                        <a:pt x="65" y="25"/>
                      </a:cubicBezTo>
                      <a:cubicBezTo>
                        <a:pt x="65" y="25"/>
                        <a:pt x="65" y="25"/>
                        <a:pt x="65" y="24"/>
                      </a:cubicBezTo>
                      <a:cubicBezTo>
                        <a:pt x="65" y="24"/>
                        <a:pt x="65" y="24"/>
                        <a:pt x="65" y="24"/>
                      </a:cubicBezTo>
                      <a:cubicBezTo>
                        <a:pt x="64" y="24"/>
                        <a:pt x="64" y="24"/>
                        <a:pt x="63" y="24"/>
                      </a:cubicBezTo>
                      <a:cubicBezTo>
                        <a:pt x="63" y="24"/>
                        <a:pt x="63" y="23"/>
                        <a:pt x="63" y="23"/>
                      </a:cubicBezTo>
                      <a:cubicBezTo>
                        <a:pt x="63" y="23"/>
                        <a:pt x="63" y="23"/>
                        <a:pt x="63" y="23"/>
                      </a:cubicBezTo>
                      <a:cubicBezTo>
                        <a:pt x="63" y="23"/>
                        <a:pt x="63" y="23"/>
                        <a:pt x="62" y="23"/>
                      </a:cubicBezTo>
                      <a:cubicBezTo>
                        <a:pt x="62" y="23"/>
                        <a:pt x="62" y="23"/>
                        <a:pt x="62" y="23"/>
                      </a:cubicBezTo>
                      <a:cubicBezTo>
                        <a:pt x="62" y="23"/>
                        <a:pt x="62" y="23"/>
                        <a:pt x="62" y="23"/>
                      </a:cubicBezTo>
                      <a:cubicBezTo>
                        <a:pt x="61" y="22"/>
                        <a:pt x="61" y="22"/>
                        <a:pt x="60" y="22"/>
                      </a:cubicBezTo>
                      <a:cubicBezTo>
                        <a:pt x="60" y="21"/>
                        <a:pt x="60" y="21"/>
                        <a:pt x="60" y="20"/>
                      </a:cubicBezTo>
                      <a:cubicBezTo>
                        <a:pt x="60" y="20"/>
                        <a:pt x="60" y="20"/>
                        <a:pt x="60" y="20"/>
                      </a:cubicBezTo>
                      <a:cubicBezTo>
                        <a:pt x="60" y="20"/>
                        <a:pt x="60" y="19"/>
                        <a:pt x="60" y="19"/>
                      </a:cubicBezTo>
                      <a:cubicBezTo>
                        <a:pt x="60" y="19"/>
                        <a:pt x="60" y="19"/>
                        <a:pt x="60" y="18"/>
                      </a:cubicBezTo>
                      <a:cubicBezTo>
                        <a:pt x="60" y="18"/>
                        <a:pt x="60" y="18"/>
                        <a:pt x="60" y="18"/>
                      </a:cubicBezTo>
                      <a:cubicBezTo>
                        <a:pt x="60" y="17"/>
                        <a:pt x="60" y="17"/>
                        <a:pt x="60" y="17"/>
                      </a:cubicBezTo>
                      <a:cubicBezTo>
                        <a:pt x="60" y="17"/>
                        <a:pt x="60" y="16"/>
                        <a:pt x="60" y="16"/>
                      </a:cubicBezTo>
                      <a:cubicBezTo>
                        <a:pt x="60" y="16"/>
                        <a:pt x="60" y="16"/>
                        <a:pt x="60" y="16"/>
                      </a:cubicBezTo>
                      <a:cubicBezTo>
                        <a:pt x="60" y="16"/>
                        <a:pt x="59" y="16"/>
                        <a:pt x="59" y="16"/>
                      </a:cubicBezTo>
                      <a:cubicBezTo>
                        <a:pt x="59" y="16"/>
                        <a:pt x="59" y="16"/>
                        <a:pt x="59" y="16"/>
                      </a:cubicBezTo>
                      <a:cubicBezTo>
                        <a:pt x="59" y="15"/>
                        <a:pt x="59" y="15"/>
                        <a:pt x="59" y="15"/>
                      </a:cubicBezTo>
                      <a:cubicBezTo>
                        <a:pt x="59" y="15"/>
                        <a:pt x="59" y="15"/>
                        <a:pt x="59" y="15"/>
                      </a:cubicBezTo>
                      <a:cubicBezTo>
                        <a:pt x="59" y="15"/>
                        <a:pt x="59" y="14"/>
                        <a:pt x="59" y="14"/>
                      </a:cubicBezTo>
                      <a:cubicBezTo>
                        <a:pt x="59" y="14"/>
                        <a:pt x="58" y="14"/>
                        <a:pt x="59" y="14"/>
                      </a:cubicBezTo>
                      <a:cubicBezTo>
                        <a:pt x="59" y="13"/>
                        <a:pt x="59" y="13"/>
                        <a:pt x="59" y="13"/>
                      </a:cubicBezTo>
                      <a:cubicBezTo>
                        <a:pt x="59" y="12"/>
                        <a:pt x="60" y="12"/>
                        <a:pt x="60" y="12"/>
                      </a:cubicBezTo>
                      <a:cubicBezTo>
                        <a:pt x="60" y="12"/>
                        <a:pt x="61" y="12"/>
                        <a:pt x="62" y="12"/>
                      </a:cubicBezTo>
                      <a:cubicBezTo>
                        <a:pt x="63" y="12"/>
                        <a:pt x="63" y="12"/>
                        <a:pt x="64" y="12"/>
                      </a:cubicBezTo>
                      <a:cubicBezTo>
                        <a:pt x="65" y="12"/>
                        <a:pt x="65" y="12"/>
                        <a:pt x="66" y="12"/>
                      </a:cubicBezTo>
                      <a:cubicBezTo>
                        <a:pt x="66" y="12"/>
                        <a:pt x="66" y="12"/>
                        <a:pt x="67" y="12"/>
                      </a:cubicBezTo>
                      <a:cubicBezTo>
                        <a:pt x="67" y="12"/>
                        <a:pt x="67" y="13"/>
                        <a:pt x="67" y="13"/>
                      </a:cubicBezTo>
                      <a:cubicBezTo>
                        <a:pt x="67" y="13"/>
                        <a:pt x="68" y="13"/>
                        <a:pt x="68" y="12"/>
                      </a:cubicBezTo>
                      <a:cubicBezTo>
                        <a:pt x="68" y="12"/>
                        <a:pt x="68" y="12"/>
                        <a:pt x="68" y="12"/>
                      </a:cubicBezTo>
                      <a:cubicBezTo>
                        <a:pt x="69" y="12"/>
                        <a:pt x="70" y="12"/>
                        <a:pt x="71" y="11"/>
                      </a:cubicBezTo>
                      <a:cubicBezTo>
                        <a:pt x="71" y="11"/>
                        <a:pt x="71" y="11"/>
                        <a:pt x="71" y="11"/>
                      </a:cubicBezTo>
                      <a:cubicBezTo>
                        <a:pt x="72" y="11"/>
                        <a:pt x="72" y="11"/>
                        <a:pt x="72" y="11"/>
                      </a:cubicBezTo>
                      <a:cubicBezTo>
                        <a:pt x="73" y="10"/>
                        <a:pt x="73" y="9"/>
                        <a:pt x="73" y="9"/>
                      </a:cubicBezTo>
                      <a:cubicBezTo>
                        <a:pt x="74" y="9"/>
                        <a:pt x="74" y="8"/>
                        <a:pt x="74" y="8"/>
                      </a:cubicBezTo>
                      <a:cubicBezTo>
                        <a:pt x="74" y="8"/>
                        <a:pt x="73" y="7"/>
                        <a:pt x="72" y="7"/>
                      </a:cubicBezTo>
                      <a:cubicBezTo>
                        <a:pt x="71" y="7"/>
                        <a:pt x="71" y="7"/>
                        <a:pt x="71" y="6"/>
                      </a:cubicBezTo>
                      <a:cubicBezTo>
                        <a:pt x="71" y="6"/>
                        <a:pt x="71" y="6"/>
                        <a:pt x="71" y="6"/>
                      </a:cubicBezTo>
                      <a:cubicBezTo>
                        <a:pt x="71" y="6"/>
                        <a:pt x="71" y="6"/>
                        <a:pt x="70" y="6"/>
                      </a:cubicBezTo>
                      <a:cubicBezTo>
                        <a:pt x="70" y="6"/>
                        <a:pt x="70" y="6"/>
                        <a:pt x="69" y="6"/>
                      </a:cubicBezTo>
                      <a:cubicBezTo>
                        <a:pt x="68" y="5"/>
                        <a:pt x="68" y="5"/>
                        <a:pt x="68" y="4"/>
                      </a:cubicBezTo>
                      <a:cubicBezTo>
                        <a:pt x="68" y="4"/>
                        <a:pt x="68" y="4"/>
                        <a:pt x="68" y="4"/>
                      </a:cubicBezTo>
                      <a:cubicBezTo>
                        <a:pt x="68" y="4"/>
                        <a:pt x="68" y="4"/>
                        <a:pt x="68" y="4"/>
                      </a:cubicBezTo>
                      <a:cubicBezTo>
                        <a:pt x="68" y="4"/>
                        <a:pt x="68" y="4"/>
                        <a:pt x="68" y="3"/>
                      </a:cubicBezTo>
                      <a:cubicBezTo>
                        <a:pt x="68" y="3"/>
                        <a:pt x="68" y="2"/>
                        <a:pt x="68" y="2"/>
                      </a:cubicBezTo>
                      <a:cubicBezTo>
                        <a:pt x="67" y="2"/>
                        <a:pt x="66" y="1"/>
                        <a:pt x="66" y="1"/>
                      </a:cubicBezTo>
                      <a:cubicBezTo>
                        <a:pt x="65" y="1"/>
                        <a:pt x="65" y="0"/>
                        <a:pt x="64" y="0"/>
                      </a:cubicBezTo>
                      <a:cubicBezTo>
                        <a:pt x="64" y="0"/>
                        <a:pt x="64" y="0"/>
                        <a:pt x="63" y="0"/>
                      </a:cubicBezTo>
                      <a:cubicBezTo>
                        <a:pt x="63" y="0"/>
                        <a:pt x="62" y="0"/>
                        <a:pt x="61" y="1"/>
                      </a:cubicBezTo>
                      <a:cubicBezTo>
                        <a:pt x="61" y="1"/>
                        <a:pt x="61" y="1"/>
                        <a:pt x="61" y="1"/>
                      </a:cubicBezTo>
                      <a:cubicBezTo>
                        <a:pt x="60" y="1"/>
                        <a:pt x="60" y="1"/>
                        <a:pt x="59" y="1"/>
                      </a:cubicBezTo>
                      <a:cubicBezTo>
                        <a:pt x="59" y="2"/>
                        <a:pt x="58" y="2"/>
                        <a:pt x="58" y="1"/>
                      </a:cubicBezTo>
                      <a:cubicBezTo>
                        <a:pt x="58" y="1"/>
                        <a:pt x="58" y="1"/>
                        <a:pt x="58" y="1"/>
                      </a:cubicBezTo>
                      <a:cubicBezTo>
                        <a:pt x="57" y="1"/>
                        <a:pt x="57" y="1"/>
                        <a:pt x="56" y="1"/>
                      </a:cubicBezTo>
                      <a:cubicBezTo>
                        <a:pt x="55" y="2"/>
                        <a:pt x="54" y="2"/>
                        <a:pt x="54" y="2"/>
                      </a:cubicBezTo>
                      <a:cubicBezTo>
                        <a:pt x="54" y="2"/>
                        <a:pt x="53" y="2"/>
                        <a:pt x="53" y="2"/>
                      </a:cubicBezTo>
                      <a:cubicBezTo>
                        <a:pt x="53" y="2"/>
                        <a:pt x="52" y="2"/>
                        <a:pt x="52" y="2"/>
                      </a:cubicBezTo>
                      <a:cubicBezTo>
                        <a:pt x="52" y="2"/>
                        <a:pt x="51" y="3"/>
                        <a:pt x="51" y="3"/>
                      </a:cubicBezTo>
                      <a:cubicBezTo>
                        <a:pt x="50" y="3"/>
                        <a:pt x="50" y="4"/>
                        <a:pt x="49" y="4"/>
                      </a:cubicBezTo>
                      <a:cubicBezTo>
                        <a:pt x="49" y="4"/>
                        <a:pt x="49" y="4"/>
                        <a:pt x="49" y="4"/>
                      </a:cubicBezTo>
                      <a:cubicBezTo>
                        <a:pt x="48" y="4"/>
                        <a:pt x="48" y="4"/>
                        <a:pt x="48" y="4"/>
                      </a:cubicBezTo>
                      <a:cubicBezTo>
                        <a:pt x="47" y="5"/>
                        <a:pt x="47" y="5"/>
                        <a:pt x="47" y="5"/>
                      </a:cubicBezTo>
                      <a:cubicBezTo>
                        <a:pt x="47" y="5"/>
                        <a:pt x="47" y="6"/>
                        <a:pt x="47" y="6"/>
                      </a:cubicBezTo>
                      <a:cubicBezTo>
                        <a:pt x="47" y="6"/>
                        <a:pt x="47" y="6"/>
                        <a:pt x="47" y="7"/>
                      </a:cubicBezTo>
                      <a:cubicBezTo>
                        <a:pt x="48" y="7"/>
                        <a:pt x="48" y="8"/>
                        <a:pt x="48" y="8"/>
                      </a:cubicBezTo>
                      <a:cubicBezTo>
                        <a:pt x="48" y="8"/>
                        <a:pt x="48" y="9"/>
                        <a:pt x="48" y="9"/>
                      </a:cubicBezTo>
                      <a:cubicBezTo>
                        <a:pt x="49" y="9"/>
                        <a:pt x="48" y="9"/>
                        <a:pt x="48" y="10"/>
                      </a:cubicBezTo>
                      <a:cubicBezTo>
                        <a:pt x="48" y="10"/>
                        <a:pt x="48" y="11"/>
                        <a:pt x="48" y="11"/>
                      </a:cubicBezTo>
                      <a:cubicBezTo>
                        <a:pt x="48" y="11"/>
                        <a:pt x="47" y="12"/>
                        <a:pt x="47" y="12"/>
                      </a:cubicBezTo>
                      <a:cubicBezTo>
                        <a:pt x="47" y="12"/>
                        <a:pt x="47" y="12"/>
                        <a:pt x="46" y="13"/>
                      </a:cubicBezTo>
                      <a:cubicBezTo>
                        <a:pt x="46" y="13"/>
                        <a:pt x="46" y="13"/>
                        <a:pt x="46" y="14"/>
                      </a:cubicBezTo>
                      <a:cubicBezTo>
                        <a:pt x="46" y="14"/>
                        <a:pt x="46" y="14"/>
                        <a:pt x="46" y="14"/>
                      </a:cubicBezTo>
                      <a:cubicBezTo>
                        <a:pt x="46" y="15"/>
                        <a:pt x="46" y="15"/>
                        <a:pt x="46" y="15"/>
                      </a:cubicBezTo>
                      <a:cubicBezTo>
                        <a:pt x="46" y="16"/>
                        <a:pt x="46" y="16"/>
                        <a:pt x="46" y="16"/>
                      </a:cubicBezTo>
                      <a:cubicBezTo>
                        <a:pt x="45" y="17"/>
                        <a:pt x="45" y="17"/>
                        <a:pt x="44" y="17"/>
                      </a:cubicBezTo>
                      <a:cubicBezTo>
                        <a:pt x="43" y="17"/>
                        <a:pt x="43" y="17"/>
                        <a:pt x="43" y="17"/>
                      </a:cubicBezTo>
                      <a:cubicBezTo>
                        <a:pt x="42" y="17"/>
                        <a:pt x="42" y="17"/>
                        <a:pt x="41" y="17"/>
                      </a:cubicBezTo>
                      <a:cubicBezTo>
                        <a:pt x="41" y="17"/>
                        <a:pt x="41" y="17"/>
                        <a:pt x="41" y="17"/>
                      </a:cubicBezTo>
                      <a:cubicBezTo>
                        <a:pt x="41" y="17"/>
                        <a:pt x="41" y="17"/>
                        <a:pt x="41" y="18"/>
                      </a:cubicBezTo>
                      <a:cubicBezTo>
                        <a:pt x="41" y="18"/>
                        <a:pt x="41" y="18"/>
                        <a:pt x="41" y="18"/>
                      </a:cubicBezTo>
                      <a:cubicBezTo>
                        <a:pt x="41" y="18"/>
                        <a:pt x="41" y="18"/>
                        <a:pt x="41" y="18"/>
                      </a:cubicBezTo>
                      <a:cubicBezTo>
                        <a:pt x="42" y="19"/>
                        <a:pt x="42" y="20"/>
                        <a:pt x="42" y="20"/>
                      </a:cubicBezTo>
                      <a:cubicBezTo>
                        <a:pt x="42" y="21"/>
                        <a:pt x="42" y="21"/>
                        <a:pt x="42" y="21"/>
                      </a:cubicBezTo>
                      <a:cubicBezTo>
                        <a:pt x="41" y="21"/>
                        <a:pt x="41" y="22"/>
                        <a:pt x="41" y="22"/>
                      </a:cubicBezTo>
                      <a:cubicBezTo>
                        <a:pt x="40" y="22"/>
                        <a:pt x="40" y="22"/>
                        <a:pt x="40" y="22"/>
                      </a:cubicBezTo>
                      <a:cubicBezTo>
                        <a:pt x="39" y="22"/>
                        <a:pt x="39" y="22"/>
                        <a:pt x="39" y="22"/>
                      </a:cubicBezTo>
                      <a:cubicBezTo>
                        <a:pt x="39" y="22"/>
                        <a:pt x="39" y="23"/>
                        <a:pt x="39" y="23"/>
                      </a:cubicBezTo>
                      <a:cubicBezTo>
                        <a:pt x="39" y="23"/>
                        <a:pt x="39" y="24"/>
                        <a:pt x="39" y="24"/>
                      </a:cubicBezTo>
                      <a:cubicBezTo>
                        <a:pt x="39" y="24"/>
                        <a:pt x="39" y="24"/>
                        <a:pt x="38" y="24"/>
                      </a:cubicBezTo>
                      <a:cubicBezTo>
                        <a:pt x="38" y="24"/>
                        <a:pt x="38" y="25"/>
                        <a:pt x="38" y="25"/>
                      </a:cubicBezTo>
                      <a:cubicBezTo>
                        <a:pt x="38" y="25"/>
                        <a:pt x="38" y="26"/>
                        <a:pt x="38" y="26"/>
                      </a:cubicBezTo>
                      <a:cubicBezTo>
                        <a:pt x="38" y="27"/>
                        <a:pt x="38" y="28"/>
                        <a:pt x="38" y="28"/>
                      </a:cubicBezTo>
                      <a:cubicBezTo>
                        <a:pt x="38" y="28"/>
                        <a:pt x="38" y="28"/>
                        <a:pt x="38" y="28"/>
                      </a:cubicBezTo>
                      <a:cubicBezTo>
                        <a:pt x="37" y="28"/>
                        <a:pt x="37" y="29"/>
                        <a:pt x="36" y="29"/>
                      </a:cubicBezTo>
                      <a:cubicBezTo>
                        <a:pt x="35" y="30"/>
                        <a:pt x="35" y="29"/>
                        <a:pt x="34" y="29"/>
                      </a:cubicBezTo>
                      <a:cubicBezTo>
                        <a:pt x="34" y="29"/>
                        <a:pt x="34" y="29"/>
                        <a:pt x="34" y="29"/>
                      </a:cubicBezTo>
                      <a:cubicBezTo>
                        <a:pt x="33" y="29"/>
                        <a:pt x="33" y="29"/>
                        <a:pt x="33" y="29"/>
                      </a:cubicBezTo>
                      <a:cubicBezTo>
                        <a:pt x="32" y="29"/>
                        <a:pt x="32" y="29"/>
                        <a:pt x="32" y="29"/>
                      </a:cubicBezTo>
                      <a:cubicBezTo>
                        <a:pt x="31" y="30"/>
                        <a:pt x="31" y="30"/>
                        <a:pt x="31" y="30"/>
                      </a:cubicBezTo>
                      <a:cubicBezTo>
                        <a:pt x="31" y="30"/>
                        <a:pt x="31" y="30"/>
                        <a:pt x="31" y="30"/>
                      </a:cubicBezTo>
                      <a:cubicBezTo>
                        <a:pt x="31" y="30"/>
                        <a:pt x="31" y="30"/>
                        <a:pt x="31" y="30"/>
                      </a:cubicBezTo>
                      <a:cubicBezTo>
                        <a:pt x="31" y="31"/>
                        <a:pt x="31" y="31"/>
                        <a:pt x="31" y="31"/>
                      </a:cubicBezTo>
                      <a:cubicBezTo>
                        <a:pt x="30" y="31"/>
                        <a:pt x="30" y="32"/>
                        <a:pt x="30" y="32"/>
                      </a:cubicBezTo>
                      <a:cubicBezTo>
                        <a:pt x="30" y="32"/>
                        <a:pt x="29" y="32"/>
                        <a:pt x="29" y="32"/>
                      </a:cubicBezTo>
                      <a:cubicBezTo>
                        <a:pt x="29" y="32"/>
                        <a:pt x="28" y="32"/>
                        <a:pt x="28" y="32"/>
                      </a:cubicBezTo>
                      <a:cubicBezTo>
                        <a:pt x="27" y="32"/>
                        <a:pt x="27" y="32"/>
                        <a:pt x="27" y="32"/>
                      </a:cubicBezTo>
                      <a:cubicBezTo>
                        <a:pt x="27" y="32"/>
                        <a:pt x="26" y="32"/>
                        <a:pt x="26" y="32"/>
                      </a:cubicBezTo>
                      <a:cubicBezTo>
                        <a:pt x="25" y="33"/>
                        <a:pt x="25" y="33"/>
                        <a:pt x="25" y="34"/>
                      </a:cubicBezTo>
                      <a:cubicBezTo>
                        <a:pt x="24" y="34"/>
                        <a:pt x="24" y="34"/>
                        <a:pt x="24" y="34"/>
                      </a:cubicBezTo>
                      <a:cubicBezTo>
                        <a:pt x="25" y="35"/>
                        <a:pt x="25" y="35"/>
                        <a:pt x="24" y="35"/>
                      </a:cubicBezTo>
                      <a:cubicBezTo>
                        <a:pt x="24" y="36"/>
                        <a:pt x="24" y="36"/>
                        <a:pt x="24" y="37"/>
                      </a:cubicBezTo>
                      <a:cubicBezTo>
                        <a:pt x="25" y="38"/>
                        <a:pt x="25" y="38"/>
                        <a:pt x="24" y="39"/>
                      </a:cubicBezTo>
                      <a:cubicBezTo>
                        <a:pt x="24" y="40"/>
                        <a:pt x="23" y="40"/>
                        <a:pt x="22" y="40"/>
                      </a:cubicBezTo>
                      <a:cubicBezTo>
                        <a:pt x="22" y="40"/>
                        <a:pt x="22" y="40"/>
                        <a:pt x="22" y="40"/>
                      </a:cubicBezTo>
                      <a:cubicBezTo>
                        <a:pt x="21" y="41"/>
                        <a:pt x="18" y="41"/>
                        <a:pt x="17" y="41"/>
                      </a:cubicBezTo>
                      <a:cubicBezTo>
                        <a:pt x="17" y="41"/>
                        <a:pt x="16" y="41"/>
                        <a:pt x="16" y="41"/>
                      </a:cubicBezTo>
                      <a:cubicBezTo>
                        <a:pt x="15" y="41"/>
                        <a:pt x="15" y="41"/>
                        <a:pt x="15" y="41"/>
                      </a:cubicBezTo>
                      <a:cubicBezTo>
                        <a:pt x="15" y="42"/>
                        <a:pt x="14" y="42"/>
                        <a:pt x="14" y="42"/>
                      </a:cubicBezTo>
                      <a:cubicBezTo>
                        <a:pt x="13" y="42"/>
                        <a:pt x="13" y="42"/>
                        <a:pt x="12" y="42"/>
                      </a:cubicBezTo>
                      <a:cubicBezTo>
                        <a:pt x="12" y="42"/>
                        <a:pt x="12" y="42"/>
                        <a:pt x="12" y="41"/>
                      </a:cubicBezTo>
                      <a:cubicBezTo>
                        <a:pt x="11" y="41"/>
                        <a:pt x="11" y="41"/>
                        <a:pt x="10" y="42"/>
                      </a:cubicBezTo>
                      <a:cubicBezTo>
                        <a:pt x="10" y="42"/>
                        <a:pt x="9" y="42"/>
                        <a:pt x="9" y="42"/>
                      </a:cubicBezTo>
                      <a:cubicBezTo>
                        <a:pt x="8" y="42"/>
                        <a:pt x="7" y="42"/>
                        <a:pt x="6" y="42"/>
                      </a:cubicBezTo>
                      <a:cubicBezTo>
                        <a:pt x="5" y="42"/>
                        <a:pt x="4" y="41"/>
                        <a:pt x="3" y="41"/>
                      </a:cubicBezTo>
                      <a:cubicBezTo>
                        <a:pt x="3" y="41"/>
                        <a:pt x="2" y="41"/>
                        <a:pt x="1" y="41"/>
                      </a:cubicBezTo>
                      <a:cubicBezTo>
                        <a:pt x="1" y="40"/>
                        <a:pt x="0" y="40"/>
                        <a:pt x="0" y="40"/>
                      </a:cubicBezTo>
                      <a:cubicBezTo>
                        <a:pt x="0" y="40"/>
                        <a:pt x="0" y="41"/>
                        <a:pt x="1" y="42"/>
                      </a:cubicBezTo>
                      <a:cubicBezTo>
                        <a:pt x="2" y="43"/>
                        <a:pt x="4" y="46"/>
                        <a:pt x="4" y="46"/>
                      </a:cubicBezTo>
                      <a:cubicBezTo>
                        <a:pt x="4" y="46"/>
                        <a:pt x="5" y="46"/>
                        <a:pt x="6" y="47"/>
                      </a:cubicBezTo>
                      <a:cubicBezTo>
                        <a:pt x="7" y="47"/>
                        <a:pt x="8" y="47"/>
                        <a:pt x="8" y="48"/>
                      </a:cubicBezTo>
                      <a:cubicBezTo>
                        <a:pt x="8" y="48"/>
                        <a:pt x="8" y="49"/>
                        <a:pt x="8" y="50"/>
                      </a:cubicBezTo>
                      <a:cubicBezTo>
                        <a:pt x="8" y="51"/>
                        <a:pt x="8" y="52"/>
                        <a:pt x="8" y="52"/>
                      </a:cubicBezTo>
                      <a:cubicBezTo>
                        <a:pt x="8" y="52"/>
                        <a:pt x="9" y="52"/>
                        <a:pt x="9" y="52"/>
                      </a:cubicBezTo>
                      <a:cubicBezTo>
                        <a:pt x="10" y="52"/>
                        <a:pt x="10" y="52"/>
                        <a:pt x="11" y="53"/>
                      </a:cubicBezTo>
                      <a:cubicBezTo>
                        <a:pt x="11" y="53"/>
                        <a:pt x="11" y="54"/>
                        <a:pt x="10" y="55"/>
                      </a:cubicBezTo>
                      <a:cubicBezTo>
                        <a:pt x="10" y="55"/>
                        <a:pt x="10" y="55"/>
                        <a:pt x="10" y="55"/>
                      </a:cubicBezTo>
                      <a:cubicBezTo>
                        <a:pt x="10" y="56"/>
                        <a:pt x="10" y="56"/>
                        <a:pt x="9" y="56"/>
                      </a:cubicBezTo>
                      <a:cubicBezTo>
                        <a:pt x="9" y="56"/>
                        <a:pt x="9" y="56"/>
                        <a:pt x="9" y="56"/>
                      </a:cubicBezTo>
                      <a:cubicBezTo>
                        <a:pt x="9" y="56"/>
                        <a:pt x="8" y="56"/>
                        <a:pt x="8" y="57"/>
                      </a:cubicBezTo>
                      <a:cubicBezTo>
                        <a:pt x="7" y="57"/>
                        <a:pt x="7" y="57"/>
                        <a:pt x="7" y="57"/>
                      </a:cubicBezTo>
                      <a:cubicBezTo>
                        <a:pt x="6" y="57"/>
                        <a:pt x="6" y="57"/>
                        <a:pt x="5" y="57"/>
                      </a:cubicBezTo>
                      <a:cubicBezTo>
                        <a:pt x="5" y="58"/>
                        <a:pt x="4" y="58"/>
                        <a:pt x="4" y="58"/>
                      </a:cubicBezTo>
                      <a:cubicBezTo>
                        <a:pt x="4" y="58"/>
                        <a:pt x="4" y="59"/>
                        <a:pt x="4" y="59"/>
                      </a:cubicBezTo>
                      <a:cubicBezTo>
                        <a:pt x="4" y="59"/>
                        <a:pt x="4" y="59"/>
                        <a:pt x="4" y="60"/>
                      </a:cubicBezTo>
                      <a:cubicBezTo>
                        <a:pt x="4" y="61"/>
                        <a:pt x="4" y="62"/>
                        <a:pt x="3" y="63"/>
                      </a:cubicBezTo>
                      <a:cubicBezTo>
                        <a:pt x="4" y="64"/>
                        <a:pt x="3" y="64"/>
                        <a:pt x="4" y="64"/>
                      </a:cubicBezTo>
                      <a:cubicBezTo>
                        <a:pt x="4" y="64"/>
                        <a:pt x="5" y="63"/>
                        <a:pt x="5" y="63"/>
                      </a:cubicBezTo>
                      <a:cubicBezTo>
                        <a:pt x="6" y="63"/>
                        <a:pt x="6" y="63"/>
                        <a:pt x="7" y="64"/>
                      </a:cubicBezTo>
                      <a:cubicBezTo>
                        <a:pt x="7" y="64"/>
                        <a:pt x="8" y="63"/>
                        <a:pt x="8" y="63"/>
                      </a:cubicBezTo>
                      <a:cubicBezTo>
                        <a:pt x="8" y="62"/>
                        <a:pt x="9" y="63"/>
                        <a:pt x="10" y="63"/>
                      </a:cubicBezTo>
                      <a:cubicBezTo>
                        <a:pt x="11" y="63"/>
                        <a:pt x="11" y="63"/>
                        <a:pt x="12" y="63"/>
                      </a:cubicBezTo>
                      <a:cubicBezTo>
                        <a:pt x="12" y="63"/>
                        <a:pt x="12" y="63"/>
                        <a:pt x="13" y="62"/>
                      </a:cubicBezTo>
                      <a:cubicBezTo>
                        <a:pt x="13" y="62"/>
                        <a:pt x="13" y="62"/>
                        <a:pt x="14" y="62"/>
                      </a:cubicBezTo>
                      <a:cubicBezTo>
                        <a:pt x="14" y="62"/>
                        <a:pt x="14" y="62"/>
                        <a:pt x="14" y="61"/>
                      </a:cubicBezTo>
                      <a:cubicBezTo>
                        <a:pt x="15" y="61"/>
                        <a:pt x="15" y="62"/>
                        <a:pt x="15" y="62"/>
                      </a:cubicBezTo>
                      <a:cubicBezTo>
                        <a:pt x="15" y="62"/>
                        <a:pt x="15" y="62"/>
                        <a:pt x="16" y="62"/>
                      </a:cubicBezTo>
                      <a:cubicBezTo>
                        <a:pt x="17" y="63"/>
                        <a:pt x="17" y="63"/>
                        <a:pt x="18" y="63"/>
                      </a:cubicBezTo>
                      <a:cubicBezTo>
                        <a:pt x="19" y="63"/>
                        <a:pt x="19" y="62"/>
                        <a:pt x="19" y="62"/>
                      </a:cubicBezTo>
                      <a:cubicBezTo>
                        <a:pt x="20" y="62"/>
                        <a:pt x="21" y="62"/>
                        <a:pt x="22" y="62"/>
                      </a:cubicBezTo>
                      <a:cubicBezTo>
                        <a:pt x="23" y="61"/>
                        <a:pt x="23" y="62"/>
                        <a:pt x="24" y="62"/>
                      </a:cubicBezTo>
                      <a:cubicBezTo>
                        <a:pt x="25" y="62"/>
                        <a:pt x="25" y="62"/>
                        <a:pt x="26" y="61"/>
                      </a:cubicBezTo>
                      <a:cubicBezTo>
                        <a:pt x="26" y="61"/>
                        <a:pt x="25" y="60"/>
                        <a:pt x="26" y="60"/>
                      </a:cubicBezTo>
                      <a:cubicBezTo>
                        <a:pt x="26" y="61"/>
                        <a:pt x="26" y="61"/>
                        <a:pt x="27" y="62"/>
                      </a:cubicBezTo>
                      <a:cubicBezTo>
                        <a:pt x="27" y="63"/>
                        <a:pt x="27" y="63"/>
                        <a:pt x="27" y="64"/>
                      </a:cubicBezTo>
                      <a:cubicBezTo>
                        <a:pt x="27" y="64"/>
                        <a:pt x="28" y="64"/>
                        <a:pt x="28" y="64"/>
                      </a:cubicBezTo>
                      <a:cubicBezTo>
                        <a:pt x="28" y="64"/>
                        <a:pt x="29" y="65"/>
                        <a:pt x="30" y="65"/>
                      </a:cubicBezTo>
                      <a:cubicBezTo>
                        <a:pt x="30" y="66"/>
                        <a:pt x="29" y="66"/>
                        <a:pt x="30" y="68"/>
                      </a:cubicBezTo>
                      <a:cubicBezTo>
                        <a:pt x="31" y="69"/>
                        <a:pt x="31" y="68"/>
                        <a:pt x="32" y="68"/>
                      </a:cubicBezTo>
                      <a:cubicBezTo>
                        <a:pt x="33" y="68"/>
                        <a:pt x="33" y="68"/>
                        <a:pt x="33" y="69"/>
                      </a:cubicBezTo>
                      <a:cubicBezTo>
                        <a:pt x="33" y="69"/>
                        <a:pt x="33" y="69"/>
                        <a:pt x="34" y="69"/>
                      </a:cubicBezTo>
                      <a:cubicBezTo>
                        <a:pt x="34" y="69"/>
                        <a:pt x="34" y="69"/>
                        <a:pt x="34" y="69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302" name="Freeform 50"/>
                <p:cNvSpPr>
                  <a:spLocks noEditPoints="1"/>
                </p:cNvSpPr>
                <p:nvPr/>
              </p:nvSpPr>
              <p:spPr bwMode="auto">
                <a:xfrm>
                  <a:off x="5228" y="2017"/>
                  <a:ext cx="111" cy="239"/>
                </a:xfrm>
                <a:custGeom>
                  <a:avLst/>
                  <a:gdLst>
                    <a:gd name="T0" fmla="*/ 17 w 42"/>
                    <a:gd name="T1" fmla="*/ 61 h 90"/>
                    <a:gd name="T2" fmla="*/ 23 w 42"/>
                    <a:gd name="T3" fmla="*/ 55 h 90"/>
                    <a:gd name="T4" fmla="*/ 26 w 42"/>
                    <a:gd name="T5" fmla="*/ 60 h 90"/>
                    <a:gd name="T6" fmla="*/ 29 w 42"/>
                    <a:gd name="T7" fmla="*/ 71 h 90"/>
                    <a:gd name="T8" fmla="*/ 32 w 42"/>
                    <a:gd name="T9" fmla="*/ 77 h 90"/>
                    <a:gd name="T10" fmla="*/ 32 w 42"/>
                    <a:gd name="T11" fmla="*/ 82 h 90"/>
                    <a:gd name="T12" fmla="*/ 32 w 42"/>
                    <a:gd name="T13" fmla="*/ 88 h 90"/>
                    <a:gd name="T14" fmla="*/ 35 w 42"/>
                    <a:gd name="T15" fmla="*/ 84 h 90"/>
                    <a:gd name="T16" fmla="*/ 35 w 42"/>
                    <a:gd name="T17" fmla="*/ 77 h 90"/>
                    <a:gd name="T18" fmla="*/ 34 w 42"/>
                    <a:gd name="T19" fmla="*/ 72 h 90"/>
                    <a:gd name="T20" fmla="*/ 30 w 42"/>
                    <a:gd name="T21" fmla="*/ 64 h 90"/>
                    <a:gd name="T22" fmla="*/ 32 w 42"/>
                    <a:gd name="T23" fmla="*/ 61 h 90"/>
                    <a:gd name="T24" fmla="*/ 31 w 42"/>
                    <a:gd name="T25" fmla="*/ 59 h 90"/>
                    <a:gd name="T26" fmla="*/ 27 w 42"/>
                    <a:gd name="T27" fmla="*/ 53 h 90"/>
                    <a:gd name="T28" fmla="*/ 25 w 42"/>
                    <a:gd name="T29" fmla="*/ 49 h 90"/>
                    <a:gd name="T30" fmla="*/ 27 w 42"/>
                    <a:gd name="T31" fmla="*/ 45 h 90"/>
                    <a:gd name="T32" fmla="*/ 29 w 42"/>
                    <a:gd name="T33" fmla="*/ 43 h 90"/>
                    <a:gd name="T34" fmla="*/ 34 w 42"/>
                    <a:gd name="T35" fmla="*/ 41 h 90"/>
                    <a:gd name="T36" fmla="*/ 36 w 42"/>
                    <a:gd name="T37" fmla="*/ 39 h 90"/>
                    <a:gd name="T38" fmla="*/ 39 w 42"/>
                    <a:gd name="T39" fmla="*/ 37 h 90"/>
                    <a:gd name="T40" fmla="*/ 42 w 42"/>
                    <a:gd name="T41" fmla="*/ 33 h 90"/>
                    <a:gd name="T42" fmla="*/ 37 w 42"/>
                    <a:gd name="T43" fmla="*/ 34 h 90"/>
                    <a:gd name="T44" fmla="*/ 34 w 42"/>
                    <a:gd name="T45" fmla="*/ 32 h 90"/>
                    <a:gd name="T46" fmla="*/ 34 w 42"/>
                    <a:gd name="T47" fmla="*/ 27 h 90"/>
                    <a:gd name="T48" fmla="*/ 31 w 42"/>
                    <a:gd name="T49" fmla="*/ 25 h 90"/>
                    <a:gd name="T50" fmla="*/ 30 w 42"/>
                    <a:gd name="T51" fmla="*/ 22 h 90"/>
                    <a:gd name="T52" fmla="*/ 25 w 42"/>
                    <a:gd name="T53" fmla="*/ 23 h 90"/>
                    <a:gd name="T54" fmla="*/ 25 w 42"/>
                    <a:gd name="T55" fmla="*/ 20 h 90"/>
                    <a:gd name="T56" fmla="*/ 26 w 42"/>
                    <a:gd name="T57" fmla="*/ 16 h 90"/>
                    <a:gd name="T58" fmla="*/ 28 w 42"/>
                    <a:gd name="T59" fmla="*/ 14 h 90"/>
                    <a:gd name="T60" fmla="*/ 29 w 42"/>
                    <a:gd name="T61" fmla="*/ 12 h 90"/>
                    <a:gd name="T62" fmla="*/ 29 w 42"/>
                    <a:gd name="T63" fmla="*/ 6 h 90"/>
                    <a:gd name="T64" fmla="*/ 27 w 42"/>
                    <a:gd name="T65" fmla="*/ 2 h 90"/>
                    <a:gd name="T66" fmla="*/ 23 w 42"/>
                    <a:gd name="T67" fmla="*/ 1 h 90"/>
                    <a:gd name="T68" fmla="*/ 22 w 42"/>
                    <a:gd name="T69" fmla="*/ 4 h 90"/>
                    <a:gd name="T70" fmla="*/ 21 w 42"/>
                    <a:gd name="T71" fmla="*/ 7 h 90"/>
                    <a:gd name="T72" fmla="*/ 16 w 42"/>
                    <a:gd name="T73" fmla="*/ 8 h 90"/>
                    <a:gd name="T74" fmla="*/ 13 w 42"/>
                    <a:gd name="T75" fmla="*/ 12 h 90"/>
                    <a:gd name="T76" fmla="*/ 11 w 42"/>
                    <a:gd name="T77" fmla="*/ 16 h 90"/>
                    <a:gd name="T78" fmla="*/ 11 w 42"/>
                    <a:gd name="T79" fmla="*/ 20 h 90"/>
                    <a:gd name="T80" fmla="*/ 7 w 42"/>
                    <a:gd name="T81" fmla="*/ 23 h 90"/>
                    <a:gd name="T82" fmla="*/ 6 w 42"/>
                    <a:gd name="T83" fmla="*/ 24 h 90"/>
                    <a:gd name="T84" fmla="*/ 5 w 42"/>
                    <a:gd name="T85" fmla="*/ 28 h 90"/>
                    <a:gd name="T86" fmla="*/ 4 w 42"/>
                    <a:gd name="T87" fmla="*/ 33 h 90"/>
                    <a:gd name="T88" fmla="*/ 2 w 42"/>
                    <a:gd name="T89" fmla="*/ 36 h 90"/>
                    <a:gd name="T90" fmla="*/ 0 w 42"/>
                    <a:gd name="T91" fmla="*/ 38 h 90"/>
                    <a:gd name="T92" fmla="*/ 4 w 42"/>
                    <a:gd name="T93" fmla="*/ 41 h 90"/>
                    <a:gd name="T94" fmla="*/ 7 w 42"/>
                    <a:gd name="T95" fmla="*/ 44 h 90"/>
                    <a:gd name="T96" fmla="*/ 12 w 42"/>
                    <a:gd name="T97" fmla="*/ 55 h 90"/>
                    <a:gd name="T98" fmla="*/ 13 w 42"/>
                    <a:gd name="T99" fmla="*/ 61 h 90"/>
                    <a:gd name="T100" fmla="*/ 31 w 42"/>
                    <a:gd name="T101" fmla="*/ 82 h 90"/>
                    <a:gd name="T102" fmla="*/ 30 w 42"/>
                    <a:gd name="T103" fmla="*/ 75 h 90"/>
                    <a:gd name="T104" fmla="*/ 31 w 42"/>
                    <a:gd name="T105" fmla="*/ 86 h 90"/>
                    <a:gd name="T106" fmla="*/ 30 w 42"/>
                    <a:gd name="T107" fmla="*/ 79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42" h="90">
                      <a:moveTo>
                        <a:pt x="15" y="62"/>
                      </a:moveTo>
                      <a:cubicBezTo>
                        <a:pt x="15" y="62"/>
                        <a:pt x="15" y="63"/>
                        <a:pt x="15" y="62"/>
                      </a:cubicBezTo>
                      <a:cubicBezTo>
                        <a:pt x="16" y="62"/>
                        <a:pt x="15" y="61"/>
                        <a:pt x="16" y="62"/>
                      </a:cubicBezTo>
                      <a:cubicBezTo>
                        <a:pt x="16" y="62"/>
                        <a:pt x="16" y="62"/>
                        <a:pt x="16" y="63"/>
                      </a:cubicBezTo>
                      <a:cubicBezTo>
                        <a:pt x="16" y="63"/>
                        <a:pt x="16" y="63"/>
                        <a:pt x="17" y="63"/>
                      </a:cubicBezTo>
                      <a:cubicBezTo>
                        <a:pt x="17" y="63"/>
                        <a:pt x="17" y="62"/>
                        <a:pt x="17" y="61"/>
                      </a:cubicBezTo>
                      <a:cubicBezTo>
                        <a:pt x="18" y="60"/>
                        <a:pt x="18" y="61"/>
                        <a:pt x="18" y="60"/>
                      </a:cubicBezTo>
                      <a:cubicBezTo>
                        <a:pt x="19" y="60"/>
                        <a:pt x="19" y="60"/>
                        <a:pt x="20" y="60"/>
                      </a:cubicBezTo>
                      <a:cubicBezTo>
                        <a:pt x="20" y="60"/>
                        <a:pt x="20" y="60"/>
                        <a:pt x="21" y="59"/>
                      </a:cubicBezTo>
                      <a:cubicBezTo>
                        <a:pt x="22" y="58"/>
                        <a:pt x="22" y="59"/>
                        <a:pt x="23" y="58"/>
                      </a:cubicBezTo>
                      <a:cubicBezTo>
                        <a:pt x="23" y="58"/>
                        <a:pt x="23" y="58"/>
                        <a:pt x="23" y="57"/>
                      </a:cubicBezTo>
                      <a:cubicBezTo>
                        <a:pt x="23" y="56"/>
                        <a:pt x="23" y="56"/>
                        <a:pt x="23" y="55"/>
                      </a:cubicBezTo>
                      <a:cubicBezTo>
                        <a:pt x="23" y="54"/>
                        <a:pt x="23" y="55"/>
                        <a:pt x="24" y="55"/>
                      </a:cubicBezTo>
                      <a:cubicBezTo>
                        <a:pt x="25" y="56"/>
                        <a:pt x="24" y="56"/>
                        <a:pt x="25" y="56"/>
                      </a:cubicBezTo>
                      <a:cubicBezTo>
                        <a:pt x="25" y="57"/>
                        <a:pt x="25" y="57"/>
                        <a:pt x="25" y="58"/>
                      </a:cubicBezTo>
                      <a:cubicBezTo>
                        <a:pt x="25" y="59"/>
                        <a:pt x="25" y="59"/>
                        <a:pt x="26" y="59"/>
                      </a:cubicBezTo>
                      <a:cubicBezTo>
                        <a:pt x="26" y="59"/>
                        <a:pt x="27" y="59"/>
                        <a:pt x="27" y="59"/>
                      </a:cubicBezTo>
                      <a:cubicBezTo>
                        <a:pt x="27" y="59"/>
                        <a:pt x="26" y="60"/>
                        <a:pt x="26" y="60"/>
                      </a:cubicBezTo>
                      <a:cubicBezTo>
                        <a:pt x="26" y="61"/>
                        <a:pt x="26" y="61"/>
                        <a:pt x="27" y="62"/>
                      </a:cubicBezTo>
                      <a:cubicBezTo>
                        <a:pt x="27" y="63"/>
                        <a:pt x="27" y="63"/>
                        <a:pt x="27" y="64"/>
                      </a:cubicBezTo>
                      <a:cubicBezTo>
                        <a:pt x="27" y="65"/>
                        <a:pt x="27" y="66"/>
                        <a:pt x="27" y="67"/>
                      </a:cubicBezTo>
                      <a:cubicBezTo>
                        <a:pt x="28" y="67"/>
                        <a:pt x="28" y="68"/>
                        <a:pt x="29" y="68"/>
                      </a:cubicBezTo>
                      <a:cubicBezTo>
                        <a:pt x="29" y="69"/>
                        <a:pt x="29" y="69"/>
                        <a:pt x="29" y="70"/>
                      </a:cubicBezTo>
                      <a:cubicBezTo>
                        <a:pt x="29" y="70"/>
                        <a:pt x="29" y="70"/>
                        <a:pt x="29" y="71"/>
                      </a:cubicBezTo>
                      <a:cubicBezTo>
                        <a:pt x="29" y="72"/>
                        <a:pt x="29" y="72"/>
                        <a:pt x="30" y="72"/>
                      </a:cubicBezTo>
                      <a:cubicBezTo>
                        <a:pt x="30" y="72"/>
                        <a:pt x="30" y="71"/>
                        <a:pt x="30" y="72"/>
                      </a:cubicBezTo>
                      <a:cubicBezTo>
                        <a:pt x="30" y="72"/>
                        <a:pt x="30" y="72"/>
                        <a:pt x="30" y="72"/>
                      </a:cubicBezTo>
                      <a:cubicBezTo>
                        <a:pt x="31" y="73"/>
                        <a:pt x="31" y="73"/>
                        <a:pt x="31" y="74"/>
                      </a:cubicBezTo>
                      <a:cubicBezTo>
                        <a:pt x="31" y="75"/>
                        <a:pt x="32" y="75"/>
                        <a:pt x="32" y="76"/>
                      </a:cubicBezTo>
                      <a:cubicBezTo>
                        <a:pt x="32" y="76"/>
                        <a:pt x="32" y="76"/>
                        <a:pt x="32" y="77"/>
                      </a:cubicBezTo>
                      <a:cubicBezTo>
                        <a:pt x="32" y="77"/>
                        <a:pt x="32" y="78"/>
                        <a:pt x="32" y="78"/>
                      </a:cubicBezTo>
                      <a:cubicBezTo>
                        <a:pt x="31" y="79"/>
                        <a:pt x="32" y="79"/>
                        <a:pt x="32" y="79"/>
                      </a:cubicBezTo>
                      <a:cubicBezTo>
                        <a:pt x="32" y="79"/>
                        <a:pt x="32" y="79"/>
                        <a:pt x="32" y="79"/>
                      </a:cubicBezTo>
                      <a:cubicBezTo>
                        <a:pt x="33" y="80"/>
                        <a:pt x="32" y="80"/>
                        <a:pt x="32" y="80"/>
                      </a:cubicBezTo>
                      <a:cubicBezTo>
                        <a:pt x="32" y="81"/>
                        <a:pt x="32" y="81"/>
                        <a:pt x="32" y="81"/>
                      </a:cubicBezTo>
                      <a:cubicBezTo>
                        <a:pt x="32" y="82"/>
                        <a:pt x="32" y="82"/>
                        <a:pt x="32" y="82"/>
                      </a:cubicBezTo>
                      <a:cubicBezTo>
                        <a:pt x="33" y="82"/>
                        <a:pt x="33" y="81"/>
                        <a:pt x="33" y="82"/>
                      </a:cubicBezTo>
                      <a:cubicBezTo>
                        <a:pt x="33" y="82"/>
                        <a:pt x="33" y="82"/>
                        <a:pt x="33" y="83"/>
                      </a:cubicBezTo>
                      <a:cubicBezTo>
                        <a:pt x="33" y="83"/>
                        <a:pt x="33" y="84"/>
                        <a:pt x="33" y="84"/>
                      </a:cubicBezTo>
                      <a:cubicBezTo>
                        <a:pt x="33" y="85"/>
                        <a:pt x="33" y="85"/>
                        <a:pt x="32" y="86"/>
                      </a:cubicBezTo>
                      <a:cubicBezTo>
                        <a:pt x="32" y="86"/>
                        <a:pt x="32" y="86"/>
                        <a:pt x="32" y="87"/>
                      </a:cubicBezTo>
                      <a:cubicBezTo>
                        <a:pt x="32" y="87"/>
                        <a:pt x="32" y="88"/>
                        <a:pt x="32" y="88"/>
                      </a:cubicBezTo>
                      <a:cubicBezTo>
                        <a:pt x="32" y="88"/>
                        <a:pt x="32" y="89"/>
                        <a:pt x="32" y="89"/>
                      </a:cubicBezTo>
                      <a:cubicBezTo>
                        <a:pt x="32" y="89"/>
                        <a:pt x="33" y="88"/>
                        <a:pt x="33" y="88"/>
                      </a:cubicBezTo>
                      <a:cubicBezTo>
                        <a:pt x="33" y="88"/>
                        <a:pt x="33" y="88"/>
                        <a:pt x="33" y="88"/>
                      </a:cubicBezTo>
                      <a:cubicBezTo>
                        <a:pt x="33" y="87"/>
                        <a:pt x="33" y="87"/>
                        <a:pt x="33" y="86"/>
                      </a:cubicBezTo>
                      <a:cubicBezTo>
                        <a:pt x="33" y="86"/>
                        <a:pt x="34" y="85"/>
                        <a:pt x="34" y="85"/>
                      </a:cubicBezTo>
                      <a:cubicBezTo>
                        <a:pt x="34" y="85"/>
                        <a:pt x="34" y="85"/>
                        <a:pt x="35" y="84"/>
                      </a:cubicBezTo>
                      <a:cubicBezTo>
                        <a:pt x="35" y="84"/>
                        <a:pt x="35" y="84"/>
                        <a:pt x="35" y="84"/>
                      </a:cubicBezTo>
                      <a:cubicBezTo>
                        <a:pt x="35" y="83"/>
                        <a:pt x="36" y="82"/>
                        <a:pt x="36" y="82"/>
                      </a:cubicBezTo>
                      <a:cubicBezTo>
                        <a:pt x="36" y="81"/>
                        <a:pt x="36" y="81"/>
                        <a:pt x="36" y="80"/>
                      </a:cubicBezTo>
                      <a:cubicBezTo>
                        <a:pt x="36" y="80"/>
                        <a:pt x="36" y="80"/>
                        <a:pt x="36" y="79"/>
                      </a:cubicBezTo>
                      <a:cubicBezTo>
                        <a:pt x="36" y="79"/>
                        <a:pt x="36" y="79"/>
                        <a:pt x="36" y="78"/>
                      </a:cubicBezTo>
                      <a:cubicBezTo>
                        <a:pt x="36" y="78"/>
                        <a:pt x="35" y="78"/>
                        <a:pt x="35" y="77"/>
                      </a:cubicBezTo>
                      <a:cubicBezTo>
                        <a:pt x="35" y="77"/>
                        <a:pt x="35" y="77"/>
                        <a:pt x="35" y="77"/>
                      </a:cubicBezTo>
                      <a:cubicBezTo>
                        <a:pt x="34" y="76"/>
                        <a:pt x="34" y="76"/>
                        <a:pt x="34" y="75"/>
                      </a:cubicBezTo>
                      <a:cubicBezTo>
                        <a:pt x="34" y="75"/>
                        <a:pt x="34" y="75"/>
                        <a:pt x="34" y="74"/>
                      </a:cubicBezTo>
                      <a:cubicBezTo>
                        <a:pt x="34" y="74"/>
                        <a:pt x="34" y="74"/>
                        <a:pt x="34" y="73"/>
                      </a:cubicBezTo>
                      <a:cubicBezTo>
                        <a:pt x="34" y="73"/>
                        <a:pt x="34" y="73"/>
                        <a:pt x="34" y="73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34" y="72"/>
                        <a:pt x="33" y="71"/>
                        <a:pt x="33" y="71"/>
                      </a:cubicBezTo>
                      <a:cubicBezTo>
                        <a:pt x="32" y="70"/>
                        <a:pt x="30" y="68"/>
                        <a:pt x="30" y="68"/>
                      </a:cubicBezTo>
                      <a:cubicBezTo>
                        <a:pt x="30" y="68"/>
                        <a:pt x="30" y="68"/>
                        <a:pt x="30" y="68"/>
                      </a:cubicBezTo>
                      <a:cubicBezTo>
                        <a:pt x="30" y="67"/>
                        <a:pt x="29" y="66"/>
                        <a:pt x="29" y="66"/>
                      </a:cubicBezTo>
                      <a:cubicBezTo>
                        <a:pt x="29" y="65"/>
                        <a:pt x="30" y="65"/>
                        <a:pt x="30" y="65"/>
                      </a:cubicBezTo>
                      <a:cubicBezTo>
                        <a:pt x="30" y="64"/>
                        <a:pt x="30" y="64"/>
                        <a:pt x="30" y="64"/>
                      </a:cubicBezTo>
                      <a:cubicBezTo>
                        <a:pt x="31" y="64"/>
                        <a:pt x="31" y="64"/>
                        <a:pt x="31" y="64"/>
                      </a:cubicBezTo>
                      <a:cubicBezTo>
                        <a:pt x="31" y="64"/>
                        <a:pt x="31" y="64"/>
                        <a:pt x="31" y="64"/>
                      </a:cubicBezTo>
                      <a:cubicBezTo>
                        <a:pt x="31" y="63"/>
                        <a:pt x="31" y="63"/>
                        <a:pt x="31" y="62"/>
                      </a:cubicBezTo>
                      <a:cubicBezTo>
                        <a:pt x="31" y="62"/>
                        <a:pt x="31" y="62"/>
                        <a:pt x="31" y="61"/>
                      </a:cubicBezTo>
                      <a:cubicBezTo>
                        <a:pt x="31" y="61"/>
                        <a:pt x="31" y="61"/>
                        <a:pt x="32" y="61"/>
                      </a:cubicBezTo>
                      <a:cubicBezTo>
                        <a:pt x="32" y="61"/>
                        <a:pt x="32" y="61"/>
                        <a:pt x="32" y="61"/>
                      </a:cubicBezTo>
                      <a:cubicBezTo>
                        <a:pt x="32" y="60"/>
                        <a:pt x="32" y="60"/>
                        <a:pt x="32" y="60"/>
                      </a:cubicBezTo>
                      <a:cubicBezTo>
                        <a:pt x="32" y="60"/>
                        <a:pt x="32" y="60"/>
                        <a:pt x="32" y="60"/>
                      </a:cubicBezTo>
                      <a:cubicBezTo>
                        <a:pt x="32" y="60"/>
                        <a:pt x="32" y="60"/>
                        <a:pt x="32" y="60"/>
                      </a:cubicBezTo>
                      <a:cubicBezTo>
                        <a:pt x="32" y="60"/>
                        <a:pt x="32" y="60"/>
                        <a:pt x="32" y="60"/>
                      </a:cubicBezTo>
                      <a:cubicBezTo>
                        <a:pt x="32" y="59"/>
                        <a:pt x="32" y="59"/>
                        <a:pt x="32" y="59"/>
                      </a:cubicBezTo>
                      <a:cubicBezTo>
                        <a:pt x="32" y="59"/>
                        <a:pt x="31" y="59"/>
                        <a:pt x="31" y="59"/>
                      </a:cubicBezTo>
                      <a:cubicBezTo>
                        <a:pt x="31" y="59"/>
                        <a:pt x="31" y="59"/>
                        <a:pt x="31" y="58"/>
                      </a:cubicBezTo>
                      <a:cubicBezTo>
                        <a:pt x="31" y="58"/>
                        <a:pt x="31" y="57"/>
                        <a:pt x="31" y="57"/>
                      </a:cubicBezTo>
                      <a:cubicBezTo>
                        <a:pt x="31" y="57"/>
                        <a:pt x="30" y="57"/>
                        <a:pt x="29" y="56"/>
                      </a:cubicBezTo>
                      <a:cubicBezTo>
                        <a:pt x="29" y="56"/>
                        <a:pt x="29" y="56"/>
                        <a:pt x="29" y="56"/>
                      </a:cubicBezTo>
                      <a:cubicBezTo>
                        <a:pt x="29" y="56"/>
                        <a:pt x="29" y="55"/>
                        <a:pt x="28" y="54"/>
                      </a:cubicBezTo>
                      <a:cubicBezTo>
                        <a:pt x="27" y="54"/>
                        <a:pt x="27" y="53"/>
                        <a:pt x="27" y="53"/>
                      </a:cubicBezTo>
                      <a:cubicBezTo>
                        <a:pt x="27" y="53"/>
                        <a:pt x="27" y="53"/>
                        <a:pt x="27" y="53"/>
                      </a:cubicBezTo>
                      <a:cubicBezTo>
                        <a:pt x="27" y="52"/>
                        <a:pt x="27" y="52"/>
                        <a:pt x="27" y="52"/>
                      </a:cubicBezTo>
                      <a:cubicBezTo>
                        <a:pt x="26" y="52"/>
                        <a:pt x="26" y="52"/>
                        <a:pt x="26" y="52"/>
                      </a:cubicBezTo>
                      <a:cubicBezTo>
                        <a:pt x="26" y="51"/>
                        <a:pt x="26" y="51"/>
                        <a:pt x="26" y="51"/>
                      </a:cubicBezTo>
                      <a:cubicBezTo>
                        <a:pt x="25" y="50"/>
                        <a:pt x="25" y="50"/>
                        <a:pt x="25" y="50"/>
                      </a:cubicBezTo>
                      <a:cubicBezTo>
                        <a:pt x="25" y="49"/>
                        <a:pt x="25" y="49"/>
                        <a:pt x="25" y="49"/>
                      </a:cubicBezTo>
                      <a:cubicBezTo>
                        <a:pt x="25" y="49"/>
                        <a:pt x="26" y="49"/>
                        <a:pt x="26" y="49"/>
                      </a:cubicBezTo>
                      <a:cubicBezTo>
                        <a:pt x="26" y="49"/>
                        <a:pt x="26" y="49"/>
                        <a:pt x="26" y="49"/>
                      </a:cubicBezTo>
                      <a:cubicBezTo>
                        <a:pt x="27" y="49"/>
                        <a:pt x="27" y="48"/>
                        <a:pt x="27" y="48"/>
                      </a:cubicBezTo>
                      <a:cubicBezTo>
                        <a:pt x="27" y="48"/>
                        <a:pt x="26" y="48"/>
                        <a:pt x="27" y="47"/>
                      </a:cubicBezTo>
                      <a:cubicBezTo>
                        <a:pt x="27" y="47"/>
                        <a:pt x="27" y="47"/>
                        <a:pt x="27" y="46"/>
                      </a:cubicBezTo>
                      <a:cubicBezTo>
                        <a:pt x="27" y="46"/>
                        <a:pt x="27" y="46"/>
                        <a:pt x="27" y="45"/>
                      </a:cubicBezTo>
                      <a:cubicBezTo>
                        <a:pt x="27" y="45"/>
                        <a:pt x="27" y="45"/>
                        <a:pt x="27" y="45"/>
                      </a:cubicBezTo>
                      <a:cubicBezTo>
                        <a:pt x="27" y="45"/>
                        <a:pt x="27" y="45"/>
                        <a:pt x="27" y="45"/>
                      </a:cubicBezTo>
                      <a:cubicBezTo>
                        <a:pt x="27" y="44"/>
                        <a:pt x="27" y="44"/>
                        <a:pt x="27" y="44"/>
                      </a:cubicBezTo>
                      <a:cubicBezTo>
                        <a:pt x="27" y="43"/>
                        <a:pt x="27" y="43"/>
                        <a:pt x="28" y="43"/>
                      </a:cubicBezTo>
                      <a:cubicBezTo>
                        <a:pt x="28" y="43"/>
                        <a:pt x="28" y="43"/>
                        <a:pt x="28" y="43"/>
                      </a:cubicBezTo>
                      <a:cubicBezTo>
                        <a:pt x="29" y="43"/>
                        <a:pt x="29" y="43"/>
                        <a:pt x="29" y="43"/>
                      </a:cubicBezTo>
                      <a:cubicBezTo>
                        <a:pt x="29" y="43"/>
                        <a:pt x="29" y="43"/>
                        <a:pt x="30" y="43"/>
                      </a:cubicBezTo>
                      <a:cubicBezTo>
                        <a:pt x="31" y="43"/>
                        <a:pt x="31" y="43"/>
                        <a:pt x="31" y="43"/>
                      </a:cubicBezTo>
                      <a:cubicBezTo>
                        <a:pt x="32" y="43"/>
                        <a:pt x="32" y="43"/>
                        <a:pt x="32" y="43"/>
                      </a:cubicBezTo>
                      <a:cubicBezTo>
                        <a:pt x="32" y="42"/>
                        <a:pt x="32" y="42"/>
                        <a:pt x="32" y="42"/>
                      </a:cubicBezTo>
                      <a:cubicBezTo>
                        <a:pt x="32" y="41"/>
                        <a:pt x="33" y="41"/>
                        <a:pt x="33" y="41"/>
                      </a:cubicBezTo>
                      <a:cubicBezTo>
                        <a:pt x="33" y="41"/>
                        <a:pt x="34" y="41"/>
                        <a:pt x="34" y="41"/>
                      </a:cubicBezTo>
                      <a:cubicBezTo>
                        <a:pt x="34" y="41"/>
                        <a:pt x="34" y="41"/>
                        <a:pt x="34" y="41"/>
                      </a:cubicBezTo>
                      <a:cubicBezTo>
                        <a:pt x="34" y="41"/>
                        <a:pt x="34" y="40"/>
                        <a:pt x="34" y="40"/>
                      </a:cubicBezTo>
                      <a:cubicBezTo>
                        <a:pt x="35" y="40"/>
                        <a:pt x="35" y="40"/>
                        <a:pt x="35" y="40"/>
                      </a:cubicBezTo>
                      <a:cubicBezTo>
                        <a:pt x="35" y="40"/>
                        <a:pt x="35" y="40"/>
                        <a:pt x="35" y="40"/>
                      </a:cubicBezTo>
                      <a:cubicBezTo>
                        <a:pt x="35" y="40"/>
                        <a:pt x="35" y="40"/>
                        <a:pt x="35" y="40"/>
                      </a:cubicBezTo>
                      <a:cubicBezTo>
                        <a:pt x="36" y="39"/>
                        <a:pt x="36" y="39"/>
                        <a:pt x="36" y="39"/>
                      </a:cubicBezTo>
                      <a:cubicBezTo>
                        <a:pt x="37" y="39"/>
                        <a:pt x="37" y="39"/>
                        <a:pt x="37" y="39"/>
                      </a:cubicBezTo>
                      <a:cubicBezTo>
                        <a:pt x="37" y="39"/>
                        <a:pt x="37" y="40"/>
                        <a:pt x="37" y="39"/>
                      </a:cubicBezTo>
                      <a:cubicBezTo>
                        <a:pt x="37" y="39"/>
                        <a:pt x="37" y="39"/>
                        <a:pt x="38" y="39"/>
                      </a:cubicBezTo>
                      <a:cubicBezTo>
                        <a:pt x="38" y="39"/>
                        <a:pt x="38" y="39"/>
                        <a:pt x="38" y="38"/>
                      </a:cubicBezTo>
                      <a:cubicBezTo>
                        <a:pt x="38" y="38"/>
                        <a:pt x="38" y="38"/>
                        <a:pt x="38" y="38"/>
                      </a:cubicBezTo>
                      <a:cubicBezTo>
                        <a:pt x="38" y="38"/>
                        <a:pt x="38" y="38"/>
                        <a:pt x="39" y="37"/>
                      </a:cubicBezTo>
                      <a:cubicBezTo>
                        <a:pt x="39" y="37"/>
                        <a:pt x="39" y="37"/>
                        <a:pt x="39" y="37"/>
                      </a:cubicBezTo>
                      <a:cubicBezTo>
                        <a:pt x="40" y="36"/>
                        <a:pt x="40" y="36"/>
                        <a:pt x="40" y="36"/>
                      </a:cubicBezTo>
                      <a:cubicBezTo>
                        <a:pt x="40" y="36"/>
                        <a:pt x="40" y="36"/>
                        <a:pt x="40" y="36"/>
                      </a:cubicBezTo>
                      <a:cubicBezTo>
                        <a:pt x="40" y="35"/>
                        <a:pt x="40" y="35"/>
                        <a:pt x="40" y="35"/>
                      </a:cubicBezTo>
                      <a:cubicBezTo>
                        <a:pt x="41" y="34"/>
                        <a:pt x="42" y="34"/>
                        <a:pt x="42" y="34"/>
                      </a:cubicBezTo>
                      <a:cubicBezTo>
                        <a:pt x="42" y="33"/>
                        <a:pt x="42" y="33"/>
                        <a:pt x="42" y="33"/>
                      </a:cubicBezTo>
                      <a:cubicBezTo>
                        <a:pt x="41" y="33"/>
                        <a:pt x="41" y="33"/>
                        <a:pt x="41" y="33"/>
                      </a:cubicBezTo>
                      <a:cubicBezTo>
                        <a:pt x="41" y="33"/>
                        <a:pt x="41" y="33"/>
                        <a:pt x="40" y="34"/>
                      </a:cubicBezTo>
                      <a:cubicBezTo>
                        <a:pt x="40" y="34"/>
                        <a:pt x="40" y="34"/>
                        <a:pt x="39" y="34"/>
                      </a:cubicBezTo>
                      <a:cubicBezTo>
                        <a:pt x="39" y="34"/>
                        <a:pt x="39" y="34"/>
                        <a:pt x="39" y="34"/>
                      </a:cubicBezTo>
                      <a:cubicBezTo>
                        <a:pt x="38" y="35"/>
                        <a:pt x="38" y="35"/>
                        <a:pt x="38" y="35"/>
                      </a:cubicBezTo>
                      <a:cubicBezTo>
                        <a:pt x="38" y="35"/>
                        <a:pt x="37" y="35"/>
                        <a:pt x="37" y="34"/>
                      </a:cubicBezTo>
                      <a:cubicBezTo>
                        <a:pt x="37" y="34"/>
                        <a:pt x="37" y="34"/>
                        <a:pt x="37" y="34"/>
                      </a:cubicBezTo>
                      <a:cubicBezTo>
                        <a:pt x="37" y="34"/>
                        <a:pt x="37" y="33"/>
                        <a:pt x="36" y="33"/>
                      </a:cubicBezTo>
                      <a:cubicBezTo>
                        <a:pt x="36" y="33"/>
                        <a:pt x="36" y="33"/>
                        <a:pt x="36" y="32"/>
                      </a:cubicBezTo>
                      <a:cubicBezTo>
                        <a:pt x="36" y="32"/>
                        <a:pt x="36" y="32"/>
                        <a:pt x="36" y="32"/>
                      </a:cubicBezTo>
                      <a:cubicBezTo>
                        <a:pt x="36" y="31"/>
                        <a:pt x="35" y="32"/>
                        <a:pt x="35" y="32"/>
                      </a:cubicBezTo>
                      <a:cubicBezTo>
                        <a:pt x="35" y="32"/>
                        <a:pt x="35" y="32"/>
                        <a:pt x="34" y="32"/>
                      </a:cubicBezTo>
                      <a:cubicBezTo>
                        <a:pt x="34" y="32"/>
                        <a:pt x="34" y="32"/>
                        <a:pt x="33" y="31"/>
                      </a:cubicBez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0"/>
                        <a:pt x="33" y="30"/>
                        <a:pt x="33" y="29"/>
                      </a:cubicBezTo>
                      <a:cubicBezTo>
                        <a:pt x="33" y="29"/>
                        <a:pt x="33" y="29"/>
                        <a:pt x="33" y="29"/>
                      </a:cubicBezTo>
                      <a:cubicBezTo>
                        <a:pt x="33" y="28"/>
                        <a:pt x="33" y="28"/>
                        <a:pt x="34" y="28"/>
                      </a:cubicBezTo>
                      <a:cubicBezTo>
                        <a:pt x="34" y="28"/>
                        <a:pt x="34" y="27"/>
                        <a:pt x="34" y="27"/>
                      </a:cubicBezTo>
                      <a:cubicBezTo>
                        <a:pt x="34" y="27"/>
                        <a:pt x="34" y="27"/>
                        <a:pt x="34" y="27"/>
                      </a:cubicBezTo>
                      <a:cubicBezTo>
                        <a:pt x="34" y="27"/>
                        <a:pt x="34" y="27"/>
                        <a:pt x="34" y="27"/>
                      </a:cubicBezTo>
                      <a:cubicBezTo>
                        <a:pt x="33" y="27"/>
                        <a:pt x="33" y="27"/>
                        <a:pt x="33" y="27"/>
                      </a:cubicBezTo>
                      <a:cubicBezTo>
                        <a:pt x="33" y="27"/>
                        <a:pt x="32" y="26"/>
                        <a:pt x="32" y="26"/>
                      </a:cubicBezTo>
                      <a:cubicBezTo>
                        <a:pt x="31" y="26"/>
                        <a:pt x="31" y="26"/>
                        <a:pt x="31" y="25"/>
                      </a:cubicBezTo>
                      <a:cubicBezTo>
                        <a:pt x="31" y="25"/>
                        <a:pt x="31" y="25"/>
                        <a:pt x="31" y="25"/>
                      </a:cubicBezTo>
                      <a:cubicBezTo>
                        <a:pt x="31" y="24"/>
                        <a:pt x="30" y="24"/>
                        <a:pt x="30" y="24"/>
                      </a:cubicBezTo>
                      <a:cubicBezTo>
                        <a:pt x="30" y="23"/>
                        <a:pt x="30" y="23"/>
                        <a:pt x="30" y="23"/>
                      </a:cubicBezTo>
                      <a:cubicBezTo>
                        <a:pt x="30" y="23"/>
                        <a:pt x="30" y="22"/>
                        <a:pt x="31" y="22"/>
                      </a:cubicBezTo>
                      <a:cubicBezTo>
                        <a:pt x="31" y="22"/>
                        <a:pt x="31" y="22"/>
                        <a:pt x="31" y="22"/>
                      </a:cubicBezTo>
                      <a:cubicBezTo>
                        <a:pt x="31" y="21"/>
                        <a:pt x="30" y="22"/>
                        <a:pt x="30" y="22"/>
                      </a:cubicBezTo>
                      <a:cubicBezTo>
                        <a:pt x="30" y="22"/>
                        <a:pt x="30" y="22"/>
                        <a:pt x="30" y="22"/>
                      </a:cubicBezTo>
                      <a:cubicBezTo>
                        <a:pt x="29" y="22"/>
                        <a:pt x="29" y="22"/>
                        <a:pt x="29" y="22"/>
                      </a:cubicBezTo>
                      <a:cubicBezTo>
                        <a:pt x="29" y="22"/>
                        <a:pt x="28" y="22"/>
                        <a:pt x="28" y="22"/>
                      </a:cubicBezTo>
                      <a:cubicBezTo>
                        <a:pt x="28" y="22"/>
                        <a:pt x="28" y="22"/>
                        <a:pt x="27" y="22"/>
                      </a:cubicBezTo>
                      <a:cubicBezTo>
                        <a:pt x="27" y="22"/>
                        <a:pt x="27" y="22"/>
                        <a:pt x="27" y="22"/>
                      </a:cubicBezTo>
                      <a:cubicBezTo>
                        <a:pt x="27" y="23"/>
                        <a:pt x="27" y="23"/>
                        <a:pt x="27" y="23"/>
                      </a:cubicBezTo>
                      <a:cubicBezTo>
                        <a:pt x="26" y="23"/>
                        <a:pt x="26" y="23"/>
                        <a:pt x="25" y="23"/>
                      </a:cubicBezTo>
                      <a:cubicBezTo>
                        <a:pt x="25" y="23"/>
                        <a:pt x="25" y="23"/>
                        <a:pt x="25" y="22"/>
                      </a:cubicBezTo>
                      <a:cubicBezTo>
                        <a:pt x="25" y="22"/>
                        <a:pt x="25" y="22"/>
                        <a:pt x="25" y="22"/>
                      </a:cubicBezTo>
                      <a:cubicBezTo>
                        <a:pt x="25" y="22"/>
                        <a:pt x="25" y="21"/>
                        <a:pt x="25" y="21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21"/>
                        <a:pt x="25" y="21"/>
                        <a:pt x="25" y="20"/>
                      </a:cubicBezTo>
                      <a:cubicBezTo>
                        <a:pt x="25" y="20"/>
                        <a:pt x="25" y="20"/>
                        <a:pt x="25" y="20"/>
                      </a:cubicBezTo>
                      <a:cubicBezTo>
                        <a:pt x="24" y="19"/>
                        <a:pt x="25" y="19"/>
                        <a:pt x="25" y="19"/>
                      </a:cubicBezTo>
                      <a:cubicBezTo>
                        <a:pt x="25" y="19"/>
                        <a:pt x="25" y="19"/>
                        <a:pt x="25" y="18"/>
                      </a:cubicBezTo>
                      <a:cubicBezTo>
                        <a:pt x="25" y="18"/>
                        <a:pt x="25" y="18"/>
                        <a:pt x="25" y="18"/>
                      </a:cubicBezTo>
                      <a:cubicBezTo>
                        <a:pt x="25" y="18"/>
                        <a:pt x="26" y="18"/>
                        <a:pt x="26" y="18"/>
                      </a:cubicBezTo>
                      <a:cubicBezTo>
                        <a:pt x="26" y="17"/>
                        <a:pt x="26" y="17"/>
                        <a:pt x="26" y="17"/>
                      </a:cubicBezTo>
                      <a:cubicBezTo>
                        <a:pt x="26" y="17"/>
                        <a:pt x="26" y="16"/>
                        <a:pt x="26" y="16"/>
                      </a:cubicBezTo>
                      <a:cubicBezTo>
                        <a:pt x="26" y="16"/>
                        <a:pt x="26" y="16"/>
                        <a:pt x="26" y="16"/>
                      </a:cubicBezTo>
                      <a:cubicBezTo>
                        <a:pt x="26" y="16"/>
                        <a:pt x="26" y="16"/>
                        <a:pt x="26" y="16"/>
                      </a:cubicBezTo>
                      <a:cubicBezTo>
                        <a:pt x="27" y="15"/>
                        <a:pt x="27" y="15"/>
                        <a:pt x="27" y="15"/>
                      </a:cubicBezTo>
                      <a:cubicBezTo>
                        <a:pt x="27" y="15"/>
                        <a:pt x="27" y="15"/>
                        <a:pt x="27" y="15"/>
                      </a:cubicBezTo>
                      <a:cubicBezTo>
                        <a:pt x="27" y="15"/>
                        <a:pt x="27" y="14"/>
                        <a:pt x="27" y="14"/>
                      </a:cubicBez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8" y="14"/>
                        <a:pt x="29" y="14"/>
                        <a:pt x="29" y="13"/>
                      </a:cubicBezTo>
                      <a:cubicBezTo>
                        <a:pt x="29" y="13"/>
                        <a:pt x="29" y="13"/>
                        <a:pt x="30" y="13"/>
                      </a:cubicBezTo>
                      <a:cubicBezTo>
                        <a:pt x="30" y="13"/>
                        <a:pt x="30" y="12"/>
                        <a:pt x="29" y="12"/>
                      </a:cubicBezTo>
                      <a:cubicBezTo>
                        <a:pt x="29" y="12"/>
                        <a:pt x="29" y="12"/>
                        <a:pt x="29" y="12"/>
                      </a:cubicBezTo>
                      <a:cubicBezTo>
                        <a:pt x="29" y="11"/>
                        <a:pt x="29" y="11"/>
                        <a:pt x="29" y="10"/>
                      </a:cubicBezTo>
                      <a:cubicBezTo>
                        <a:pt x="29" y="10"/>
                        <a:pt x="29" y="10"/>
                        <a:pt x="29" y="10"/>
                      </a:cubicBezTo>
                      <a:cubicBezTo>
                        <a:pt x="29" y="10"/>
                        <a:pt x="30" y="10"/>
                        <a:pt x="30" y="10"/>
                      </a:cubicBezTo>
                      <a:cubicBezTo>
                        <a:pt x="30" y="9"/>
                        <a:pt x="30" y="9"/>
                        <a:pt x="30" y="8"/>
                      </a:cubicBezTo>
                      <a:cubicBezTo>
                        <a:pt x="30" y="8"/>
                        <a:pt x="30" y="7"/>
                        <a:pt x="30" y="7"/>
                      </a:cubicBezTo>
                      <a:cubicBezTo>
                        <a:pt x="29" y="7"/>
                        <a:pt x="29" y="7"/>
                        <a:pt x="29" y="6"/>
                      </a:cubicBezTo>
                      <a:cubicBezTo>
                        <a:pt x="29" y="6"/>
                        <a:pt x="29" y="6"/>
                        <a:pt x="29" y="6"/>
                      </a:cubicBezTo>
                      <a:cubicBezTo>
                        <a:pt x="29" y="5"/>
                        <a:pt x="29" y="4"/>
                        <a:pt x="29" y="4"/>
                      </a:cubicBezTo>
                      <a:cubicBezTo>
                        <a:pt x="29" y="4"/>
                        <a:pt x="29" y="4"/>
                        <a:pt x="28" y="4"/>
                      </a:cubicBezTo>
                      <a:cubicBezTo>
                        <a:pt x="28" y="4"/>
                        <a:pt x="27" y="4"/>
                        <a:pt x="27" y="4"/>
                      </a:cubicBezTo>
                      <a:cubicBezTo>
                        <a:pt x="27" y="3"/>
                        <a:pt x="27" y="3"/>
                        <a:pt x="27" y="2"/>
                      </a:cubicBezTo>
                      <a:cubicBezTo>
                        <a:pt x="27" y="2"/>
                        <a:pt x="27" y="2"/>
                        <a:pt x="27" y="2"/>
                      </a:cubicBezTo>
                      <a:cubicBezTo>
                        <a:pt x="26" y="1"/>
                        <a:pt x="26" y="1"/>
                        <a:pt x="26" y="1"/>
                      </a:cubicBezTo>
                      <a:cubicBezTo>
                        <a:pt x="26" y="1"/>
                        <a:pt x="25" y="1"/>
                        <a:pt x="25" y="0"/>
                      </a:cubicBezTo>
                      <a:cubicBezTo>
                        <a:pt x="25" y="0"/>
                        <a:pt x="25" y="0"/>
                        <a:pt x="24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4" y="0"/>
                        <a:pt x="24" y="0"/>
                        <a:pt x="24" y="1"/>
                      </a:cubicBezTo>
                      <a:cubicBezTo>
                        <a:pt x="24" y="1"/>
                        <a:pt x="23" y="1"/>
                        <a:pt x="23" y="1"/>
                      </a:cubicBezTo>
                      <a:cubicBezTo>
                        <a:pt x="23" y="1"/>
                        <a:pt x="23" y="2"/>
                        <a:pt x="23" y="2"/>
                      </a:cubicBez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3" y="3"/>
                        <a:pt x="23" y="3"/>
                        <a:pt x="23" y="3"/>
                      </a:cubicBezTo>
                      <a:cubicBezTo>
                        <a:pt x="23" y="3"/>
                        <a:pt x="22" y="3"/>
                        <a:pt x="22" y="4"/>
                      </a:cubicBezTo>
                      <a:cubicBezTo>
                        <a:pt x="22" y="4"/>
                        <a:pt x="22" y="4"/>
                        <a:pt x="22" y="4"/>
                      </a:cubicBezTo>
                      <a:cubicBezTo>
                        <a:pt x="22" y="4"/>
                        <a:pt x="22" y="4"/>
                        <a:pt x="22" y="4"/>
                      </a:cubicBezTo>
                      <a:cubicBezTo>
                        <a:pt x="22" y="5"/>
                        <a:pt x="22" y="5"/>
                        <a:pt x="22" y="5"/>
                      </a:cubicBezTo>
                      <a:cubicBezTo>
                        <a:pt x="22" y="6"/>
                        <a:pt x="22" y="6"/>
                        <a:pt x="22" y="6"/>
                      </a:cubicBezTo>
                      <a:cubicBezTo>
                        <a:pt x="22" y="6"/>
                        <a:pt x="22" y="6"/>
                        <a:pt x="22" y="6"/>
                      </a:cubicBezTo>
                      <a:cubicBezTo>
                        <a:pt x="23" y="6"/>
                        <a:pt x="23" y="7"/>
                        <a:pt x="23" y="7"/>
                      </a:cubicBezTo>
                      <a:cubicBezTo>
                        <a:pt x="22" y="7"/>
                        <a:pt x="22" y="7"/>
                        <a:pt x="22" y="7"/>
                      </a:cubicBezTo>
                      <a:cubicBezTo>
                        <a:pt x="21" y="7"/>
                        <a:pt x="21" y="7"/>
                        <a:pt x="21" y="7"/>
                      </a:cubicBezTo>
                      <a:cubicBezTo>
                        <a:pt x="21" y="6"/>
                        <a:pt x="20" y="6"/>
                        <a:pt x="20" y="6"/>
                      </a:cubicBezTo>
                      <a:cubicBezTo>
                        <a:pt x="20" y="6"/>
                        <a:pt x="20" y="6"/>
                        <a:pt x="19" y="6"/>
                      </a:cubicBezTo>
                      <a:cubicBezTo>
                        <a:pt x="19" y="6"/>
                        <a:pt x="19" y="6"/>
                        <a:pt x="19" y="6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8" y="7"/>
                        <a:pt x="17" y="7"/>
                        <a:pt x="17" y="8"/>
                      </a:cubicBezTo>
                      <a:cubicBezTo>
                        <a:pt x="17" y="8"/>
                        <a:pt x="16" y="8"/>
                        <a:pt x="16" y="8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5" y="9"/>
                        <a:pt x="14" y="9"/>
                        <a:pt x="14" y="9"/>
                      </a:cubicBezTo>
                      <a:cubicBezTo>
                        <a:pt x="14" y="9"/>
                        <a:pt x="14" y="10"/>
                        <a:pt x="14" y="10"/>
                      </a:cubicBezTo>
                      <a:cubicBezTo>
                        <a:pt x="13" y="10"/>
                        <a:pt x="13" y="10"/>
                        <a:pt x="13" y="10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4" y="13"/>
                        <a:pt x="13" y="13"/>
                        <a:pt x="13" y="13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3" y="14"/>
                        <a:pt x="13" y="14"/>
                        <a:pt x="13" y="14"/>
                      </a:cubicBezTo>
                      <a:cubicBezTo>
                        <a:pt x="13" y="14"/>
                        <a:pt x="12" y="15"/>
                        <a:pt x="12" y="15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12" y="16"/>
                        <a:pt x="11" y="16"/>
                        <a:pt x="11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2" y="17"/>
                        <a:pt x="12" y="17"/>
                        <a:pt x="12" y="17"/>
                      </a:cubicBezTo>
                      <a:cubicBezTo>
                        <a:pt x="12" y="18"/>
                        <a:pt x="12" y="18"/>
                        <a:pt x="11" y="19"/>
                      </a:cubicBezTo>
                      <a:cubicBezTo>
                        <a:pt x="11" y="19"/>
                        <a:pt x="11" y="19"/>
                        <a:pt x="11" y="20"/>
                      </a:cubicBezTo>
                      <a:cubicBezTo>
                        <a:pt x="11" y="20"/>
                        <a:pt x="11" y="20"/>
                        <a:pt x="11" y="20"/>
                      </a:cubicBezTo>
                      <a:cubicBezTo>
                        <a:pt x="11" y="20"/>
                        <a:pt x="11" y="20"/>
                        <a:pt x="11" y="20"/>
                      </a:cubicBezTo>
                      <a:cubicBezTo>
                        <a:pt x="10" y="21"/>
                        <a:pt x="10" y="22"/>
                        <a:pt x="10" y="22"/>
                      </a:cubicBezTo>
                      <a:cubicBezTo>
                        <a:pt x="10" y="22"/>
                        <a:pt x="10" y="23"/>
                        <a:pt x="9" y="23"/>
                      </a:cubicBezTo>
                      <a:cubicBezTo>
                        <a:pt x="9" y="23"/>
                        <a:pt x="9" y="24"/>
                        <a:pt x="9" y="24"/>
                      </a:cubicBezTo>
                      <a:cubicBezTo>
                        <a:pt x="9" y="24"/>
                        <a:pt x="9" y="24"/>
                        <a:pt x="8" y="24"/>
                      </a:cubicBezTo>
                      <a:cubicBezTo>
                        <a:pt x="8" y="24"/>
                        <a:pt x="8" y="24"/>
                        <a:pt x="8" y="24"/>
                      </a:cubicBezTo>
                      <a:cubicBezTo>
                        <a:pt x="7" y="23"/>
                        <a:pt x="7" y="23"/>
                        <a:pt x="7" y="23"/>
                      </a:cubicBezTo>
                      <a:cubicBezTo>
                        <a:pt x="7" y="23"/>
                        <a:pt x="6" y="23"/>
                        <a:pt x="6" y="23"/>
                      </a:cubicBezTo>
                      <a:cubicBezTo>
                        <a:pt x="6" y="23"/>
                        <a:pt x="6" y="23"/>
                        <a:pt x="6" y="23"/>
                      </a:cubicBezTo>
                      <a:cubicBezTo>
                        <a:pt x="6" y="23"/>
                        <a:pt x="6" y="23"/>
                        <a:pt x="6" y="23"/>
                      </a:cubicBezTo>
                      <a:cubicBezTo>
                        <a:pt x="6" y="23"/>
                        <a:pt x="6" y="23"/>
                        <a:pt x="6" y="23"/>
                      </a:cubicBezTo>
                      <a:cubicBezTo>
                        <a:pt x="6" y="23"/>
                        <a:pt x="6" y="23"/>
                        <a:pt x="6" y="23"/>
                      </a:cubicBezTo>
                      <a:cubicBezTo>
                        <a:pt x="6" y="23"/>
                        <a:pt x="6" y="24"/>
                        <a:pt x="6" y="24"/>
                      </a:cubicBezTo>
                      <a:cubicBezTo>
                        <a:pt x="6" y="24"/>
                        <a:pt x="6" y="24"/>
                        <a:pt x="6" y="25"/>
                      </a:cubicBezTo>
                      <a:cubicBezTo>
                        <a:pt x="6" y="25"/>
                        <a:pt x="6" y="26"/>
                        <a:pt x="6" y="26"/>
                      </a:cubicBezTo>
                      <a:cubicBezTo>
                        <a:pt x="6" y="27"/>
                        <a:pt x="6" y="27"/>
                        <a:pt x="6" y="27"/>
                      </a:cubicBezTo>
                      <a:cubicBezTo>
                        <a:pt x="6" y="28"/>
                        <a:pt x="6" y="28"/>
                        <a:pt x="6" y="28"/>
                      </a:cubicBezTo>
                      <a:cubicBezTo>
                        <a:pt x="5" y="28"/>
                        <a:pt x="5" y="28"/>
                        <a:pt x="5" y="28"/>
                      </a:cubicBezTo>
                      <a:cubicBezTo>
                        <a:pt x="5" y="28"/>
                        <a:pt x="5" y="28"/>
                        <a:pt x="5" y="28"/>
                      </a:cubicBezTo>
                      <a:cubicBezTo>
                        <a:pt x="5" y="29"/>
                        <a:pt x="4" y="29"/>
                        <a:pt x="4" y="29"/>
                      </a:cubicBezTo>
                      <a:cubicBezTo>
                        <a:pt x="4" y="30"/>
                        <a:pt x="5" y="30"/>
                        <a:pt x="5" y="31"/>
                      </a:cubicBezTo>
                      <a:cubicBezTo>
                        <a:pt x="5" y="31"/>
                        <a:pt x="5" y="31"/>
                        <a:pt x="5" y="31"/>
                      </a:cubicBezTo>
                      <a:cubicBezTo>
                        <a:pt x="5" y="31"/>
                        <a:pt x="5" y="32"/>
                        <a:pt x="5" y="32"/>
                      </a:cubicBezTo>
                      <a:cubicBezTo>
                        <a:pt x="5" y="32"/>
                        <a:pt x="5" y="32"/>
                        <a:pt x="5" y="33"/>
                      </a:cubicBezTo>
                      <a:cubicBezTo>
                        <a:pt x="4" y="33"/>
                        <a:pt x="4" y="33"/>
                        <a:pt x="4" y="33"/>
                      </a:cubicBezTo>
                      <a:cubicBezTo>
                        <a:pt x="3" y="33"/>
                        <a:pt x="3" y="33"/>
                        <a:pt x="3" y="33"/>
                      </a:cubicBezTo>
                      <a:cubicBezTo>
                        <a:pt x="3" y="33"/>
                        <a:pt x="2" y="33"/>
                        <a:pt x="2" y="33"/>
                      </a:cubicBezTo>
                      <a:cubicBezTo>
                        <a:pt x="2" y="33"/>
                        <a:pt x="2" y="33"/>
                        <a:pt x="2" y="33"/>
                      </a:cubicBezTo>
                      <a:cubicBezTo>
                        <a:pt x="2" y="33"/>
                        <a:pt x="2" y="33"/>
                        <a:pt x="2" y="34"/>
                      </a:cubicBezTo>
                      <a:cubicBezTo>
                        <a:pt x="2" y="34"/>
                        <a:pt x="3" y="35"/>
                        <a:pt x="3" y="35"/>
                      </a:cubicBezTo>
                      <a:cubicBezTo>
                        <a:pt x="3" y="35"/>
                        <a:pt x="3" y="36"/>
                        <a:pt x="2" y="36"/>
                      </a:cubicBezTo>
                      <a:cubicBezTo>
                        <a:pt x="2" y="36"/>
                        <a:pt x="2" y="36"/>
                        <a:pt x="2" y="36"/>
                      </a:cubicBezTo>
                      <a:cubicBezTo>
                        <a:pt x="2" y="36"/>
                        <a:pt x="2" y="36"/>
                        <a:pt x="2" y="36"/>
                      </a:cubicBezTo>
                      <a:cubicBezTo>
                        <a:pt x="2" y="36"/>
                        <a:pt x="2" y="37"/>
                        <a:pt x="2" y="36"/>
                      </a:cubicBezTo>
                      <a:cubicBezTo>
                        <a:pt x="1" y="36"/>
                        <a:pt x="1" y="36"/>
                        <a:pt x="1" y="36"/>
                      </a:cubicBezTo>
                      <a:cubicBezTo>
                        <a:pt x="1" y="36"/>
                        <a:pt x="1" y="36"/>
                        <a:pt x="1" y="36"/>
                      </a:cubicBezTo>
                      <a:cubicBezTo>
                        <a:pt x="1" y="36"/>
                        <a:pt x="0" y="37"/>
                        <a:pt x="0" y="38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1" y="39"/>
                        <a:pt x="1" y="39"/>
                        <a:pt x="1" y="39"/>
                      </a:cubicBezTo>
                      <a:cubicBezTo>
                        <a:pt x="1" y="39"/>
                        <a:pt x="1" y="39"/>
                        <a:pt x="2" y="40"/>
                      </a:cubicBezTo>
                      <a:cubicBezTo>
                        <a:pt x="2" y="40"/>
                        <a:pt x="3" y="40"/>
                        <a:pt x="3" y="41"/>
                      </a:cubicBezTo>
                      <a:cubicBezTo>
                        <a:pt x="3" y="41"/>
                        <a:pt x="4" y="41"/>
                        <a:pt x="4" y="41"/>
                      </a:cubicBezTo>
                      <a:cubicBezTo>
                        <a:pt x="4" y="41"/>
                        <a:pt x="4" y="41"/>
                        <a:pt x="4" y="41"/>
                      </a:cubicBezTo>
                      <a:cubicBezTo>
                        <a:pt x="5" y="42"/>
                        <a:pt x="4" y="42"/>
                        <a:pt x="4" y="42"/>
                      </a:cubicBezTo>
                      <a:cubicBezTo>
                        <a:pt x="4" y="43"/>
                        <a:pt x="4" y="43"/>
                        <a:pt x="4" y="43"/>
                      </a:cubicBezTo>
                      <a:cubicBezTo>
                        <a:pt x="5" y="43"/>
                        <a:pt x="5" y="43"/>
                        <a:pt x="5" y="43"/>
                      </a:cubicBezTo>
                      <a:cubicBezTo>
                        <a:pt x="6" y="42"/>
                        <a:pt x="6" y="43"/>
                        <a:pt x="6" y="43"/>
                      </a:cubicBezTo>
                      <a:cubicBezTo>
                        <a:pt x="7" y="43"/>
                        <a:pt x="7" y="43"/>
                        <a:pt x="7" y="43"/>
                      </a:cubicBezTo>
                      <a:cubicBezTo>
                        <a:pt x="8" y="43"/>
                        <a:pt x="8" y="43"/>
                        <a:pt x="7" y="44"/>
                      </a:cubicBezTo>
                      <a:cubicBezTo>
                        <a:pt x="7" y="44"/>
                        <a:pt x="8" y="44"/>
                        <a:pt x="8" y="45"/>
                      </a:cubicBezTo>
                      <a:cubicBezTo>
                        <a:pt x="8" y="45"/>
                        <a:pt x="9" y="46"/>
                        <a:pt x="9" y="46"/>
                      </a:cubicBezTo>
                      <a:cubicBezTo>
                        <a:pt x="9" y="46"/>
                        <a:pt x="9" y="48"/>
                        <a:pt x="9" y="48"/>
                      </a:cubicBezTo>
                      <a:cubicBezTo>
                        <a:pt x="9" y="48"/>
                        <a:pt x="9" y="48"/>
                        <a:pt x="10" y="49"/>
                      </a:cubicBezTo>
                      <a:cubicBezTo>
                        <a:pt x="10" y="49"/>
                        <a:pt x="11" y="51"/>
                        <a:pt x="11" y="51"/>
                      </a:cubicBezTo>
                      <a:cubicBezTo>
                        <a:pt x="12" y="52"/>
                        <a:pt x="12" y="54"/>
                        <a:pt x="12" y="55"/>
                      </a:cubicBezTo>
                      <a:cubicBezTo>
                        <a:pt x="12" y="56"/>
                        <a:pt x="11" y="59"/>
                        <a:pt x="11" y="59"/>
                      </a:cubicBezTo>
                      <a:cubicBezTo>
                        <a:pt x="11" y="60"/>
                        <a:pt x="11" y="61"/>
                        <a:pt x="11" y="62"/>
                      </a:cubicBezTo>
                      <a:cubicBezTo>
                        <a:pt x="11" y="62"/>
                        <a:pt x="11" y="62"/>
                        <a:pt x="12" y="62"/>
                      </a:cubicBezTo>
                      <a:cubicBezTo>
                        <a:pt x="12" y="61"/>
                        <a:pt x="12" y="61"/>
                        <a:pt x="12" y="61"/>
                      </a:cubicBezTo>
                      <a:cubicBezTo>
                        <a:pt x="12" y="60"/>
                        <a:pt x="13" y="60"/>
                        <a:pt x="13" y="60"/>
                      </a:cubicBezTo>
                      <a:cubicBezTo>
                        <a:pt x="13" y="60"/>
                        <a:pt x="13" y="60"/>
                        <a:pt x="13" y="61"/>
                      </a:cubicBezTo>
                      <a:cubicBezTo>
                        <a:pt x="13" y="62"/>
                        <a:pt x="13" y="62"/>
                        <a:pt x="13" y="62"/>
                      </a:cubicBezTo>
                      <a:cubicBezTo>
                        <a:pt x="13" y="62"/>
                        <a:pt x="13" y="62"/>
                        <a:pt x="13" y="62"/>
                      </a:cubicBezTo>
                      <a:cubicBezTo>
                        <a:pt x="14" y="62"/>
                        <a:pt x="14" y="62"/>
                        <a:pt x="14" y="62"/>
                      </a:cubicBezTo>
                      <a:cubicBezTo>
                        <a:pt x="14" y="61"/>
                        <a:pt x="14" y="61"/>
                        <a:pt x="15" y="61"/>
                      </a:cubicBezTo>
                      <a:cubicBezTo>
                        <a:pt x="15" y="61"/>
                        <a:pt x="15" y="61"/>
                        <a:pt x="15" y="62"/>
                      </a:cubicBezTo>
                      <a:moveTo>
                        <a:pt x="31" y="82"/>
                      </a:moveTo>
                      <a:cubicBezTo>
                        <a:pt x="31" y="82"/>
                        <a:pt x="31" y="83"/>
                        <a:pt x="31" y="83"/>
                      </a:cubicBezTo>
                      <a:cubicBezTo>
                        <a:pt x="31" y="83"/>
                        <a:pt x="32" y="83"/>
                        <a:pt x="32" y="82"/>
                      </a:cubicBezTo>
                      <a:cubicBezTo>
                        <a:pt x="32" y="82"/>
                        <a:pt x="31" y="81"/>
                        <a:pt x="31" y="82"/>
                      </a:cubicBezTo>
                      <a:moveTo>
                        <a:pt x="30" y="74"/>
                      </a:moveTo>
                      <a:cubicBezTo>
                        <a:pt x="30" y="75"/>
                        <a:pt x="29" y="76"/>
                        <a:pt x="30" y="76"/>
                      </a:cubicBezTo>
                      <a:cubicBezTo>
                        <a:pt x="30" y="76"/>
                        <a:pt x="30" y="76"/>
                        <a:pt x="30" y="75"/>
                      </a:cubicBezTo>
                      <a:cubicBezTo>
                        <a:pt x="30" y="75"/>
                        <a:pt x="30" y="74"/>
                        <a:pt x="30" y="74"/>
                      </a:cubicBezTo>
                      <a:moveTo>
                        <a:pt x="30" y="90"/>
                      </a:moveTo>
                      <a:cubicBezTo>
                        <a:pt x="30" y="90"/>
                        <a:pt x="31" y="90"/>
                        <a:pt x="31" y="90"/>
                      </a:cubicBezTo>
                      <a:cubicBezTo>
                        <a:pt x="31" y="89"/>
                        <a:pt x="30" y="89"/>
                        <a:pt x="30" y="89"/>
                      </a:cubicBezTo>
                      <a:cubicBezTo>
                        <a:pt x="30" y="90"/>
                        <a:pt x="30" y="90"/>
                        <a:pt x="30" y="90"/>
                      </a:cubicBezTo>
                      <a:moveTo>
                        <a:pt x="31" y="86"/>
                      </a:moveTo>
                      <a:cubicBezTo>
                        <a:pt x="31" y="85"/>
                        <a:pt x="30" y="85"/>
                        <a:pt x="30" y="85"/>
                      </a:cubicBezTo>
                      <a:cubicBezTo>
                        <a:pt x="30" y="86"/>
                        <a:pt x="30" y="86"/>
                        <a:pt x="30" y="86"/>
                      </a:cubicBezTo>
                      <a:cubicBezTo>
                        <a:pt x="30" y="87"/>
                        <a:pt x="30" y="86"/>
                        <a:pt x="31" y="86"/>
                      </a:cubicBezTo>
                      <a:moveTo>
                        <a:pt x="30" y="77"/>
                      </a:moveTo>
                      <a:cubicBezTo>
                        <a:pt x="30" y="78"/>
                        <a:pt x="30" y="78"/>
                        <a:pt x="30" y="78"/>
                      </a:cubicBezTo>
                      <a:cubicBezTo>
                        <a:pt x="30" y="79"/>
                        <a:pt x="30" y="79"/>
                        <a:pt x="30" y="79"/>
                      </a:cubicBezTo>
                      <a:cubicBezTo>
                        <a:pt x="31" y="79"/>
                        <a:pt x="31" y="78"/>
                        <a:pt x="31" y="78"/>
                      </a:cubicBezTo>
                      <a:cubicBezTo>
                        <a:pt x="31" y="78"/>
                        <a:pt x="30" y="77"/>
                        <a:pt x="30" y="7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303" name="Freeform 51"/>
                <p:cNvSpPr>
                  <a:spLocks/>
                </p:cNvSpPr>
                <p:nvPr/>
              </p:nvSpPr>
              <p:spPr bwMode="auto">
                <a:xfrm>
                  <a:off x="6187" y="2884"/>
                  <a:ext cx="95" cy="96"/>
                </a:xfrm>
                <a:custGeom>
                  <a:avLst/>
                  <a:gdLst>
                    <a:gd name="T0" fmla="*/ 34 w 36"/>
                    <a:gd name="T1" fmla="*/ 4 h 36"/>
                    <a:gd name="T2" fmla="*/ 33 w 36"/>
                    <a:gd name="T3" fmla="*/ 3 h 36"/>
                    <a:gd name="T4" fmla="*/ 33 w 36"/>
                    <a:gd name="T5" fmla="*/ 2 h 36"/>
                    <a:gd name="T6" fmla="*/ 31 w 36"/>
                    <a:gd name="T7" fmla="*/ 4 h 36"/>
                    <a:gd name="T8" fmla="*/ 30 w 36"/>
                    <a:gd name="T9" fmla="*/ 2 h 36"/>
                    <a:gd name="T10" fmla="*/ 28 w 36"/>
                    <a:gd name="T11" fmla="*/ 1 h 36"/>
                    <a:gd name="T12" fmla="*/ 29 w 36"/>
                    <a:gd name="T13" fmla="*/ 0 h 36"/>
                    <a:gd name="T14" fmla="*/ 27 w 36"/>
                    <a:gd name="T15" fmla="*/ 0 h 36"/>
                    <a:gd name="T16" fmla="*/ 25 w 36"/>
                    <a:gd name="T17" fmla="*/ 1 h 36"/>
                    <a:gd name="T18" fmla="*/ 25 w 36"/>
                    <a:gd name="T19" fmla="*/ 5 h 36"/>
                    <a:gd name="T20" fmla="*/ 22 w 36"/>
                    <a:gd name="T21" fmla="*/ 7 h 36"/>
                    <a:gd name="T22" fmla="*/ 21 w 36"/>
                    <a:gd name="T23" fmla="*/ 10 h 36"/>
                    <a:gd name="T24" fmla="*/ 19 w 36"/>
                    <a:gd name="T25" fmla="*/ 13 h 36"/>
                    <a:gd name="T26" fmla="*/ 15 w 36"/>
                    <a:gd name="T27" fmla="*/ 16 h 36"/>
                    <a:gd name="T28" fmla="*/ 11 w 36"/>
                    <a:gd name="T29" fmla="*/ 20 h 36"/>
                    <a:gd name="T30" fmla="*/ 7 w 36"/>
                    <a:gd name="T31" fmla="*/ 21 h 36"/>
                    <a:gd name="T32" fmla="*/ 6 w 36"/>
                    <a:gd name="T33" fmla="*/ 24 h 36"/>
                    <a:gd name="T34" fmla="*/ 4 w 36"/>
                    <a:gd name="T35" fmla="*/ 25 h 36"/>
                    <a:gd name="T36" fmla="*/ 3 w 36"/>
                    <a:gd name="T37" fmla="*/ 26 h 36"/>
                    <a:gd name="T38" fmla="*/ 3 w 36"/>
                    <a:gd name="T39" fmla="*/ 28 h 36"/>
                    <a:gd name="T40" fmla="*/ 2 w 36"/>
                    <a:gd name="T41" fmla="*/ 29 h 36"/>
                    <a:gd name="T42" fmla="*/ 1 w 36"/>
                    <a:gd name="T43" fmla="*/ 29 h 36"/>
                    <a:gd name="T44" fmla="*/ 2 w 36"/>
                    <a:gd name="T45" fmla="*/ 30 h 36"/>
                    <a:gd name="T46" fmla="*/ 1 w 36"/>
                    <a:gd name="T47" fmla="*/ 31 h 36"/>
                    <a:gd name="T48" fmla="*/ 1 w 36"/>
                    <a:gd name="T49" fmla="*/ 32 h 36"/>
                    <a:gd name="T50" fmla="*/ 1 w 36"/>
                    <a:gd name="T51" fmla="*/ 33 h 36"/>
                    <a:gd name="T52" fmla="*/ 5 w 36"/>
                    <a:gd name="T53" fmla="*/ 33 h 36"/>
                    <a:gd name="T54" fmla="*/ 8 w 36"/>
                    <a:gd name="T55" fmla="*/ 35 h 36"/>
                    <a:gd name="T56" fmla="*/ 12 w 36"/>
                    <a:gd name="T57" fmla="*/ 36 h 36"/>
                    <a:gd name="T58" fmla="*/ 16 w 36"/>
                    <a:gd name="T59" fmla="*/ 34 h 36"/>
                    <a:gd name="T60" fmla="*/ 19 w 36"/>
                    <a:gd name="T61" fmla="*/ 31 h 36"/>
                    <a:gd name="T62" fmla="*/ 19 w 36"/>
                    <a:gd name="T63" fmla="*/ 31 h 36"/>
                    <a:gd name="T64" fmla="*/ 20 w 36"/>
                    <a:gd name="T65" fmla="*/ 28 h 36"/>
                    <a:gd name="T66" fmla="*/ 22 w 36"/>
                    <a:gd name="T67" fmla="*/ 24 h 36"/>
                    <a:gd name="T68" fmla="*/ 24 w 36"/>
                    <a:gd name="T69" fmla="*/ 20 h 36"/>
                    <a:gd name="T70" fmla="*/ 28 w 36"/>
                    <a:gd name="T71" fmla="*/ 18 h 36"/>
                    <a:gd name="T72" fmla="*/ 30 w 36"/>
                    <a:gd name="T73" fmla="*/ 19 h 36"/>
                    <a:gd name="T74" fmla="*/ 29 w 36"/>
                    <a:gd name="T75" fmla="*/ 18 h 36"/>
                    <a:gd name="T76" fmla="*/ 29 w 36"/>
                    <a:gd name="T77" fmla="*/ 15 h 36"/>
                    <a:gd name="T78" fmla="*/ 33 w 36"/>
                    <a:gd name="T79" fmla="*/ 11 h 36"/>
                    <a:gd name="T80" fmla="*/ 35 w 36"/>
                    <a:gd name="T81" fmla="*/ 7 h 36"/>
                    <a:gd name="T82" fmla="*/ 35 w 36"/>
                    <a:gd name="T83" fmla="*/ 5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6" h="36">
                      <a:moveTo>
                        <a:pt x="35" y="4"/>
                      </a:moveTo>
                      <a:cubicBezTo>
                        <a:pt x="35" y="4"/>
                        <a:pt x="34" y="4"/>
                        <a:pt x="34" y="4"/>
                      </a:cubicBezTo>
                      <a:cubicBezTo>
                        <a:pt x="34" y="4"/>
                        <a:pt x="33" y="4"/>
                        <a:pt x="33" y="4"/>
                      </a:cubicBezTo>
                      <a:cubicBezTo>
                        <a:pt x="33" y="4"/>
                        <a:pt x="33" y="3"/>
                        <a:pt x="33" y="3"/>
                      </a:cubicBezTo>
                      <a:cubicBezTo>
                        <a:pt x="34" y="2"/>
                        <a:pt x="34" y="2"/>
                        <a:pt x="34" y="2"/>
                      </a:cubicBezTo>
                      <a:cubicBezTo>
                        <a:pt x="34" y="2"/>
                        <a:pt x="33" y="2"/>
                        <a:pt x="33" y="2"/>
                      </a:cubicBezTo>
                      <a:cubicBezTo>
                        <a:pt x="32" y="3"/>
                        <a:pt x="32" y="3"/>
                        <a:pt x="31" y="3"/>
                      </a:cubicBezTo>
                      <a:cubicBezTo>
                        <a:pt x="31" y="4"/>
                        <a:pt x="31" y="4"/>
                        <a:pt x="31" y="4"/>
                      </a:cubicBezTo>
                      <a:cubicBezTo>
                        <a:pt x="30" y="5"/>
                        <a:pt x="30" y="4"/>
                        <a:pt x="30" y="4"/>
                      </a:cubicBezTo>
                      <a:cubicBezTo>
                        <a:pt x="30" y="4"/>
                        <a:pt x="30" y="3"/>
                        <a:pt x="30" y="2"/>
                      </a:cubicBezTo>
                      <a:cubicBezTo>
                        <a:pt x="30" y="2"/>
                        <a:pt x="29" y="2"/>
                        <a:pt x="29" y="1"/>
                      </a:cubicBezTo>
                      <a:cubicBezTo>
                        <a:pt x="29" y="1"/>
                        <a:pt x="28" y="1"/>
                        <a:pt x="28" y="1"/>
                      </a:cubicBezTo>
                      <a:cubicBezTo>
                        <a:pt x="28" y="1"/>
                        <a:pt x="28" y="1"/>
                        <a:pt x="28" y="0"/>
                      </a:cubicBezTo>
                      <a:cubicBezTo>
                        <a:pt x="28" y="0"/>
                        <a:pt x="29" y="0"/>
                        <a:pt x="29" y="0"/>
                      </a:cubicBezTo>
                      <a:cubicBezTo>
                        <a:pt x="30" y="0"/>
                        <a:pt x="29" y="0"/>
                        <a:pt x="29" y="0"/>
                      </a:cubicBezTo>
                      <a:cubicBezTo>
                        <a:pt x="28" y="0"/>
                        <a:pt x="28" y="0"/>
                        <a:pt x="27" y="0"/>
                      </a:cubicBezTo>
                      <a:cubicBezTo>
                        <a:pt x="27" y="0"/>
                        <a:pt x="27" y="0"/>
                        <a:pt x="26" y="1"/>
                      </a:cubicBezTo>
                      <a:cubicBezTo>
                        <a:pt x="26" y="1"/>
                        <a:pt x="26" y="1"/>
                        <a:pt x="25" y="1"/>
                      </a:cubicBezTo>
                      <a:cubicBezTo>
                        <a:pt x="25" y="2"/>
                        <a:pt x="25" y="2"/>
                        <a:pt x="25" y="3"/>
                      </a:cubicBezTo>
                      <a:cubicBezTo>
                        <a:pt x="25" y="4"/>
                        <a:pt x="25" y="4"/>
                        <a:pt x="25" y="5"/>
                      </a:cubicBezTo>
                      <a:cubicBezTo>
                        <a:pt x="25" y="6"/>
                        <a:pt x="24" y="6"/>
                        <a:pt x="24" y="6"/>
                      </a:cubicBezTo>
                      <a:cubicBezTo>
                        <a:pt x="23" y="6"/>
                        <a:pt x="23" y="6"/>
                        <a:pt x="22" y="7"/>
                      </a:cubicBezTo>
                      <a:cubicBezTo>
                        <a:pt x="22" y="7"/>
                        <a:pt x="22" y="7"/>
                        <a:pt x="22" y="8"/>
                      </a:cubicBezTo>
                      <a:cubicBezTo>
                        <a:pt x="22" y="9"/>
                        <a:pt x="22" y="9"/>
                        <a:pt x="21" y="10"/>
                      </a:cubicBezTo>
                      <a:cubicBezTo>
                        <a:pt x="21" y="10"/>
                        <a:pt x="21" y="11"/>
                        <a:pt x="21" y="12"/>
                      </a:cubicBezTo>
                      <a:cubicBezTo>
                        <a:pt x="21" y="13"/>
                        <a:pt x="20" y="12"/>
                        <a:pt x="19" y="13"/>
                      </a:cubicBezTo>
                      <a:cubicBezTo>
                        <a:pt x="19" y="14"/>
                        <a:pt x="18" y="14"/>
                        <a:pt x="18" y="14"/>
                      </a:cubicBezTo>
                      <a:cubicBezTo>
                        <a:pt x="17" y="15"/>
                        <a:pt x="16" y="16"/>
                        <a:pt x="15" y="16"/>
                      </a:cubicBezTo>
                      <a:cubicBezTo>
                        <a:pt x="15" y="17"/>
                        <a:pt x="14" y="18"/>
                        <a:pt x="13" y="18"/>
                      </a:cubicBezTo>
                      <a:cubicBezTo>
                        <a:pt x="12" y="19"/>
                        <a:pt x="11" y="20"/>
                        <a:pt x="11" y="20"/>
                      </a:cubicBezTo>
                      <a:cubicBezTo>
                        <a:pt x="10" y="21"/>
                        <a:pt x="9" y="20"/>
                        <a:pt x="9" y="21"/>
                      </a:cubicBezTo>
                      <a:cubicBezTo>
                        <a:pt x="8" y="21"/>
                        <a:pt x="8" y="21"/>
                        <a:pt x="7" y="21"/>
                      </a:cubicBezTo>
                      <a:cubicBezTo>
                        <a:pt x="7" y="22"/>
                        <a:pt x="7" y="22"/>
                        <a:pt x="6" y="23"/>
                      </a:cubicBezTo>
                      <a:cubicBezTo>
                        <a:pt x="6" y="23"/>
                        <a:pt x="6" y="23"/>
                        <a:pt x="6" y="24"/>
                      </a:cubicBezTo>
                      <a:cubicBezTo>
                        <a:pt x="6" y="24"/>
                        <a:pt x="6" y="24"/>
                        <a:pt x="6" y="25"/>
                      </a:cubicBezTo>
                      <a:cubicBezTo>
                        <a:pt x="5" y="25"/>
                        <a:pt x="5" y="25"/>
                        <a:pt x="4" y="25"/>
                      </a:cubicBezTo>
                      <a:cubicBezTo>
                        <a:pt x="4" y="25"/>
                        <a:pt x="4" y="25"/>
                        <a:pt x="4" y="26"/>
                      </a:cubicBezTo>
                      <a:cubicBezTo>
                        <a:pt x="4" y="26"/>
                        <a:pt x="4" y="26"/>
                        <a:pt x="3" y="26"/>
                      </a:cubicBezTo>
                      <a:cubicBezTo>
                        <a:pt x="3" y="26"/>
                        <a:pt x="3" y="27"/>
                        <a:pt x="3" y="27"/>
                      </a:cubicBezTo>
                      <a:cubicBezTo>
                        <a:pt x="2" y="27"/>
                        <a:pt x="3" y="27"/>
                        <a:pt x="3" y="28"/>
                      </a:cubicBezTo>
                      <a:cubicBezTo>
                        <a:pt x="2" y="29"/>
                        <a:pt x="3" y="29"/>
                        <a:pt x="3" y="29"/>
                      </a:cubicBezTo>
                      <a:cubicBezTo>
                        <a:pt x="3" y="29"/>
                        <a:pt x="2" y="29"/>
                        <a:pt x="2" y="29"/>
                      </a:cubicBezTo>
                      <a:cubicBezTo>
                        <a:pt x="2" y="29"/>
                        <a:pt x="2" y="29"/>
                        <a:pt x="1" y="29"/>
                      </a:cubicBezTo>
                      <a:cubicBezTo>
                        <a:pt x="1" y="28"/>
                        <a:pt x="1" y="29"/>
                        <a:pt x="1" y="29"/>
                      </a:cubicBezTo>
                      <a:cubicBezTo>
                        <a:pt x="1" y="29"/>
                        <a:pt x="1" y="30"/>
                        <a:pt x="1" y="30"/>
                      </a:cubicBezTo>
                      <a:cubicBezTo>
                        <a:pt x="1" y="30"/>
                        <a:pt x="1" y="30"/>
                        <a:pt x="2" y="30"/>
                      </a:cubicBezTo>
                      <a:cubicBezTo>
                        <a:pt x="2" y="31"/>
                        <a:pt x="2" y="31"/>
                        <a:pt x="1" y="31"/>
                      </a:cubicBezTo>
                      <a:cubicBezTo>
                        <a:pt x="1" y="31"/>
                        <a:pt x="1" y="31"/>
                        <a:pt x="1" y="31"/>
                      </a:cubicBezTo>
                      <a:cubicBezTo>
                        <a:pt x="0" y="32"/>
                        <a:pt x="0" y="32"/>
                        <a:pt x="1" y="32"/>
                      </a:cubicBezTo>
                      <a:cubicBezTo>
                        <a:pt x="1" y="32"/>
                        <a:pt x="1" y="32"/>
                        <a:pt x="1" y="32"/>
                      </a:cubicBezTo>
                      <a:cubicBezTo>
                        <a:pt x="2" y="33"/>
                        <a:pt x="1" y="33"/>
                        <a:pt x="1" y="33"/>
                      </a:cubicBezTo>
                      <a:cubicBezTo>
                        <a:pt x="1" y="33"/>
                        <a:pt x="1" y="33"/>
                        <a:pt x="1" y="33"/>
                      </a:cubicBezTo>
                      <a:cubicBezTo>
                        <a:pt x="1" y="34"/>
                        <a:pt x="2" y="34"/>
                        <a:pt x="3" y="33"/>
                      </a:cubicBezTo>
                      <a:cubicBezTo>
                        <a:pt x="3" y="33"/>
                        <a:pt x="5" y="33"/>
                        <a:pt x="5" y="33"/>
                      </a:cubicBezTo>
                      <a:cubicBezTo>
                        <a:pt x="6" y="34"/>
                        <a:pt x="6" y="34"/>
                        <a:pt x="7" y="34"/>
                      </a:cubicBezTo>
                      <a:cubicBezTo>
                        <a:pt x="7" y="35"/>
                        <a:pt x="8" y="34"/>
                        <a:pt x="8" y="35"/>
                      </a:cubicBezTo>
                      <a:cubicBezTo>
                        <a:pt x="9" y="35"/>
                        <a:pt x="9" y="35"/>
                        <a:pt x="9" y="36"/>
                      </a:cubicBezTo>
                      <a:cubicBezTo>
                        <a:pt x="10" y="36"/>
                        <a:pt x="11" y="36"/>
                        <a:pt x="12" y="36"/>
                      </a:cubicBezTo>
                      <a:cubicBezTo>
                        <a:pt x="12" y="36"/>
                        <a:pt x="13" y="36"/>
                        <a:pt x="14" y="35"/>
                      </a:cubicBezTo>
                      <a:cubicBezTo>
                        <a:pt x="15" y="35"/>
                        <a:pt x="15" y="35"/>
                        <a:pt x="16" y="34"/>
                      </a:cubicBezTo>
                      <a:cubicBezTo>
                        <a:pt x="17" y="33"/>
                        <a:pt x="17" y="33"/>
                        <a:pt x="17" y="32"/>
                      </a:cubicBezTo>
                      <a:cubicBezTo>
                        <a:pt x="18" y="32"/>
                        <a:pt x="18" y="32"/>
                        <a:pt x="19" y="31"/>
                      </a:cubicBezTo>
                      <a:cubicBezTo>
                        <a:pt x="19" y="31"/>
                        <a:pt x="20" y="31"/>
                        <a:pt x="20" y="31"/>
                      </a:cubicBezTo>
                      <a:cubicBezTo>
                        <a:pt x="20" y="31"/>
                        <a:pt x="20" y="31"/>
                        <a:pt x="19" y="31"/>
                      </a:cubicBezTo>
                      <a:cubicBezTo>
                        <a:pt x="19" y="31"/>
                        <a:pt x="19" y="31"/>
                        <a:pt x="19" y="30"/>
                      </a:cubicBezTo>
                      <a:cubicBezTo>
                        <a:pt x="19" y="29"/>
                        <a:pt x="20" y="29"/>
                        <a:pt x="20" y="28"/>
                      </a:cubicBezTo>
                      <a:cubicBezTo>
                        <a:pt x="20" y="28"/>
                        <a:pt x="21" y="27"/>
                        <a:pt x="21" y="26"/>
                      </a:cubicBezTo>
                      <a:cubicBezTo>
                        <a:pt x="22" y="25"/>
                        <a:pt x="22" y="25"/>
                        <a:pt x="22" y="24"/>
                      </a:cubicBezTo>
                      <a:cubicBezTo>
                        <a:pt x="22" y="22"/>
                        <a:pt x="22" y="23"/>
                        <a:pt x="22" y="22"/>
                      </a:cubicBezTo>
                      <a:cubicBezTo>
                        <a:pt x="23" y="21"/>
                        <a:pt x="24" y="21"/>
                        <a:pt x="24" y="20"/>
                      </a:cubicBezTo>
                      <a:cubicBezTo>
                        <a:pt x="25" y="20"/>
                        <a:pt x="25" y="20"/>
                        <a:pt x="26" y="19"/>
                      </a:cubicBezTo>
                      <a:cubicBezTo>
                        <a:pt x="26" y="19"/>
                        <a:pt x="27" y="18"/>
                        <a:pt x="28" y="18"/>
                      </a:cubicBezTo>
                      <a:cubicBezTo>
                        <a:pt x="28" y="18"/>
                        <a:pt x="28" y="19"/>
                        <a:pt x="29" y="19"/>
                      </a:cubicBezTo>
                      <a:cubicBezTo>
                        <a:pt x="29" y="19"/>
                        <a:pt x="30" y="19"/>
                        <a:pt x="30" y="19"/>
                      </a:cubicBezTo>
                      <a:cubicBezTo>
                        <a:pt x="30" y="18"/>
                        <a:pt x="30" y="18"/>
                        <a:pt x="30" y="18"/>
                      </a:cubicBezTo>
                      <a:cubicBezTo>
                        <a:pt x="30" y="17"/>
                        <a:pt x="29" y="18"/>
                        <a:pt x="29" y="18"/>
                      </a:cubicBezTo>
                      <a:cubicBezTo>
                        <a:pt x="28" y="18"/>
                        <a:pt x="28" y="18"/>
                        <a:pt x="28" y="17"/>
                      </a:cubicBezTo>
                      <a:cubicBezTo>
                        <a:pt x="28" y="16"/>
                        <a:pt x="28" y="16"/>
                        <a:pt x="29" y="15"/>
                      </a:cubicBezTo>
                      <a:cubicBezTo>
                        <a:pt x="29" y="15"/>
                        <a:pt x="30" y="14"/>
                        <a:pt x="30" y="14"/>
                      </a:cubicBezTo>
                      <a:cubicBezTo>
                        <a:pt x="31" y="13"/>
                        <a:pt x="32" y="12"/>
                        <a:pt x="33" y="11"/>
                      </a:cubicBezTo>
                      <a:cubicBezTo>
                        <a:pt x="34" y="9"/>
                        <a:pt x="33" y="10"/>
                        <a:pt x="33" y="9"/>
                      </a:cubicBezTo>
                      <a:cubicBezTo>
                        <a:pt x="34" y="8"/>
                        <a:pt x="34" y="8"/>
                        <a:pt x="35" y="7"/>
                      </a:cubicBezTo>
                      <a:cubicBezTo>
                        <a:pt x="35" y="7"/>
                        <a:pt x="35" y="7"/>
                        <a:pt x="36" y="7"/>
                      </a:cubicBezTo>
                      <a:cubicBezTo>
                        <a:pt x="36" y="6"/>
                        <a:pt x="35" y="6"/>
                        <a:pt x="35" y="5"/>
                      </a:cubicBezTo>
                      <a:cubicBezTo>
                        <a:pt x="35" y="5"/>
                        <a:pt x="35" y="5"/>
                        <a:pt x="35" y="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304" name="Freeform 52"/>
                <p:cNvSpPr>
                  <a:spLocks/>
                </p:cNvSpPr>
                <p:nvPr/>
              </p:nvSpPr>
              <p:spPr bwMode="auto">
                <a:xfrm>
                  <a:off x="6200" y="2980"/>
                  <a:ext cx="8" cy="11"/>
                </a:xfrm>
                <a:custGeom>
                  <a:avLst/>
                  <a:gdLst>
                    <a:gd name="T0" fmla="*/ 3 w 3"/>
                    <a:gd name="T1" fmla="*/ 2 h 4"/>
                    <a:gd name="T2" fmla="*/ 2 w 3"/>
                    <a:gd name="T3" fmla="*/ 1 h 4"/>
                    <a:gd name="T4" fmla="*/ 2 w 3"/>
                    <a:gd name="T5" fmla="*/ 1 h 4"/>
                    <a:gd name="T6" fmla="*/ 1 w 3"/>
                    <a:gd name="T7" fmla="*/ 1 h 4"/>
                    <a:gd name="T8" fmla="*/ 1 w 3"/>
                    <a:gd name="T9" fmla="*/ 2 h 4"/>
                    <a:gd name="T10" fmla="*/ 0 w 3"/>
                    <a:gd name="T11" fmla="*/ 3 h 4"/>
                    <a:gd name="T12" fmla="*/ 0 w 3"/>
                    <a:gd name="T13" fmla="*/ 3 h 4"/>
                    <a:gd name="T14" fmla="*/ 1 w 3"/>
                    <a:gd name="T15" fmla="*/ 3 h 4"/>
                    <a:gd name="T16" fmla="*/ 3 w 3"/>
                    <a:gd name="T17" fmla="*/ 3 h 4"/>
                    <a:gd name="T18" fmla="*/ 3 w 3"/>
                    <a:gd name="T1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4">
                      <a:moveTo>
                        <a:pt x="3" y="2"/>
                      </a:moveTo>
                      <a:cubicBezTo>
                        <a:pt x="2" y="2"/>
                        <a:pt x="2" y="2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0" y="4"/>
                        <a:pt x="0" y="4"/>
                        <a:pt x="0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3"/>
                        <a:pt x="2" y="3"/>
                        <a:pt x="3" y="3"/>
                      </a:cubicBezTo>
                      <a:cubicBezTo>
                        <a:pt x="3" y="2"/>
                        <a:pt x="3" y="2"/>
                        <a:pt x="3" y="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305" name="Freeform 53"/>
                <p:cNvSpPr>
                  <a:spLocks/>
                </p:cNvSpPr>
                <p:nvPr/>
              </p:nvSpPr>
              <p:spPr bwMode="auto">
                <a:xfrm>
                  <a:off x="6256" y="2796"/>
                  <a:ext cx="74" cy="104"/>
                </a:xfrm>
                <a:custGeom>
                  <a:avLst/>
                  <a:gdLst>
                    <a:gd name="T0" fmla="*/ 27 w 28"/>
                    <a:gd name="T1" fmla="*/ 16 h 39"/>
                    <a:gd name="T2" fmla="*/ 22 w 28"/>
                    <a:gd name="T3" fmla="*/ 19 h 39"/>
                    <a:gd name="T4" fmla="*/ 17 w 28"/>
                    <a:gd name="T5" fmla="*/ 17 h 39"/>
                    <a:gd name="T6" fmla="*/ 15 w 28"/>
                    <a:gd name="T7" fmla="*/ 12 h 39"/>
                    <a:gd name="T8" fmla="*/ 14 w 28"/>
                    <a:gd name="T9" fmla="*/ 11 h 39"/>
                    <a:gd name="T10" fmla="*/ 14 w 28"/>
                    <a:gd name="T11" fmla="*/ 12 h 39"/>
                    <a:gd name="T12" fmla="*/ 13 w 28"/>
                    <a:gd name="T13" fmla="*/ 13 h 39"/>
                    <a:gd name="T14" fmla="*/ 11 w 28"/>
                    <a:gd name="T15" fmla="*/ 12 h 39"/>
                    <a:gd name="T16" fmla="*/ 11 w 28"/>
                    <a:gd name="T17" fmla="*/ 10 h 39"/>
                    <a:gd name="T18" fmla="*/ 9 w 28"/>
                    <a:gd name="T19" fmla="*/ 8 h 39"/>
                    <a:gd name="T20" fmla="*/ 8 w 28"/>
                    <a:gd name="T21" fmla="*/ 6 h 39"/>
                    <a:gd name="T22" fmla="*/ 8 w 28"/>
                    <a:gd name="T23" fmla="*/ 4 h 39"/>
                    <a:gd name="T24" fmla="*/ 7 w 28"/>
                    <a:gd name="T25" fmla="*/ 3 h 39"/>
                    <a:gd name="T26" fmla="*/ 5 w 28"/>
                    <a:gd name="T27" fmla="*/ 3 h 39"/>
                    <a:gd name="T28" fmla="*/ 4 w 28"/>
                    <a:gd name="T29" fmla="*/ 3 h 39"/>
                    <a:gd name="T30" fmla="*/ 2 w 28"/>
                    <a:gd name="T31" fmla="*/ 2 h 39"/>
                    <a:gd name="T32" fmla="*/ 2 w 28"/>
                    <a:gd name="T33" fmla="*/ 0 h 39"/>
                    <a:gd name="T34" fmla="*/ 1 w 28"/>
                    <a:gd name="T35" fmla="*/ 0 h 39"/>
                    <a:gd name="T36" fmla="*/ 1 w 28"/>
                    <a:gd name="T37" fmla="*/ 1 h 39"/>
                    <a:gd name="T38" fmla="*/ 2 w 28"/>
                    <a:gd name="T39" fmla="*/ 3 h 39"/>
                    <a:gd name="T40" fmla="*/ 4 w 28"/>
                    <a:gd name="T41" fmla="*/ 5 h 39"/>
                    <a:gd name="T42" fmla="*/ 5 w 28"/>
                    <a:gd name="T43" fmla="*/ 5 h 39"/>
                    <a:gd name="T44" fmla="*/ 5 w 28"/>
                    <a:gd name="T45" fmla="*/ 6 h 39"/>
                    <a:gd name="T46" fmla="*/ 6 w 28"/>
                    <a:gd name="T47" fmla="*/ 8 h 39"/>
                    <a:gd name="T48" fmla="*/ 8 w 28"/>
                    <a:gd name="T49" fmla="*/ 9 h 39"/>
                    <a:gd name="T50" fmla="*/ 9 w 28"/>
                    <a:gd name="T51" fmla="*/ 10 h 39"/>
                    <a:gd name="T52" fmla="*/ 9 w 28"/>
                    <a:gd name="T53" fmla="*/ 11 h 39"/>
                    <a:gd name="T54" fmla="*/ 9 w 28"/>
                    <a:gd name="T55" fmla="*/ 12 h 39"/>
                    <a:gd name="T56" fmla="*/ 10 w 28"/>
                    <a:gd name="T57" fmla="*/ 14 h 39"/>
                    <a:gd name="T58" fmla="*/ 11 w 28"/>
                    <a:gd name="T59" fmla="*/ 13 h 39"/>
                    <a:gd name="T60" fmla="*/ 11 w 28"/>
                    <a:gd name="T61" fmla="*/ 15 h 39"/>
                    <a:gd name="T62" fmla="*/ 11 w 28"/>
                    <a:gd name="T63" fmla="*/ 16 h 39"/>
                    <a:gd name="T64" fmla="*/ 11 w 28"/>
                    <a:gd name="T65" fmla="*/ 19 h 39"/>
                    <a:gd name="T66" fmla="*/ 10 w 28"/>
                    <a:gd name="T67" fmla="*/ 23 h 39"/>
                    <a:gd name="T68" fmla="*/ 7 w 28"/>
                    <a:gd name="T69" fmla="*/ 25 h 39"/>
                    <a:gd name="T70" fmla="*/ 8 w 28"/>
                    <a:gd name="T71" fmla="*/ 27 h 39"/>
                    <a:gd name="T72" fmla="*/ 12 w 28"/>
                    <a:gd name="T73" fmla="*/ 29 h 39"/>
                    <a:gd name="T74" fmla="*/ 14 w 28"/>
                    <a:gd name="T75" fmla="*/ 32 h 39"/>
                    <a:gd name="T76" fmla="*/ 12 w 28"/>
                    <a:gd name="T77" fmla="*/ 35 h 39"/>
                    <a:gd name="T78" fmla="*/ 12 w 28"/>
                    <a:gd name="T79" fmla="*/ 37 h 39"/>
                    <a:gd name="T80" fmla="*/ 14 w 28"/>
                    <a:gd name="T81" fmla="*/ 38 h 39"/>
                    <a:gd name="T82" fmla="*/ 15 w 28"/>
                    <a:gd name="T83" fmla="*/ 38 h 39"/>
                    <a:gd name="T84" fmla="*/ 18 w 28"/>
                    <a:gd name="T85" fmla="*/ 36 h 39"/>
                    <a:gd name="T86" fmla="*/ 20 w 28"/>
                    <a:gd name="T87" fmla="*/ 32 h 39"/>
                    <a:gd name="T88" fmla="*/ 22 w 28"/>
                    <a:gd name="T89" fmla="*/ 28 h 39"/>
                    <a:gd name="T90" fmla="*/ 23 w 28"/>
                    <a:gd name="T91" fmla="*/ 24 h 39"/>
                    <a:gd name="T92" fmla="*/ 26 w 28"/>
                    <a:gd name="T93" fmla="*/ 25 h 39"/>
                    <a:gd name="T94" fmla="*/ 26 w 28"/>
                    <a:gd name="T95" fmla="*/ 23 h 39"/>
                    <a:gd name="T96" fmla="*/ 28 w 28"/>
                    <a:gd name="T97" fmla="*/ 20 h 39"/>
                    <a:gd name="T98" fmla="*/ 28 w 28"/>
                    <a:gd name="T99" fmla="*/ 17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8" h="39">
                      <a:moveTo>
                        <a:pt x="28" y="17"/>
                      </a:moveTo>
                      <a:cubicBezTo>
                        <a:pt x="27" y="17"/>
                        <a:pt x="27" y="16"/>
                        <a:pt x="27" y="16"/>
                      </a:cubicBezTo>
                      <a:cubicBezTo>
                        <a:pt x="26" y="16"/>
                        <a:pt x="25" y="16"/>
                        <a:pt x="25" y="17"/>
                      </a:cubicBezTo>
                      <a:cubicBezTo>
                        <a:pt x="24" y="18"/>
                        <a:pt x="23" y="19"/>
                        <a:pt x="22" y="19"/>
                      </a:cubicBezTo>
                      <a:cubicBezTo>
                        <a:pt x="21" y="19"/>
                        <a:pt x="21" y="18"/>
                        <a:pt x="20" y="18"/>
                      </a:cubicBezTo>
                      <a:cubicBezTo>
                        <a:pt x="19" y="18"/>
                        <a:pt x="18" y="17"/>
                        <a:pt x="17" y="17"/>
                      </a:cubicBezTo>
                      <a:cubicBezTo>
                        <a:pt x="16" y="16"/>
                        <a:pt x="16" y="15"/>
                        <a:pt x="16" y="14"/>
                      </a:cubicBezTo>
                      <a:cubicBezTo>
                        <a:pt x="16" y="13"/>
                        <a:pt x="15" y="12"/>
                        <a:pt x="15" y="12"/>
                      </a:cubicBezTo>
                      <a:cubicBezTo>
                        <a:pt x="15" y="12"/>
                        <a:pt x="15" y="11"/>
                        <a:pt x="15" y="11"/>
                      </a:cubicBezTo>
                      <a:cubicBezTo>
                        <a:pt x="15" y="11"/>
                        <a:pt x="15" y="11"/>
                        <a:pt x="14" y="11"/>
                      </a:cubicBezTo>
                      <a:cubicBezTo>
                        <a:pt x="14" y="10"/>
                        <a:pt x="14" y="11"/>
                        <a:pt x="14" y="11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4" y="13"/>
                        <a:pt x="15" y="14"/>
                        <a:pt x="14" y="14"/>
                      </a:cubicBezTo>
                      <a:cubicBezTo>
                        <a:pt x="14" y="14"/>
                        <a:pt x="14" y="14"/>
                        <a:pt x="13" y="13"/>
                      </a:cubicBezTo>
                      <a:cubicBezTo>
                        <a:pt x="13" y="13"/>
                        <a:pt x="12" y="13"/>
                        <a:pt x="12" y="13"/>
                      </a:cubicBezTo>
                      <a:cubicBezTo>
                        <a:pt x="11" y="13"/>
                        <a:pt x="11" y="12"/>
                        <a:pt x="11" y="12"/>
                      </a:cubicBezTo>
                      <a:cubicBezTo>
                        <a:pt x="11" y="12"/>
                        <a:pt x="11" y="12"/>
                        <a:pt x="11" y="11"/>
                      </a:cubicBezTo>
                      <a:cubicBezTo>
                        <a:pt x="10" y="11"/>
                        <a:pt x="10" y="11"/>
                        <a:pt x="11" y="10"/>
                      </a:cubicBezTo>
                      <a:cubicBezTo>
                        <a:pt x="11" y="10"/>
                        <a:pt x="11" y="9"/>
                        <a:pt x="10" y="9"/>
                      </a:cubicBezTo>
                      <a:cubicBezTo>
                        <a:pt x="10" y="9"/>
                        <a:pt x="10" y="9"/>
                        <a:pt x="9" y="8"/>
                      </a:cubicBezTo>
                      <a:cubicBezTo>
                        <a:pt x="9" y="8"/>
                        <a:pt x="9" y="7"/>
                        <a:pt x="9" y="7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5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7" y="5"/>
                        <a:pt x="7" y="4"/>
                      </a:cubicBezTo>
                      <a:cubicBezTo>
                        <a:pt x="7" y="4"/>
                        <a:pt x="7" y="4"/>
                        <a:pt x="7" y="3"/>
                      </a:cubicBezTo>
                      <a:cubicBezTo>
                        <a:pt x="6" y="3"/>
                        <a:pt x="7" y="3"/>
                        <a:pt x="6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3"/>
                        <a:pt x="4" y="3"/>
                      </a:cubicBezTo>
                      <a:cubicBezTo>
                        <a:pt x="3" y="3"/>
                        <a:pt x="3" y="3"/>
                        <a:pt x="3" y="2"/>
                      </a:cubicBezTo>
                      <a:cubicBezTo>
                        <a:pt x="2" y="2"/>
                        <a:pt x="3" y="2"/>
                        <a:pt x="2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2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3" y="3"/>
                        <a:pt x="3" y="3"/>
                        <a:pt x="3" y="4"/>
                      </a:cubicBezTo>
                      <a:cubicBezTo>
                        <a:pt x="3" y="4"/>
                        <a:pt x="3" y="5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4" y="5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5"/>
                        <a:pt x="5" y="5"/>
                        <a:pt x="5" y="6"/>
                      </a:cubicBezTo>
                      <a:cubicBezTo>
                        <a:pt x="5" y="6"/>
                        <a:pt x="5" y="7"/>
                        <a:pt x="5" y="7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7" y="9"/>
                        <a:pt x="7" y="9"/>
                        <a:pt x="7" y="10"/>
                      </a:cubicBezTo>
                      <a:cubicBezTo>
                        <a:pt x="7" y="10"/>
                        <a:pt x="8" y="10"/>
                        <a:pt x="8" y="9"/>
                      </a:cubicBezTo>
                      <a:cubicBezTo>
                        <a:pt x="8" y="9"/>
                        <a:pt x="8" y="9"/>
                        <a:pt x="9" y="9"/>
                      </a:cubicBezTo>
                      <a:cubicBezTo>
                        <a:pt x="9" y="9"/>
                        <a:pt x="9" y="10"/>
                        <a:pt x="9" y="10"/>
                      </a:cubicBezTo>
                      <a:cubicBezTo>
                        <a:pt x="8" y="10"/>
                        <a:pt x="8" y="11"/>
                        <a:pt x="9" y="11"/>
                      </a:cubicBezTo>
                      <a:cubicBezTo>
                        <a:pt x="9" y="11"/>
                        <a:pt x="9" y="11"/>
                        <a:pt x="9" y="11"/>
                      </a:cubicBezTo>
                      <a:cubicBezTo>
                        <a:pt x="9" y="11"/>
                        <a:pt x="8" y="11"/>
                        <a:pt x="8" y="11"/>
                      </a:cubicBezTo>
                      <a:cubicBezTo>
                        <a:pt x="8" y="11"/>
                        <a:pt x="8" y="12"/>
                        <a:pt x="9" y="12"/>
                      </a:cubicBezTo>
                      <a:cubicBezTo>
                        <a:pt x="9" y="12"/>
                        <a:pt x="9" y="12"/>
                        <a:pt x="9" y="13"/>
                      </a:cubicBezTo>
                      <a:cubicBezTo>
                        <a:pt x="9" y="13"/>
                        <a:pt x="9" y="14"/>
                        <a:pt x="10" y="14"/>
                      </a:cubicBezTo>
                      <a:cubicBezTo>
                        <a:pt x="10" y="14"/>
                        <a:pt x="10" y="14"/>
                        <a:pt x="10" y="13"/>
                      </a:cubicBezTo>
                      <a:cubicBezTo>
                        <a:pt x="10" y="13"/>
                        <a:pt x="10" y="13"/>
                        <a:pt x="11" y="13"/>
                      </a:cubicBezTo>
                      <a:cubicBezTo>
                        <a:pt x="11" y="13"/>
                        <a:pt x="11" y="14"/>
                        <a:pt x="11" y="14"/>
                      </a:cubicBezTo>
                      <a:cubicBezTo>
                        <a:pt x="11" y="14"/>
                        <a:pt x="11" y="15"/>
                        <a:pt x="11" y="15"/>
                      </a:cubicBezTo>
                      <a:cubicBezTo>
                        <a:pt x="11" y="15"/>
                        <a:pt x="10" y="15"/>
                        <a:pt x="10" y="15"/>
                      </a:cubicBezTo>
                      <a:cubicBezTo>
                        <a:pt x="11" y="15"/>
                        <a:pt x="10" y="15"/>
                        <a:pt x="11" y="16"/>
                      </a:cubicBezTo>
                      <a:cubicBezTo>
                        <a:pt x="11" y="17"/>
                        <a:pt x="12" y="17"/>
                        <a:pt x="12" y="17"/>
                      </a:cubicBezTo>
                      <a:cubicBezTo>
                        <a:pt x="12" y="18"/>
                        <a:pt x="12" y="18"/>
                        <a:pt x="11" y="19"/>
                      </a:cubicBezTo>
                      <a:cubicBezTo>
                        <a:pt x="11" y="20"/>
                        <a:pt x="11" y="20"/>
                        <a:pt x="11" y="21"/>
                      </a:cubicBezTo>
                      <a:cubicBezTo>
                        <a:pt x="11" y="22"/>
                        <a:pt x="11" y="23"/>
                        <a:pt x="10" y="23"/>
                      </a:cubicBezTo>
                      <a:cubicBezTo>
                        <a:pt x="10" y="23"/>
                        <a:pt x="10" y="24"/>
                        <a:pt x="9" y="24"/>
                      </a:cubicBezTo>
                      <a:cubicBezTo>
                        <a:pt x="9" y="25"/>
                        <a:pt x="8" y="25"/>
                        <a:pt x="7" y="25"/>
                      </a:cubicBezTo>
                      <a:cubicBezTo>
                        <a:pt x="7" y="26"/>
                        <a:pt x="7" y="26"/>
                        <a:pt x="7" y="26"/>
                      </a:cubicBezTo>
                      <a:cubicBezTo>
                        <a:pt x="7" y="27"/>
                        <a:pt x="7" y="27"/>
                        <a:pt x="8" y="27"/>
                      </a:cubicBezTo>
                      <a:cubicBezTo>
                        <a:pt x="9" y="28"/>
                        <a:pt x="9" y="28"/>
                        <a:pt x="10" y="29"/>
                      </a:cubicBezTo>
                      <a:cubicBezTo>
                        <a:pt x="11" y="29"/>
                        <a:pt x="11" y="29"/>
                        <a:pt x="12" y="29"/>
                      </a:cubicBezTo>
                      <a:cubicBezTo>
                        <a:pt x="12" y="30"/>
                        <a:pt x="12" y="29"/>
                        <a:pt x="13" y="30"/>
                      </a:cubicBezTo>
                      <a:cubicBezTo>
                        <a:pt x="13" y="31"/>
                        <a:pt x="14" y="31"/>
                        <a:pt x="14" y="32"/>
                      </a:cubicBezTo>
                      <a:cubicBezTo>
                        <a:pt x="14" y="32"/>
                        <a:pt x="14" y="33"/>
                        <a:pt x="13" y="33"/>
                      </a:cubicBezTo>
                      <a:cubicBezTo>
                        <a:pt x="13" y="34"/>
                        <a:pt x="13" y="34"/>
                        <a:pt x="12" y="35"/>
                      </a:cubicBezTo>
                      <a:cubicBezTo>
                        <a:pt x="12" y="36"/>
                        <a:pt x="11" y="36"/>
                        <a:pt x="11" y="37"/>
                      </a:cubicBezTo>
                      <a:cubicBezTo>
                        <a:pt x="11" y="37"/>
                        <a:pt x="12" y="37"/>
                        <a:pt x="12" y="37"/>
                      </a:cubicBezTo>
                      <a:cubicBezTo>
                        <a:pt x="12" y="37"/>
                        <a:pt x="12" y="37"/>
                        <a:pt x="13" y="38"/>
                      </a:cubicBezTo>
                      <a:cubicBezTo>
                        <a:pt x="13" y="38"/>
                        <a:pt x="13" y="37"/>
                        <a:pt x="14" y="38"/>
                      </a:cubicBezTo>
                      <a:cubicBezTo>
                        <a:pt x="14" y="38"/>
                        <a:pt x="13" y="38"/>
                        <a:pt x="14" y="39"/>
                      </a:cubicBezTo>
                      <a:cubicBezTo>
                        <a:pt x="15" y="39"/>
                        <a:pt x="14" y="39"/>
                        <a:pt x="15" y="38"/>
                      </a:cubicBezTo>
                      <a:cubicBezTo>
                        <a:pt x="15" y="37"/>
                        <a:pt x="16" y="37"/>
                        <a:pt x="16" y="37"/>
                      </a:cubicBezTo>
                      <a:cubicBezTo>
                        <a:pt x="17" y="37"/>
                        <a:pt x="17" y="37"/>
                        <a:pt x="18" y="36"/>
                      </a:cubicBezTo>
                      <a:cubicBezTo>
                        <a:pt x="18" y="35"/>
                        <a:pt x="18" y="35"/>
                        <a:pt x="19" y="34"/>
                      </a:cubicBezTo>
                      <a:cubicBezTo>
                        <a:pt x="20" y="33"/>
                        <a:pt x="20" y="33"/>
                        <a:pt x="20" y="32"/>
                      </a:cubicBezTo>
                      <a:cubicBezTo>
                        <a:pt x="20" y="32"/>
                        <a:pt x="21" y="30"/>
                        <a:pt x="22" y="30"/>
                      </a:cubicBezTo>
                      <a:cubicBezTo>
                        <a:pt x="22" y="29"/>
                        <a:pt x="22" y="28"/>
                        <a:pt x="22" y="28"/>
                      </a:cubicBezTo>
                      <a:cubicBezTo>
                        <a:pt x="22" y="27"/>
                        <a:pt x="22" y="27"/>
                        <a:pt x="22" y="26"/>
                      </a:cubicBezTo>
                      <a:cubicBezTo>
                        <a:pt x="22" y="26"/>
                        <a:pt x="23" y="25"/>
                        <a:pt x="23" y="24"/>
                      </a:cubicBezTo>
                      <a:cubicBezTo>
                        <a:pt x="23" y="24"/>
                        <a:pt x="24" y="24"/>
                        <a:pt x="25" y="24"/>
                      </a:cubicBezTo>
                      <a:cubicBezTo>
                        <a:pt x="26" y="24"/>
                        <a:pt x="26" y="25"/>
                        <a:pt x="26" y="25"/>
                      </a:cubicBezTo>
                      <a:cubicBezTo>
                        <a:pt x="27" y="24"/>
                        <a:pt x="27" y="24"/>
                        <a:pt x="27" y="24"/>
                      </a:cubicBezTo>
                      <a:cubicBezTo>
                        <a:pt x="26" y="24"/>
                        <a:pt x="26" y="24"/>
                        <a:pt x="26" y="23"/>
                      </a:cubicBezTo>
                      <a:cubicBezTo>
                        <a:pt x="26" y="23"/>
                        <a:pt x="27" y="22"/>
                        <a:pt x="27" y="22"/>
                      </a:cubicBezTo>
                      <a:cubicBezTo>
                        <a:pt x="28" y="22"/>
                        <a:pt x="28" y="21"/>
                        <a:pt x="28" y="20"/>
                      </a:cubicBezTo>
                      <a:cubicBezTo>
                        <a:pt x="28" y="20"/>
                        <a:pt x="27" y="19"/>
                        <a:pt x="28" y="18"/>
                      </a:cubicBezTo>
                      <a:cubicBezTo>
                        <a:pt x="28" y="18"/>
                        <a:pt x="28" y="18"/>
                        <a:pt x="28" y="17"/>
                      </a:cubicBezTo>
                      <a:cubicBezTo>
                        <a:pt x="28" y="17"/>
                        <a:pt x="28" y="17"/>
                        <a:pt x="28" y="1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306" name="Freeform 54"/>
                <p:cNvSpPr>
                  <a:spLocks/>
                </p:cNvSpPr>
                <p:nvPr/>
              </p:nvSpPr>
              <p:spPr bwMode="auto">
                <a:xfrm>
                  <a:off x="4537" y="2182"/>
                  <a:ext cx="82" cy="66"/>
                </a:xfrm>
                <a:custGeom>
                  <a:avLst/>
                  <a:gdLst>
                    <a:gd name="T0" fmla="*/ 29 w 31"/>
                    <a:gd name="T1" fmla="*/ 22 h 25"/>
                    <a:gd name="T2" fmla="*/ 28 w 31"/>
                    <a:gd name="T3" fmla="*/ 21 h 25"/>
                    <a:gd name="T4" fmla="*/ 25 w 31"/>
                    <a:gd name="T5" fmla="*/ 19 h 25"/>
                    <a:gd name="T6" fmla="*/ 23 w 31"/>
                    <a:gd name="T7" fmla="*/ 17 h 25"/>
                    <a:gd name="T8" fmla="*/ 21 w 31"/>
                    <a:gd name="T9" fmla="*/ 15 h 25"/>
                    <a:gd name="T10" fmla="*/ 18 w 31"/>
                    <a:gd name="T11" fmla="*/ 14 h 25"/>
                    <a:gd name="T12" fmla="*/ 16 w 31"/>
                    <a:gd name="T13" fmla="*/ 12 h 25"/>
                    <a:gd name="T14" fmla="*/ 15 w 31"/>
                    <a:gd name="T15" fmla="*/ 12 h 25"/>
                    <a:gd name="T16" fmla="*/ 15 w 31"/>
                    <a:gd name="T17" fmla="*/ 13 h 25"/>
                    <a:gd name="T18" fmla="*/ 14 w 31"/>
                    <a:gd name="T19" fmla="*/ 11 h 25"/>
                    <a:gd name="T20" fmla="*/ 12 w 31"/>
                    <a:gd name="T21" fmla="*/ 9 h 25"/>
                    <a:gd name="T22" fmla="*/ 12 w 31"/>
                    <a:gd name="T23" fmla="*/ 4 h 25"/>
                    <a:gd name="T24" fmla="*/ 10 w 31"/>
                    <a:gd name="T25" fmla="*/ 1 h 25"/>
                    <a:gd name="T26" fmla="*/ 9 w 31"/>
                    <a:gd name="T27" fmla="*/ 0 h 25"/>
                    <a:gd name="T28" fmla="*/ 7 w 31"/>
                    <a:gd name="T29" fmla="*/ 2 h 25"/>
                    <a:gd name="T30" fmla="*/ 5 w 31"/>
                    <a:gd name="T31" fmla="*/ 3 h 25"/>
                    <a:gd name="T32" fmla="*/ 3 w 31"/>
                    <a:gd name="T33" fmla="*/ 5 h 25"/>
                    <a:gd name="T34" fmla="*/ 2 w 31"/>
                    <a:gd name="T35" fmla="*/ 5 h 25"/>
                    <a:gd name="T36" fmla="*/ 2 w 31"/>
                    <a:gd name="T37" fmla="*/ 8 h 25"/>
                    <a:gd name="T38" fmla="*/ 1 w 31"/>
                    <a:gd name="T39" fmla="*/ 11 h 25"/>
                    <a:gd name="T40" fmla="*/ 0 w 31"/>
                    <a:gd name="T41" fmla="*/ 14 h 25"/>
                    <a:gd name="T42" fmla="*/ 0 w 31"/>
                    <a:gd name="T43" fmla="*/ 16 h 25"/>
                    <a:gd name="T44" fmla="*/ 1 w 31"/>
                    <a:gd name="T45" fmla="*/ 17 h 25"/>
                    <a:gd name="T46" fmla="*/ 3 w 31"/>
                    <a:gd name="T47" fmla="*/ 17 h 25"/>
                    <a:gd name="T48" fmla="*/ 4 w 31"/>
                    <a:gd name="T49" fmla="*/ 17 h 25"/>
                    <a:gd name="T50" fmla="*/ 5 w 31"/>
                    <a:gd name="T51" fmla="*/ 17 h 25"/>
                    <a:gd name="T52" fmla="*/ 5 w 31"/>
                    <a:gd name="T53" fmla="*/ 17 h 25"/>
                    <a:gd name="T54" fmla="*/ 5 w 31"/>
                    <a:gd name="T55" fmla="*/ 17 h 25"/>
                    <a:gd name="T56" fmla="*/ 6 w 31"/>
                    <a:gd name="T57" fmla="*/ 15 h 25"/>
                    <a:gd name="T58" fmla="*/ 8 w 31"/>
                    <a:gd name="T59" fmla="*/ 15 h 25"/>
                    <a:gd name="T60" fmla="*/ 9 w 31"/>
                    <a:gd name="T61" fmla="*/ 16 h 25"/>
                    <a:gd name="T62" fmla="*/ 12 w 31"/>
                    <a:gd name="T63" fmla="*/ 15 h 25"/>
                    <a:gd name="T64" fmla="*/ 13 w 31"/>
                    <a:gd name="T65" fmla="*/ 16 h 25"/>
                    <a:gd name="T66" fmla="*/ 13 w 31"/>
                    <a:gd name="T67" fmla="*/ 16 h 25"/>
                    <a:gd name="T68" fmla="*/ 15 w 31"/>
                    <a:gd name="T69" fmla="*/ 16 h 25"/>
                    <a:gd name="T70" fmla="*/ 16 w 31"/>
                    <a:gd name="T71" fmla="*/ 16 h 25"/>
                    <a:gd name="T72" fmla="*/ 18 w 31"/>
                    <a:gd name="T73" fmla="*/ 16 h 25"/>
                    <a:gd name="T74" fmla="*/ 20 w 31"/>
                    <a:gd name="T75" fmla="*/ 17 h 25"/>
                    <a:gd name="T76" fmla="*/ 22 w 31"/>
                    <a:gd name="T77" fmla="*/ 19 h 25"/>
                    <a:gd name="T78" fmla="*/ 25 w 31"/>
                    <a:gd name="T79" fmla="*/ 22 h 25"/>
                    <a:gd name="T80" fmla="*/ 27 w 31"/>
                    <a:gd name="T81" fmla="*/ 24 h 25"/>
                    <a:gd name="T82" fmla="*/ 29 w 31"/>
                    <a:gd name="T83" fmla="*/ 25 h 25"/>
                    <a:gd name="T84" fmla="*/ 31 w 31"/>
                    <a:gd name="T85" fmla="*/ 24 h 25"/>
                    <a:gd name="T86" fmla="*/ 29 w 31"/>
                    <a:gd name="T87" fmla="*/ 2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31" h="25">
                      <a:moveTo>
                        <a:pt x="29" y="23"/>
                      </a:moveTo>
                      <a:cubicBezTo>
                        <a:pt x="29" y="23"/>
                        <a:pt x="29" y="22"/>
                        <a:pt x="29" y="22"/>
                      </a:cubicBezTo>
                      <a:cubicBezTo>
                        <a:pt x="28" y="22"/>
                        <a:pt x="28" y="22"/>
                        <a:pt x="28" y="22"/>
                      </a:cubicBezTo>
                      <a:cubicBezTo>
                        <a:pt x="28" y="22"/>
                        <a:pt x="28" y="21"/>
                        <a:pt x="28" y="21"/>
                      </a:cubicBezTo>
                      <a:cubicBezTo>
                        <a:pt x="27" y="21"/>
                        <a:pt x="27" y="20"/>
                        <a:pt x="27" y="20"/>
                      </a:cubicBezTo>
                      <a:cubicBezTo>
                        <a:pt x="26" y="20"/>
                        <a:pt x="26" y="19"/>
                        <a:pt x="25" y="19"/>
                      </a:cubicBezTo>
                      <a:cubicBezTo>
                        <a:pt x="25" y="19"/>
                        <a:pt x="25" y="19"/>
                        <a:pt x="24" y="18"/>
                      </a:cubicBezTo>
                      <a:cubicBezTo>
                        <a:pt x="24" y="18"/>
                        <a:pt x="23" y="17"/>
                        <a:pt x="23" y="17"/>
                      </a:cubicBezTo>
                      <a:cubicBezTo>
                        <a:pt x="23" y="16"/>
                        <a:pt x="22" y="16"/>
                        <a:pt x="22" y="16"/>
                      </a:cubicBezTo>
                      <a:cubicBezTo>
                        <a:pt x="22" y="15"/>
                        <a:pt x="21" y="15"/>
                        <a:pt x="21" y="15"/>
                      </a:cubicBezTo>
                      <a:cubicBezTo>
                        <a:pt x="21" y="15"/>
                        <a:pt x="20" y="15"/>
                        <a:pt x="20" y="14"/>
                      </a:cubicBezTo>
                      <a:cubicBezTo>
                        <a:pt x="19" y="14"/>
                        <a:pt x="19" y="14"/>
                        <a:pt x="18" y="14"/>
                      </a:cubicBezTo>
                      <a:cubicBezTo>
                        <a:pt x="18" y="14"/>
                        <a:pt x="17" y="14"/>
                        <a:pt x="17" y="14"/>
                      </a:cubicBezTo>
                      <a:cubicBezTo>
                        <a:pt x="17" y="13"/>
                        <a:pt x="16" y="12"/>
                        <a:pt x="16" y="12"/>
                      </a:cubicBezTo>
                      <a:cubicBezTo>
                        <a:pt x="16" y="12"/>
                        <a:pt x="16" y="11"/>
                        <a:pt x="15" y="11"/>
                      </a:cubicBez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15" y="12"/>
                        <a:pt x="16" y="13"/>
                        <a:pt x="15" y="13"/>
                      </a:cubicBezTo>
                      <a:cubicBezTo>
                        <a:pt x="15" y="13"/>
                        <a:pt x="15" y="13"/>
                        <a:pt x="15" y="13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4" y="12"/>
                        <a:pt x="14" y="12"/>
                        <a:pt x="14" y="11"/>
                      </a:cubicBezTo>
                      <a:cubicBezTo>
                        <a:pt x="13" y="11"/>
                        <a:pt x="13" y="11"/>
                        <a:pt x="13" y="10"/>
                      </a:cubicBezTo>
                      <a:cubicBezTo>
                        <a:pt x="13" y="10"/>
                        <a:pt x="13" y="9"/>
                        <a:pt x="12" y="9"/>
                      </a:cubicBezTo>
                      <a:cubicBezTo>
                        <a:pt x="12" y="8"/>
                        <a:pt x="12" y="7"/>
                        <a:pt x="12" y="6"/>
                      </a:cubicBezTo>
                      <a:cubicBezTo>
                        <a:pt x="12" y="5"/>
                        <a:pt x="12" y="5"/>
                        <a:pt x="12" y="4"/>
                      </a:cubicBezTo>
                      <a:cubicBezTo>
                        <a:pt x="11" y="4"/>
                        <a:pt x="11" y="3"/>
                        <a:pt x="11" y="3"/>
                      </a:cubicBezTo>
                      <a:cubicBezTo>
                        <a:pt x="10" y="2"/>
                        <a:pt x="10" y="2"/>
                        <a:pt x="10" y="1"/>
                      </a:cubicBezTo>
                      <a:cubicBezTo>
                        <a:pt x="10" y="0"/>
                        <a:pt x="9" y="0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1"/>
                        <a:pt x="8" y="1"/>
                        <a:pt x="8" y="1"/>
                      </a:cubicBezTo>
                      <a:cubicBezTo>
                        <a:pt x="8" y="2"/>
                        <a:pt x="7" y="2"/>
                        <a:pt x="7" y="2"/>
                      </a:cubicBezTo>
                      <a:cubicBezTo>
                        <a:pt x="7" y="2"/>
                        <a:pt x="6" y="2"/>
                        <a:pt x="6" y="2"/>
                      </a:cubicBezTo>
                      <a:cubicBezTo>
                        <a:pt x="6" y="3"/>
                        <a:pt x="6" y="3"/>
                        <a:pt x="5" y="3"/>
                      </a:cubicBezTo>
                      <a:cubicBezTo>
                        <a:pt x="5" y="4"/>
                        <a:pt x="5" y="4"/>
                        <a:pt x="4" y="4"/>
                      </a:cubicBezTo>
                      <a:cubicBezTo>
                        <a:pt x="4" y="5"/>
                        <a:pt x="3" y="5"/>
                        <a:pt x="3" y="5"/>
                      </a:cubicBezTo>
                      <a:cubicBezTo>
                        <a:pt x="3" y="5"/>
                        <a:pt x="2" y="4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6"/>
                        <a:pt x="2" y="6"/>
                        <a:pt x="2" y="7"/>
                      </a:cubicBezTo>
                      <a:cubicBezTo>
                        <a:pt x="2" y="7"/>
                        <a:pt x="2" y="7"/>
                        <a:pt x="2" y="8"/>
                      </a:cubicBezTo>
                      <a:cubicBezTo>
                        <a:pt x="2" y="8"/>
                        <a:pt x="2" y="9"/>
                        <a:pt x="1" y="9"/>
                      </a:cubicBezTo>
                      <a:cubicBezTo>
                        <a:pt x="1" y="10"/>
                        <a:pt x="1" y="10"/>
                        <a:pt x="1" y="11"/>
                      </a:cubicBezTo>
                      <a:cubicBezTo>
                        <a:pt x="1" y="12"/>
                        <a:pt x="0" y="12"/>
                        <a:pt x="0" y="13"/>
                      </a:cubicBezTo>
                      <a:cubicBezTo>
                        <a:pt x="0" y="13"/>
                        <a:pt x="0" y="13"/>
                        <a:pt x="0" y="14"/>
                      </a:cubicBezTo>
                      <a:cubicBezTo>
                        <a:pt x="0" y="14"/>
                        <a:pt x="0" y="15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7"/>
                        <a:pt x="0" y="17"/>
                        <a:pt x="1" y="18"/>
                      </a:cubicBez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2" y="17"/>
                        <a:pt x="3" y="18"/>
                        <a:pt x="3" y="17"/>
                      </a:cubicBezTo>
                      <a:cubicBezTo>
                        <a:pt x="3" y="17"/>
                        <a:pt x="3" y="17"/>
                        <a:pt x="3" y="17"/>
                      </a:cubicBezTo>
                      <a:cubicBezTo>
                        <a:pt x="3" y="17"/>
                        <a:pt x="4" y="17"/>
                        <a:pt x="4" y="17"/>
                      </a:cubicBezTo>
                      <a:cubicBezTo>
                        <a:pt x="4" y="17"/>
                        <a:pt x="4" y="17"/>
                        <a:pt x="4" y="17"/>
                      </a:cubicBezTo>
                      <a:cubicBezTo>
                        <a:pt x="5" y="17"/>
                        <a:pt x="5" y="17"/>
                        <a:pt x="5" y="17"/>
                      </a:cubicBezTo>
                      <a:cubicBezTo>
                        <a:pt x="5" y="17"/>
                        <a:pt x="5" y="17"/>
                        <a:pt x="5" y="17"/>
                      </a:cubicBezTo>
                      <a:cubicBezTo>
                        <a:pt x="5" y="17"/>
                        <a:pt x="5" y="17"/>
                        <a:pt x="5" y="17"/>
                      </a:cubicBezTo>
                      <a:cubicBezTo>
                        <a:pt x="5" y="17"/>
                        <a:pt x="5" y="17"/>
                        <a:pt x="5" y="17"/>
                      </a:cubicBezTo>
                      <a:cubicBezTo>
                        <a:pt x="5" y="17"/>
                        <a:pt x="5" y="17"/>
                        <a:pt x="5" y="17"/>
                      </a:cubicBezTo>
                      <a:cubicBezTo>
                        <a:pt x="5" y="17"/>
                        <a:pt x="5" y="16"/>
                        <a:pt x="5" y="16"/>
                      </a:cubicBezTo>
                      <a:cubicBezTo>
                        <a:pt x="5" y="16"/>
                        <a:pt x="6" y="15"/>
                        <a:pt x="6" y="15"/>
                      </a:cubicBezTo>
                      <a:cubicBezTo>
                        <a:pt x="6" y="15"/>
                        <a:pt x="7" y="15"/>
                        <a:pt x="7" y="15"/>
                      </a:cubicBezTo>
                      <a:cubicBezTo>
                        <a:pt x="7" y="15"/>
                        <a:pt x="8" y="15"/>
                        <a:pt x="8" y="15"/>
                      </a:cubicBez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8" y="16"/>
                        <a:pt x="9" y="16"/>
                        <a:pt x="9" y="16"/>
                      </a:cubicBezTo>
                      <a:cubicBezTo>
                        <a:pt x="9" y="16"/>
                        <a:pt x="11" y="16"/>
                        <a:pt x="11" y="15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13" y="15"/>
                        <a:pt x="13" y="16"/>
                        <a:pt x="13" y="16"/>
                      </a:cubicBezTo>
                      <a:cubicBezTo>
                        <a:pt x="13" y="16"/>
                        <a:pt x="13" y="16"/>
                        <a:pt x="13" y="16"/>
                      </a:cubicBezTo>
                      <a:cubicBezTo>
                        <a:pt x="13" y="16"/>
                        <a:pt x="13" y="16"/>
                        <a:pt x="13" y="16"/>
                      </a:cubicBezTo>
                      <a:cubicBezTo>
                        <a:pt x="13" y="16"/>
                        <a:pt x="13" y="16"/>
                        <a:pt x="13" y="16"/>
                      </a:cubicBezTo>
                      <a:cubicBezTo>
                        <a:pt x="14" y="16"/>
                        <a:pt x="14" y="16"/>
                        <a:pt x="15" y="16"/>
                      </a:cubicBezTo>
                      <a:cubicBezTo>
                        <a:pt x="15" y="16"/>
                        <a:pt x="15" y="16"/>
                        <a:pt x="15" y="1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16" y="16"/>
                        <a:pt x="16" y="16"/>
                        <a:pt x="17" y="16"/>
                      </a:cubicBezTo>
                      <a:cubicBezTo>
                        <a:pt x="17" y="16"/>
                        <a:pt x="17" y="16"/>
                        <a:pt x="18" y="16"/>
                      </a:cubicBezTo>
                      <a:cubicBezTo>
                        <a:pt x="18" y="16"/>
                        <a:pt x="18" y="16"/>
                        <a:pt x="19" y="16"/>
                      </a:cubicBezTo>
                      <a:cubicBezTo>
                        <a:pt x="19" y="17"/>
                        <a:pt x="19" y="17"/>
                        <a:pt x="20" y="17"/>
                      </a:cubicBezTo>
                      <a:cubicBezTo>
                        <a:pt x="20" y="17"/>
                        <a:pt x="20" y="17"/>
                        <a:pt x="20" y="17"/>
                      </a:cubicBezTo>
                      <a:cubicBezTo>
                        <a:pt x="21" y="17"/>
                        <a:pt x="21" y="18"/>
                        <a:pt x="22" y="19"/>
                      </a:cubicBez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23" y="19"/>
                        <a:pt x="24" y="21"/>
                        <a:pt x="25" y="22"/>
                      </a:cubicBezTo>
                      <a:cubicBezTo>
                        <a:pt x="26" y="22"/>
                        <a:pt x="26" y="22"/>
                        <a:pt x="26" y="22"/>
                      </a:cubicBezTo>
                      <a:cubicBezTo>
                        <a:pt x="26" y="23"/>
                        <a:pt x="27" y="24"/>
                        <a:pt x="27" y="24"/>
                      </a:cubicBezTo>
                      <a:cubicBezTo>
                        <a:pt x="28" y="25"/>
                        <a:pt x="28" y="25"/>
                        <a:pt x="28" y="25"/>
                      </a:cubicBezTo>
                      <a:cubicBezTo>
                        <a:pt x="29" y="25"/>
                        <a:pt x="29" y="25"/>
                        <a:pt x="29" y="25"/>
                      </a:cubicBezTo>
                      <a:cubicBezTo>
                        <a:pt x="29" y="25"/>
                        <a:pt x="29" y="25"/>
                        <a:pt x="29" y="25"/>
                      </a:cubicBezTo>
                      <a:cubicBezTo>
                        <a:pt x="30" y="25"/>
                        <a:pt x="31" y="24"/>
                        <a:pt x="31" y="24"/>
                      </a:cubicBezTo>
                      <a:cubicBezTo>
                        <a:pt x="31" y="23"/>
                        <a:pt x="30" y="23"/>
                        <a:pt x="30" y="23"/>
                      </a:cubicBezTo>
                      <a:cubicBezTo>
                        <a:pt x="30" y="23"/>
                        <a:pt x="30" y="23"/>
                        <a:pt x="29" y="23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307" name="Freeform 55"/>
                <p:cNvSpPr>
                  <a:spLocks/>
                </p:cNvSpPr>
                <p:nvPr/>
              </p:nvSpPr>
              <p:spPr bwMode="auto">
                <a:xfrm>
                  <a:off x="4452" y="2427"/>
                  <a:ext cx="21" cy="18"/>
                </a:xfrm>
                <a:custGeom>
                  <a:avLst/>
                  <a:gdLst>
                    <a:gd name="T0" fmla="*/ 8 w 8"/>
                    <a:gd name="T1" fmla="*/ 5 h 7"/>
                    <a:gd name="T2" fmla="*/ 8 w 8"/>
                    <a:gd name="T3" fmla="*/ 4 h 7"/>
                    <a:gd name="T4" fmla="*/ 8 w 8"/>
                    <a:gd name="T5" fmla="*/ 2 h 7"/>
                    <a:gd name="T6" fmla="*/ 7 w 8"/>
                    <a:gd name="T7" fmla="*/ 1 h 7"/>
                    <a:gd name="T8" fmla="*/ 7 w 8"/>
                    <a:gd name="T9" fmla="*/ 1 h 7"/>
                    <a:gd name="T10" fmla="*/ 6 w 8"/>
                    <a:gd name="T11" fmla="*/ 0 h 7"/>
                    <a:gd name="T12" fmla="*/ 6 w 8"/>
                    <a:gd name="T13" fmla="*/ 0 h 7"/>
                    <a:gd name="T14" fmla="*/ 6 w 8"/>
                    <a:gd name="T15" fmla="*/ 0 h 7"/>
                    <a:gd name="T16" fmla="*/ 4 w 8"/>
                    <a:gd name="T17" fmla="*/ 1 h 7"/>
                    <a:gd name="T18" fmla="*/ 3 w 8"/>
                    <a:gd name="T19" fmla="*/ 1 h 7"/>
                    <a:gd name="T20" fmla="*/ 3 w 8"/>
                    <a:gd name="T21" fmla="*/ 1 h 7"/>
                    <a:gd name="T22" fmla="*/ 2 w 8"/>
                    <a:gd name="T23" fmla="*/ 1 h 7"/>
                    <a:gd name="T24" fmla="*/ 1 w 8"/>
                    <a:gd name="T25" fmla="*/ 2 h 7"/>
                    <a:gd name="T26" fmla="*/ 1 w 8"/>
                    <a:gd name="T27" fmla="*/ 2 h 7"/>
                    <a:gd name="T28" fmla="*/ 1 w 8"/>
                    <a:gd name="T29" fmla="*/ 4 h 7"/>
                    <a:gd name="T30" fmla="*/ 1 w 8"/>
                    <a:gd name="T31" fmla="*/ 5 h 7"/>
                    <a:gd name="T32" fmla="*/ 0 w 8"/>
                    <a:gd name="T33" fmla="*/ 5 h 7"/>
                    <a:gd name="T34" fmla="*/ 0 w 8"/>
                    <a:gd name="T35" fmla="*/ 6 h 7"/>
                    <a:gd name="T36" fmla="*/ 0 w 8"/>
                    <a:gd name="T37" fmla="*/ 6 h 7"/>
                    <a:gd name="T38" fmla="*/ 1 w 8"/>
                    <a:gd name="T39" fmla="*/ 6 h 7"/>
                    <a:gd name="T40" fmla="*/ 1 w 8"/>
                    <a:gd name="T41" fmla="*/ 7 h 7"/>
                    <a:gd name="T42" fmla="*/ 2 w 8"/>
                    <a:gd name="T43" fmla="*/ 7 h 7"/>
                    <a:gd name="T44" fmla="*/ 3 w 8"/>
                    <a:gd name="T45" fmla="*/ 6 h 7"/>
                    <a:gd name="T46" fmla="*/ 4 w 8"/>
                    <a:gd name="T47" fmla="*/ 5 h 7"/>
                    <a:gd name="T48" fmla="*/ 5 w 8"/>
                    <a:gd name="T49" fmla="*/ 5 h 7"/>
                    <a:gd name="T50" fmla="*/ 6 w 8"/>
                    <a:gd name="T51" fmla="*/ 5 h 7"/>
                    <a:gd name="T52" fmla="*/ 7 w 8"/>
                    <a:gd name="T53" fmla="*/ 5 h 7"/>
                    <a:gd name="T54" fmla="*/ 8 w 8"/>
                    <a:gd name="T55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8" h="7">
                      <a:moveTo>
                        <a:pt x="8" y="5"/>
                      </a:moveTo>
                      <a:cubicBezTo>
                        <a:pt x="8" y="5"/>
                        <a:pt x="8" y="4"/>
                        <a:pt x="8" y="4"/>
                      </a:cubicBezTo>
                      <a:cubicBezTo>
                        <a:pt x="8" y="4"/>
                        <a:pt x="8" y="3"/>
                        <a:pt x="8" y="2"/>
                      </a:cubicBezTo>
                      <a:cubicBezTo>
                        <a:pt x="8" y="2"/>
                        <a:pt x="7" y="2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1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5" y="1"/>
                        <a:pt x="5" y="1"/>
                        <a:pt x="4" y="1"/>
                      </a:cubicBezTo>
                      <a:cubicBezTo>
                        <a:pt x="4" y="1"/>
                        <a:pt x="4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3"/>
                        <a:pt x="1" y="4"/>
                        <a:pt x="1" y="4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0" y="5"/>
                        <a:pt x="0" y="5"/>
                      </a:cubicBezTo>
                      <a:cubicBezTo>
                        <a:pt x="0" y="5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1" y="6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3" y="7"/>
                        <a:pt x="3" y="7"/>
                        <a:pt x="3" y="6"/>
                      </a:cubicBezTo>
                      <a:cubicBezTo>
                        <a:pt x="3" y="6"/>
                        <a:pt x="3" y="6"/>
                        <a:pt x="4" y="5"/>
                      </a:cubicBezTo>
                      <a:cubicBezTo>
                        <a:pt x="4" y="5"/>
                        <a:pt x="4" y="5"/>
                        <a:pt x="5" y="5"/>
                      </a:cubicBezTo>
                      <a:cubicBezTo>
                        <a:pt x="5" y="5"/>
                        <a:pt x="5" y="5"/>
                        <a:pt x="6" y="5"/>
                      </a:cubicBezTo>
                      <a:cubicBezTo>
                        <a:pt x="6" y="5"/>
                        <a:pt x="7" y="5"/>
                        <a:pt x="7" y="5"/>
                      </a:cubicBezTo>
                      <a:cubicBezTo>
                        <a:pt x="7" y="5"/>
                        <a:pt x="7" y="5"/>
                        <a:pt x="8" y="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308" name="Freeform 56"/>
                <p:cNvSpPr>
                  <a:spLocks/>
                </p:cNvSpPr>
                <p:nvPr/>
              </p:nvSpPr>
              <p:spPr bwMode="auto">
                <a:xfrm>
                  <a:off x="4264" y="1809"/>
                  <a:ext cx="45" cy="38"/>
                </a:xfrm>
                <a:custGeom>
                  <a:avLst/>
                  <a:gdLst>
                    <a:gd name="T0" fmla="*/ 14 w 17"/>
                    <a:gd name="T1" fmla="*/ 11 h 14"/>
                    <a:gd name="T2" fmla="*/ 15 w 17"/>
                    <a:gd name="T3" fmla="*/ 10 h 14"/>
                    <a:gd name="T4" fmla="*/ 15 w 17"/>
                    <a:gd name="T5" fmla="*/ 10 h 14"/>
                    <a:gd name="T6" fmla="*/ 16 w 17"/>
                    <a:gd name="T7" fmla="*/ 9 h 14"/>
                    <a:gd name="T8" fmla="*/ 17 w 17"/>
                    <a:gd name="T9" fmla="*/ 9 h 14"/>
                    <a:gd name="T10" fmla="*/ 17 w 17"/>
                    <a:gd name="T11" fmla="*/ 9 h 14"/>
                    <a:gd name="T12" fmla="*/ 17 w 17"/>
                    <a:gd name="T13" fmla="*/ 8 h 14"/>
                    <a:gd name="T14" fmla="*/ 17 w 17"/>
                    <a:gd name="T15" fmla="*/ 7 h 14"/>
                    <a:gd name="T16" fmla="*/ 17 w 17"/>
                    <a:gd name="T17" fmla="*/ 7 h 14"/>
                    <a:gd name="T18" fmla="*/ 17 w 17"/>
                    <a:gd name="T19" fmla="*/ 6 h 14"/>
                    <a:gd name="T20" fmla="*/ 17 w 17"/>
                    <a:gd name="T21" fmla="*/ 6 h 14"/>
                    <a:gd name="T22" fmla="*/ 16 w 17"/>
                    <a:gd name="T23" fmla="*/ 5 h 14"/>
                    <a:gd name="T24" fmla="*/ 16 w 17"/>
                    <a:gd name="T25" fmla="*/ 5 h 14"/>
                    <a:gd name="T26" fmla="*/ 16 w 17"/>
                    <a:gd name="T27" fmla="*/ 3 h 14"/>
                    <a:gd name="T28" fmla="*/ 16 w 17"/>
                    <a:gd name="T29" fmla="*/ 2 h 14"/>
                    <a:gd name="T30" fmla="*/ 14 w 17"/>
                    <a:gd name="T31" fmla="*/ 2 h 14"/>
                    <a:gd name="T32" fmla="*/ 14 w 17"/>
                    <a:gd name="T33" fmla="*/ 2 h 14"/>
                    <a:gd name="T34" fmla="*/ 13 w 17"/>
                    <a:gd name="T35" fmla="*/ 1 h 14"/>
                    <a:gd name="T36" fmla="*/ 12 w 17"/>
                    <a:gd name="T37" fmla="*/ 1 h 14"/>
                    <a:gd name="T38" fmla="*/ 11 w 17"/>
                    <a:gd name="T39" fmla="*/ 1 h 14"/>
                    <a:gd name="T40" fmla="*/ 9 w 17"/>
                    <a:gd name="T41" fmla="*/ 1 h 14"/>
                    <a:gd name="T42" fmla="*/ 8 w 17"/>
                    <a:gd name="T43" fmla="*/ 1 h 14"/>
                    <a:gd name="T44" fmla="*/ 8 w 17"/>
                    <a:gd name="T45" fmla="*/ 1 h 14"/>
                    <a:gd name="T46" fmla="*/ 7 w 17"/>
                    <a:gd name="T47" fmla="*/ 1 h 14"/>
                    <a:gd name="T48" fmla="*/ 6 w 17"/>
                    <a:gd name="T49" fmla="*/ 1 h 14"/>
                    <a:gd name="T50" fmla="*/ 5 w 17"/>
                    <a:gd name="T51" fmla="*/ 1 h 14"/>
                    <a:gd name="T52" fmla="*/ 4 w 17"/>
                    <a:gd name="T53" fmla="*/ 1 h 14"/>
                    <a:gd name="T54" fmla="*/ 4 w 17"/>
                    <a:gd name="T55" fmla="*/ 1 h 14"/>
                    <a:gd name="T56" fmla="*/ 3 w 17"/>
                    <a:gd name="T57" fmla="*/ 1 h 14"/>
                    <a:gd name="T58" fmla="*/ 3 w 17"/>
                    <a:gd name="T59" fmla="*/ 1 h 14"/>
                    <a:gd name="T60" fmla="*/ 2 w 17"/>
                    <a:gd name="T61" fmla="*/ 2 h 14"/>
                    <a:gd name="T62" fmla="*/ 1 w 17"/>
                    <a:gd name="T63" fmla="*/ 1 h 14"/>
                    <a:gd name="T64" fmla="*/ 1 w 17"/>
                    <a:gd name="T65" fmla="*/ 1 h 14"/>
                    <a:gd name="T66" fmla="*/ 0 w 17"/>
                    <a:gd name="T67" fmla="*/ 2 h 14"/>
                    <a:gd name="T68" fmla="*/ 0 w 17"/>
                    <a:gd name="T69" fmla="*/ 3 h 14"/>
                    <a:gd name="T70" fmla="*/ 2 w 17"/>
                    <a:gd name="T71" fmla="*/ 4 h 14"/>
                    <a:gd name="T72" fmla="*/ 2 w 17"/>
                    <a:gd name="T73" fmla="*/ 4 h 14"/>
                    <a:gd name="T74" fmla="*/ 3 w 17"/>
                    <a:gd name="T75" fmla="*/ 6 h 14"/>
                    <a:gd name="T76" fmla="*/ 3 w 17"/>
                    <a:gd name="T77" fmla="*/ 6 h 14"/>
                    <a:gd name="T78" fmla="*/ 5 w 17"/>
                    <a:gd name="T79" fmla="*/ 8 h 14"/>
                    <a:gd name="T80" fmla="*/ 6 w 17"/>
                    <a:gd name="T81" fmla="*/ 9 h 14"/>
                    <a:gd name="T82" fmla="*/ 8 w 17"/>
                    <a:gd name="T83" fmla="*/ 9 h 14"/>
                    <a:gd name="T84" fmla="*/ 8 w 17"/>
                    <a:gd name="T85" fmla="*/ 10 h 14"/>
                    <a:gd name="T86" fmla="*/ 9 w 17"/>
                    <a:gd name="T87" fmla="*/ 11 h 14"/>
                    <a:gd name="T88" fmla="*/ 10 w 17"/>
                    <a:gd name="T89" fmla="*/ 12 h 14"/>
                    <a:gd name="T90" fmla="*/ 11 w 17"/>
                    <a:gd name="T91" fmla="*/ 13 h 14"/>
                    <a:gd name="T92" fmla="*/ 12 w 17"/>
                    <a:gd name="T93" fmla="*/ 13 h 14"/>
                    <a:gd name="T94" fmla="*/ 13 w 17"/>
                    <a:gd name="T95" fmla="*/ 14 h 14"/>
                    <a:gd name="T96" fmla="*/ 13 w 17"/>
                    <a:gd name="T97" fmla="*/ 12 h 14"/>
                    <a:gd name="T98" fmla="*/ 14 w 17"/>
                    <a:gd name="T99" fmla="*/ 11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7" h="14">
                      <a:moveTo>
                        <a:pt x="14" y="11"/>
                      </a:moveTo>
                      <a:cubicBezTo>
                        <a:pt x="14" y="11"/>
                        <a:pt x="15" y="10"/>
                        <a:pt x="15" y="10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6" y="10"/>
                        <a:pt x="16" y="10"/>
                        <a:pt x="16" y="9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17" y="9"/>
                        <a:pt x="17" y="8"/>
                        <a:pt x="17" y="8"/>
                      </a:cubicBezTo>
                      <a:cubicBezTo>
                        <a:pt x="17" y="8"/>
                        <a:pt x="17" y="8"/>
                        <a:pt x="17" y="7"/>
                      </a:cubicBez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7" y="7"/>
                        <a:pt x="17" y="7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6" y="6"/>
                        <a:pt x="16" y="6"/>
                        <a:pt x="16" y="5"/>
                      </a:cubicBezTo>
                      <a:cubicBezTo>
                        <a:pt x="16" y="5"/>
                        <a:pt x="16" y="5"/>
                        <a:pt x="16" y="5"/>
                      </a:cubicBezTo>
                      <a:cubicBezTo>
                        <a:pt x="16" y="4"/>
                        <a:pt x="16" y="4"/>
                        <a:pt x="16" y="3"/>
                      </a:cubicBezTo>
                      <a:cubicBezTo>
                        <a:pt x="16" y="3"/>
                        <a:pt x="16" y="2"/>
                        <a:pt x="16" y="2"/>
                      </a:cubicBezTo>
                      <a:cubicBezTo>
                        <a:pt x="16" y="2"/>
                        <a:pt x="15" y="3"/>
                        <a:pt x="14" y="2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4" y="2"/>
                        <a:pt x="13" y="1"/>
                        <a:pt x="13" y="1"/>
                      </a:cubicBezTo>
                      <a:cubicBezTo>
                        <a:pt x="13" y="1"/>
                        <a:pt x="13" y="1"/>
                        <a:pt x="12" y="1"/>
                      </a:cubicBezTo>
                      <a:cubicBezTo>
                        <a:pt x="12" y="1"/>
                        <a:pt x="12" y="1"/>
                        <a:pt x="11" y="1"/>
                      </a:cubicBezTo>
                      <a:cubicBezTo>
                        <a:pt x="10" y="1"/>
                        <a:pt x="10" y="1"/>
                        <a:pt x="9" y="1"/>
                      </a:cubicBezTo>
                      <a:cubicBezTo>
                        <a:pt x="9" y="1"/>
                        <a:pt x="8" y="1"/>
                        <a:pt x="8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0"/>
                        <a:pt x="4" y="1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2"/>
                        <a:pt x="3" y="2"/>
                        <a:pt x="2" y="2"/>
                      </a:cubicBezTo>
                      <a:cubicBezTo>
                        <a:pt x="2" y="2"/>
                        <a:pt x="2" y="2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1" y="3"/>
                        <a:pt x="1" y="3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5"/>
                        <a:pt x="3" y="5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4" y="7"/>
                        <a:pt x="4" y="7"/>
                        <a:pt x="5" y="8"/>
                      </a:cubicBezTo>
                      <a:cubicBezTo>
                        <a:pt x="5" y="8"/>
                        <a:pt x="6" y="8"/>
                        <a:pt x="6" y="9"/>
                      </a:cubicBezTo>
                      <a:cubicBezTo>
                        <a:pt x="7" y="9"/>
                        <a:pt x="7" y="9"/>
                        <a:pt x="8" y="9"/>
                      </a:cubicBezTo>
                      <a:cubicBezTo>
                        <a:pt x="8" y="9"/>
                        <a:pt x="8" y="10"/>
                        <a:pt x="8" y="10"/>
                      </a:cubicBezTo>
                      <a:cubicBezTo>
                        <a:pt x="9" y="10"/>
                        <a:pt x="9" y="10"/>
                        <a:pt x="9" y="11"/>
                      </a:cubicBezTo>
                      <a:cubicBezTo>
                        <a:pt x="10" y="11"/>
                        <a:pt x="10" y="12"/>
                        <a:pt x="10" y="12"/>
                      </a:cubicBezTo>
                      <a:cubicBezTo>
                        <a:pt x="10" y="12"/>
                        <a:pt x="11" y="13"/>
                        <a:pt x="11" y="13"/>
                      </a:cubicBezTo>
                      <a:cubicBezTo>
                        <a:pt x="12" y="13"/>
                        <a:pt x="12" y="13"/>
                        <a:pt x="12" y="13"/>
                      </a:cubicBezTo>
                      <a:cubicBezTo>
                        <a:pt x="12" y="13"/>
                        <a:pt x="13" y="14"/>
                        <a:pt x="13" y="14"/>
                      </a:cubicBezTo>
                      <a:cubicBezTo>
                        <a:pt x="13" y="13"/>
                        <a:pt x="13" y="13"/>
                        <a:pt x="13" y="12"/>
                      </a:cubicBezTo>
                      <a:cubicBezTo>
                        <a:pt x="13" y="12"/>
                        <a:pt x="14" y="11"/>
                        <a:pt x="14" y="1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309" name="Freeform 57"/>
                <p:cNvSpPr>
                  <a:spLocks noEditPoints="1"/>
                </p:cNvSpPr>
                <p:nvPr/>
              </p:nvSpPr>
              <p:spPr bwMode="auto">
                <a:xfrm>
                  <a:off x="3963" y="1525"/>
                  <a:ext cx="123" cy="218"/>
                </a:xfrm>
                <a:custGeom>
                  <a:avLst/>
                  <a:gdLst>
                    <a:gd name="T0" fmla="*/ 13 w 46"/>
                    <a:gd name="T1" fmla="*/ 40 h 82"/>
                    <a:gd name="T2" fmla="*/ 10 w 46"/>
                    <a:gd name="T3" fmla="*/ 44 h 82"/>
                    <a:gd name="T4" fmla="*/ 11 w 46"/>
                    <a:gd name="T5" fmla="*/ 47 h 82"/>
                    <a:gd name="T6" fmla="*/ 12 w 46"/>
                    <a:gd name="T7" fmla="*/ 43 h 82"/>
                    <a:gd name="T8" fmla="*/ 15 w 46"/>
                    <a:gd name="T9" fmla="*/ 44 h 82"/>
                    <a:gd name="T10" fmla="*/ 13 w 46"/>
                    <a:gd name="T11" fmla="*/ 51 h 82"/>
                    <a:gd name="T12" fmla="*/ 16 w 46"/>
                    <a:gd name="T13" fmla="*/ 51 h 82"/>
                    <a:gd name="T14" fmla="*/ 21 w 46"/>
                    <a:gd name="T15" fmla="*/ 51 h 82"/>
                    <a:gd name="T16" fmla="*/ 24 w 46"/>
                    <a:gd name="T17" fmla="*/ 57 h 82"/>
                    <a:gd name="T18" fmla="*/ 23 w 46"/>
                    <a:gd name="T19" fmla="*/ 61 h 82"/>
                    <a:gd name="T20" fmla="*/ 16 w 46"/>
                    <a:gd name="T21" fmla="*/ 64 h 82"/>
                    <a:gd name="T22" fmla="*/ 15 w 46"/>
                    <a:gd name="T23" fmla="*/ 70 h 82"/>
                    <a:gd name="T24" fmla="*/ 20 w 46"/>
                    <a:gd name="T25" fmla="*/ 72 h 82"/>
                    <a:gd name="T26" fmla="*/ 22 w 46"/>
                    <a:gd name="T27" fmla="*/ 75 h 82"/>
                    <a:gd name="T28" fmla="*/ 15 w 46"/>
                    <a:gd name="T29" fmla="*/ 79 h 82"/>
                    <a:gd name="T30" fmla="*/ 15 w 46"/>
                    <a:gd name="T31" fmla="*/ 81 h 82"/>
                    <a:gd name="T32" fmla="*/ 23 w 46"/>
                    <a:gd name="T33" fmla="*/ 77 h 82"/>
                    <a:gd name="T34" fmla="*/ 32 w 46"/>
                    <a:gd name="T35" fmla="*/ 76 h 82"/>
                    <a:gd name="T36" fmla="*/ 44 w 46"/>
                    <a:gd name="T37" fmla="*/ 73 h 82"/>
                    <a:gd name="T38" fmla="*/ 41 w 46"/>
                    <a:gd name="T39" fmla="*/ 71 h 82"/>
                    <a:gd name="T40" fmla="*/ 45 w 46"/>
                    <a:gd name="T41" fmla="*/ 67 h 82"/>
                    <a:gd name="T42" fmla="*/ 39 w 46"/>
                    <a:gd name="T43" fmla="*/ 62 h 82"/>
                    <a:gd name="T44" fmla="*/ 37 w 46"/>
                    <a:gd name="T45" fmla="*/ 59 h 82"/>
                    <a:gd name="T46" fmla="*/ 28 w 46"/>
                    <a:gd name="T47" fmla="*/ 46 h 82"/>
                    <a:gd name="T48" fmla="*/ 24 w 46"/>
                    <a:gd name="T49" fmla="*/ 42 h 82"/>
                    <a:gd name="T50" fmla="*/ 27 w 46"/>
                    <a:gd name="T51" fmla="*/ 36 h 82"/>
                    <a:gd name="T52" fmla="*/ 16 w 46"/>
                    <a:gd name="T53" fmla="*/ 34 h 82"/>
                    <a:gd name="T54" fmla="*/ 17 w 46"/>
                    <a:gd name="T55" fmla="*/ 31 h 82"/>
                    <a:gd name="T56" fmla="*/ 19 w 46"/>
                    <a:gd name="T57" fmla="*/ 27 h 82"/>
                    <a:gd name="T58" fmla="*/ 14 w 46"/>
                    <a:gd name="T59" fmla="*/ 28 h 82"/>
                    <a:gd name="T60" fmla="*/ 13 w 46"/>
                    <a:gd name="T61" fmla="*/ 29 h 82"/>
                    <a:gd name="T62" fmla="*/ 13 w 46"/>
                    <a:gd name="T63" fmla="*/ 32 h 82"/>
                    <a:gd name="T64" fmla="*/ 10 w 46"/>
                    <a:gd name="T65" fmla="*/ 34 h 82"/>
                    <a:gd name="T66" fmla="*/ 10 w 46"/>
                    <a:gd name="T67" fmla="*/ 37 h 82"/>
                    <a:gd name="T68" fmla="*/ 33 w 46"/>
                    <a:gd name="T69" fmla="*/ 77 h 82"/>
                    <a:gd name="T70" fmla="*/ 3 w 46"/>
                    <a:gd name="T71" fmla="*/ 4 h 82"/>
                    <a:gd name="T72" fmla="*/ 2 w 46"/>
                    <a:gd name="T73" fmla="*/ 2 h 82"/>
                    <a:gd name="T74" fmla="*/ 2 w 46"/>
                    <a:gd name="T75" fmla="*/ 36 h 82"/>
                    <a:gd name="T76" fmla="*/ 2 w 46"/>
                    <a:gd name="T77" fmla="*/ 34 h 82"/>
                    <a:gd name="T78" fmla="*/ 6 w 46"/>
                    <a:gd name="T79" fmla="*/ 34 h 82"/>
                    <a:gd name="T80" fmla="*/ 7 w 46"/>
                    <a:gd name="T81" fmla="*/ 35 h 82"/>
                    <a:gd name="T82" fmla="*/ 3 w 46"/>
                    <a:gd name="T83" fmla="*/ 30 h 82"/>
                    <a:gd name="T84" fmla="*/ 6 w 46"/>
                    <a:gd name="T85" fmla="*/ 28 h 82"/>
                    <a:gd name="T86" fmla="*/ 2 w 46"/>
                    <a:gd name="T87" fmla="*/ 38 h 82"/>
                    <a:gd name="T88" fmla="*/ 16 w 46"/>
                    <a:gd name="T89" fmla="*/ 55 h 82"/>
                    <a:gd name="T90" fmla="*/ 20 w 46"/>
                    <a:gd name="T91" fmla="*/ 25 h 82"/>
                    <a:gd name="T92" fmla="*/ 23 w 46"/>
                    <a:gd name="T93" fmla="*/ 24 h 82"/>
                    <a:gd name="T94" fmla="*/ 8 w 46"/>
                    <a:gd name="T95" fmla="*/ 36 h 82"/>
                    <a:gd name="T96" fmla="*/ 30 w 46"/>
                    <a:gd name="T97" fmla="*/ 15 h 82"/>
                    <a:gd name="T98" fmla="*/ 30 w 46"/>
                    <a:gd name="T99" fmla="*/ 14 h 82"/>
                    <a:gd name="T100" fmla="*/ 28 w 46"/>
                    <a:gd name="T101" fmla="*/ 14 h 82"/>
                    <a:gd name="T102" fmla="*/ 8 w 46"/>
                    <a:gd name="T103" fmla="*/ 45 h 82"/>
                    <a:gd name="T104" fmla="*/ 8 w 46"/>
                    <a:gd name="T105" fmla="*/ 41 h 82"/>
                    <a:gd name="T106" fmla="*/ 8 w 46"/>
                    <a:gd name="T107" fmla="*/ 57 h 82"/>
                    <a:gd name="T108" fmla="*/ 9 w 46"/>
                    <a:gd name="T109" fmla="*/ 51 h 82"/>
                    <a:gd name="T110" fmla="*/ 1 w 46"/>
                    <a:gd name="T111" fmla="*/ 53 h 82"/>
                    <a:gd name="T112" fmla="*/ 5 w 46"/>
                    <a:gd name="T113" fmla="*/ 55 h 82"/>
                    <a:gd name="T114" fmla="*/ 7 w 46"/>
                    <a:gd name="T115" fmla="*/ 42 h 82"/>
                    <a:gd name="T116" fmla="*/ 5 w 46"/>
                    <a:gd name="T117" fmla="*/ 41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46" h="82">
                      <a:moveTo>
                        <a:pt x="9" y="40"/>
                      </a:moveTo>
                      <a:cubicBezTo>
                        <a:pt x="9" y="40"/>
                        <a:pt x="9" y="40"/>
                        <a:pt x="9" y="40"/>
                      </a:cubicBezTo>
                      <a:cubicBezTo>
                        <a:pt x="9" y="40"/>
                        <a:pt x="9" y="40"/>
                        <a:pt x="10" y="41"/>
                      </a:cubicBezTo>
                      <a:cubicBezTo>
                        <a:pt x="10" y="41"/>
                        <a:pt x="10" y="41"/>
                        <a:pt x="10" y="40"/>
                      </a:cubicBezTo>
                      <a:cubicBezTo>
                        <a:pt x="10" y="40"/>
                        <a:pt x="10" y="40"/>
                        <a:pt x="11" y="40"/>
                      </a:cubicBezTo>
                      <a:cubicBezTo>
                        <a:pt x="11" y="40"/>
                        <a:pt x="11" y="40"/>
                        <a:pt x="11" y="40"/>
                      </a:cubicBezTo>
                      <a:cubicBezTo>
                        <a:pt x="11" y="39"/>
                        <a:pt x="12" y="39"/>
                        <a:pt x="12" y="39"/>
                      </a:cubicBezTo>
                      <a:cubicBezTo>
                        <a:pt x="12" y="39"/>
                        <a:pt x="12" y="39"/>
                        <a:pt x="12" y="39"/>
                      </a:cubicBezTo>
                      <a:cubicBezTo>
                        <a:pt x="13" y="39"/>
                        <a:pt x="12" y="39"/>
                        <a:pt x="13" y="39"/>
                      </a:cubicBezTo>
                      <a:cubicBezTo>
                        <a:pt x="13" y="39"/>
                        <a:pt x="13" y="39"/>
                        <a:pt x="13" y="39"/>
                      </a:cubicBezTo>
                      <a:cubicBezTo>
                        <a:pt x="13" y="39"/>
                        <a:pt x="13" y="40"/>
                        <a:pt x="13" y="40"/>
                      </a:cubicBezTo>
                      <a:cubicBezTo>
                        <a:pt x="13" y="40"/>
                        <a:pt x="13" y="40"/>
                        <a:pt x="12" y="40"/>
                      </a:cubicBezTo>
                      <a:cubicBezTo>
                        <a:pt x="12" y="40"/>
                        <a:pt x="12" y="40"/>
                        <a:pt x="12" y="40"/>
                      </a:cubicBezTo>
                      <a:cubicBezTo>
                        <a:pt x="12" y="40"/>
                        <a:pt x="12" y="40"/>
                        <a:pt x="12" y="41"/>
                      </a:cubicBezTo>
                      <a:cubicBezTo>
                        <a:pt x="12" y="41"/>
                        <a:pt x="12" y="41"/>
                        <a:pt x="12" y="41"/>
                      </a:cubicBezTo>
                      <a:cubicBezTo>
                        <a:pt x="13" y="41"/>
                        <a:pt x="13" y="41"/>
                        <a:pt x="13" y="41"/>
                      </a:cubicBezTo>
                      <a:cubicBezTo>
                        <a:pt x="13" y="41"/>
                        <a:pt x="13" y="41"/>
                        <a:pt x="13" y="41"/>
                      </a:cubicBezTo>
                      <a:cubicBezTo>
                        <a:pt x="13" y="41"/>
                        <a:pt x="12" y="41"/>
                        <a:pt x="12" y="42"/>
                      </a:cubicBezTo>
                      <a:cubicBezTo>
                        <a:pt x="12" y="42"/>
                        <a:pt x="12" y="42"/>
                        <a:pt x="11" y="42"/>
                      </a:cubicBezTo>
                      <a:cubicBezTo>
                        <a:pt x="11" y="42"/>
                        <a:pt x="11" y="42"/>
                        <a:pt x="11" y="42"/>
                      </a:cubicBezTo>
                      <a:cubicBezTo>
                        <a:pt x="11" y="42"/>
                        <a:pt x="10" y="42"/>
                        <a:pt x="10" y="43"/>
                      </a:cubicBezTo>
                      <a:cubicBezTo>
                        <a:pt x="10" y="43"/>
                        <a:pt x="11" y="43"/>
                        <a:pt x="10" y="44"/>
                      </a:cubicBezTo>
                      <a:cubicBezTo>
                        <a:pt x="10" y="44"/>
                        <a:pt x="10" y="44"/>
                        <a:pt x="10" y="45"/>
                      </a:cubicBezTo>
                      <a:cubicBezTo>
                        <a:pt x="10" y="45"/>
                        <a:pt x="10" y="45"/>
                        <a:pt x="10" y="45"/>
                      </a:cubicBezTo>
                      <a:cubicBezTo>
                        <a:pt x="11" y="45"/>
                        <a:pt x="11" y="45"/>
                        <a:pt x="11" y="45"/>
                      </a:cubicBezTo>
                      <a:cubicBezTo>
                        <a:pt x="11" y="46"/>
                        <a:pt x="11" y="46"/>
                        <a:pt x="10" y="46"/>
                      </a:cubicBezTo>
                      <a:cubicBezTo>
                        <a:pt x="10" y="46"/>
                        <a:pt x="10" y="47"/>
                        <a:pt x="10" y="47"/>
                      </a:cubicBezTo>
                      <a:cubicBezTo>
                        <a:pt x="10" y="47"/>
                        <a:pt x="10" y="47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9"/>
                        <a:pt x="10" y="48"/>
                        <a:pt x="11" y="48"/>
                      </a:cubicBezTo>
                      <a:cubicBezTo>
                        <a:pt x="11" y="48"/>
                        <a:pt x="11" y="48"/>
                        <a:pt x="11" y="48"/>
                      </a:cubicBezTo>
                      <a:cubicBezTo>
                        <a:pt x="11" y="48"/>
                        <a:pt x="11" y="48"/>
                        <a:pt x="11" y="48"/>
                      </a:cubicBezTo>
                      <a:cubicBezTo>
                        <a:pt x="11" y="47"/>
                        <a:pt x="11" y="47"/>
                        <a:pt x="11" y="47"/>
                      </a:cubicBezTo>
                      <a:cubicBezTo>
                        <a:pt x="11" y="47"/>
                        <a:pt x="11" y="46"/>
                        <a:pt x="11" y="46"/>
                      </a:cubicBezTo>
                      <a:cubicBezTo>
                        <a:pt x="11" y="46"/>
                        <a:pt x="12" y="46"/>
                        <a:pt x="12" y="47"/>
                      </a:cubicBezTo>
                      <a:cubicBezTo>
                        <a:pt x="12" y="47"/>
                        <a:pt x="12" y="47"/>
                        <a:pt x="12" y="47"/>
                      </a:cubicBezTo>
                      <a:cubicBezTo>
                        <a:pt x="12" y="48"/>
                        <a:pt x="12" y="48"/>
                        <a:pt x="12" y="48"/>
                      </a:cubicBezTo>
                      <a:cubicBezTo>
                        <a:pt x="13" y="48"/>
                        <a:pt x="13" y="47"/>
                        <a:pt x="13" y="47"/>
                      </a:cubicBezTo>
                      <a:cubicBezTo>
                        <a:pt x="13" y="47"/>
                        <a:pt x="13" y="47"/>
                        <a:pt x="13" y="47"/>
                      </a:cubicBezTo>
                      <a:cubicBezTo>
                        <a:pt x="13" y="47"/>
                        <a:pt x="12" y="46"/>
                        <a:pt x="12" y="46"/>
                      </a:cubicBezTo>
                      <a:cubicBezTo>
                        <a:pt x="12" y="45"/>
                        <a:pt x="12" y="46"/>
                        <a:pt x="11" y="45"/>
                      </a:cubicBezTo>
                      <a:cubicBezTo>
                        <a:pt x="11" y="45"/>
                        <a:pt x="11" y="45"/>
                        <a:pt x="11" y="45"/>
                      </a:cubicBezTo>
                      <a:cubicBezTo>
                        <a:pt x="11" y="44"/>
                        <a:pt x="11" y="44"/>
                        <a:pt x="11" y="44"/>
                      </a:cubicBezTo>
                      <a:cubicBezTo>
                        <a:pt x="11" y="44"/>
                        <a:pt x="11" y="43"/>
                        <a:pt x="12" y="43"/>
                      </a:cubicBezTo>
                      <a:cubicBezTo>
                        <a:pt x="12" y="43"/>
                        <a:pt x="12" y="43"/>
                        <a:pt x="13" y="43"/>
                      </a:cubicBezTo>
                      <a:cubicBezTo>
                        <a:pt x="13" y="43"/>
                        <a:pt x="13" y="42"/>
                        <a:pt x="13" y="42"/>
                      </a:cubicBezTo>
                      <a:cubicBezTo>
                        <a:pt x="14" y="42"/>
                        <a:pt x="13" y="42"/>
                        <a:pt x="13" y="42"/>
                      </a:cubicBezTo>
                      <a:cubicBezTo>
                        <a:pt x="13" y="43"/>
                        <a:pt x="13" y="43"/>
                        <a:pt x="13" y="43"/>
                      </a:cubicBezTo>
                      <a:cubicBezTo>
                        <a:pt x="13" y="43"/>
                        <a:pt x="13" y="44"/>
                        <a:pt x="13" y="44"/>
                      </a:cubicBezTo>
                      <a:cubicBezTo>
                        <a:pt x="12" y="44"/>
                        <a:pt x="12" y="44"/>
                        <a:pt x="12" y="44"/>
                      </a:cubicBezTo>
                      <a:cubicBezTo>
                        <a:pt x="12" y="44"/>
                        <a:pt x="13" y="44"/>
                        <a:pt x="13" y="44"/>
                      </a:cubicBezTo>
                      <a:cubicBezTo>
                        <a:pt x="13" y="44"/>
                        <a:pt x="13" y="44"/>
                        <a:pt x="13" y="44"/>
                      </a:cubicBezTo>
                      <a:cubicBezTo>
                        <a:pt x="13" y="44"/>
                        <a:pt x="14" y="43"/>
                        <a:pt x="14" y="43"/>
                      </a:cubicBezTo>
                      <a:cubicBezTo>
                        <a:pt x="14" y="43"/>
                        <a:pt x="14" y="43"/>
                        <a:pt x="14" y="43"/>
                      </a:cubicBezTo>
                      <a:cubicBezTo>
                        <a:pt x="15" y="43"/>
                        <a:pt x="15" y="43"/>
                        <a:pt x="15" y="44"/>
                      </a:cubicBezTo>
                      <a:cubicBezTo>
                        <a:pt x="15" y="44"/>
                        <a:pt x="15" y="44"/>
                        <a:pt x="15" y="44"/>
                      </a:cubicBezTo>
                      <a:cubicBezTo>
                        <a:pt x="16" y="44"/>
                        <a:pt x="16" y="44"/>
                        <a:pt x="16" y="45"/>
                      </a:cubicBezTo>
                      <a:cubicBezTo>
                        <a:pt x="16" y="45"/>
                        <a:pt x="16" y="45"/>
                        <a:pt x="15" y="45"/>
                      </a:cubicBezTo>
                      <a:cubicBezTo>
                        <a:pt x="15" y="45"/>
                        <a:pt x="15" y="45"/>
                        <a:pt x="14" y="45"/>
                      </a:cubicBezTo>
                      <a:cubicBezTo>
                        <a:pt x="14" y="45"/>
                        <a:pt x="14" y="45"/>
                        <a:pt x="14" y="45"/>
                      </a:cubicBezTo>
                      <a:cubicBezTo>
                        <a:pt x="14" y="46"/>
                        <a:pt x="14" y="46"/>
                        <a:pt x="14" y="46"/>
                      </a:cubicBezTo>
                      <a:cubicBezTo>
                        <a:pt x="14" y="47"/>
                        <a:pt x="14" y="47"/>
                        <a:pt x="15" y="47"/>
                      </a:cubicBezTo>
                      <a:cubicBezTo>
                        <a:pt x="15" y="47"/>
                        <a:pt x="15" y="47"/>
                        <a:pt x="15" y="48"/>
                      </a:cubicBezTo>
                      <a:cubicBezTo>
                        <a:pt x="15" y="48"/>
                        <a:pt x="15" y="48"/>
                        <a:pt x="14" y="49"/>
                      </a:cubicBezTo>
                      <a:cubicBezTo>
                        <a:pt x="14" y="49"/>
                        <a:pt x="14" y="49"/>
                        <a:pt x="14" y="50"/>
                      </a:cubicBezTo>
                      <a:cubicBezTo>
                        <a:pt x="14" y="51"/>
                        <a:pt x="13" y="51"/>
                        <a:pt x="13" y="51"/>
                      </a:cubicBezTo>
                      <a:cubicBezTo>
                        <a:pt x="13" y="51"/>
                        <a:pt x="13" y="51"/>
                        <a:pt x="13" y="52"/>
                      </a:cubicBezTo>
                      <a:cubicBezTo>
                        <a:pt x="13" y="52"/>
                        <a:pt x="13" y="52"/>
                        <a:pt x="13" y="52"/>
                      </a:cubicBezTo>
                      <a:cubicBezTo>
                        <a:pt x="14" y="52"/>
                        <a:pt x="14" y="52"/>
                        <a:pt x="14" y="52"/>
                      </a:cubicBezTo>
                      <a:cubicBezTo>
                        <a:pt x="14" y="53"/>
                        <a:pt x="14" y="52"/>
                        <a:pt x="14" y="52"/>
                      </a:cubicBezTo>
                      <a:cubicBezTo>
                        <a:pt x="14" y="52"/>
                        <a:pt x="14" y="52"/>
                        <a:pt x="14" y="52"/>
                      </a:cubicBezTo>
                      <a:cubicBezTo>
                        <a:pt x="14" y="52"/>
                        <a:pt x="14" y="51"/>
                        <a:pt x="14" y="51"/>
                      </a:cubicBezTo>
                      <a:cubicBezTo>
                        <a:pt x="15" y="51"/>
                        <a:pt x="15" y="52"/>
                        <a:pt x="15" y="52"/>
                      </a:cubicBezTo>
                      <a:cubicBezTo>
                        <a:pt x="15" y="52"/>
                        <a:pt x="15" y="52"/>
                        <a:pt x="16" y="52"/>
                      </a:cubicBezTo>
                      <a:cubicBezTo>
                        <a:pt x="16" y="53"/>
                        <a:pt x="16" y="53"/>
                        <a:pt x="16" y="52"/>
                      </a:cubicBezTo>
                      <a:cubicBezTo>
                        <a:pt x="16" y="52"/>
                        <a:pt x="16" y="52"/>
                        <a:pt x="16" y="52"/>
                      </a:cubicBezTo>
                      <a:cubicBezTo>
                        <a:pt x="16" y="51"/>
                        <a:pt x="16" y="51"/>
                        <a:pt x="16" y="51"/>
                      </a:cubicBezTo>
                      <a:cubicBezTo>
                        <a:pt x="17" y="51"/>
                        <a:pt x="17" y="51"/>
                        <a:pt x="17" y="51"/>
                      </a:cubicBezTo>
                      <a:cubicBezTo>
                        <a:pt x="17" y="52"/>
                        <a:pt x="18" y="52"/>
                        <a:pt x="18" y="52"/>
                      </a:cubicBezTo>
                      <a:cubicBezTo>
                        <a:pt x="18" y="52"/>
                        <a:pt x="18" y="52"/>
                        <a:pt x="18" y="52"/>
                      </a:cubicBezTo>
                      <a:cubicBezTo>
                        <a:pt x="19" y="52"/>
                        <a:pt x="19" y="52"/>
                        <a:pt x="19" y="52"/>
                      </a:cubicBezTo>
                      <a:cubicBezTo>
                        <a:pt x="19" y="51"/>
                        <a:pt x="19" y="51"/>
                        <a:pt x="19" y="51"/>
                      </a:cubicBezTo>
                      <a:cubicBezTo>
                        <a:pt x="20" y="51"/>
                        <a:pt x="20" y="51"/>
                        <a:pt x="20" y="51"/>
                      </a:cubicBezTo>
                      <a:cubicBezTo>
                        <a:pt x="20" y="50"/>
                        <a:pt x="21" y="51"/>
                        <a:pt x="21" y="51"/>
                      </a:cubicBezTo>
                      <a:cubicBezTo>
                        <a:pt x="21" y="51"/>
                        <a:pt x="21" y="51"/>
                        <a:pt x="22" y="50"/>
                      </a:cubicBezTo>
                      <a:cubicBezTo>
                        <a:pt x="22" y="50"/>
                        <a:pt x="22" y="50"/>
                        <a:pt x="22" y="51"/>
                      </a:cubicBezTo>
                      <a:cubicBezTo>
                        <a:pt x="22" y="51"/>
                        <a:pt x="22" y="51"/>
                        <a:pt x="22" y="51"/>
                      </a:cubicBezTo>
                      <a:cubicBezTo>
                        <a:pt x="22" y="51"/>
                        <a:pt x="22" y="51"/>
                        <a:pt x="21" y="51"/>
                      </a:cubicBezTo>
                      <a:cubicBezTo>
                        <a:pt x="21" y="51"/>
                        <a:pt x="21" y="51"/>
                        <a:pt x="21" y="52"/>
                      </a:cubicBezTo>
                      <a:cubicBezTo>
                        <a:pt x="21" y="52"/>
                        <a:pt x="21" y="52"/>
                        <a:pt x="21" y="52"/>
                      </a:cubicBezTo>
                      <a:cubicBezTo>
                        <a:pt x="21" y="53"/>
                        <a:pt x="20" y="53"/>
                        <a:pt x="20" y="53"/>
                      </a:cubicBezTo>
                      <a:cubicBezTo>
                        <a:pt x="20" y="53"/>
                        <a:pt x="20" y="54"/>
                        <a:pt x="20" y="54"/>
                      </a:cubicBezTo>
                      <a:cubicBezTo>
                        <a:pt x="21" y="54"/>
                        <a:pt x="21" y="54"/>
                        <a:pt x="21" y="55"/>
                      </a:cubicBezTo>
                      <a:cubicBezTo>
                        <a:pt x="21" y="55"/>
                        <a:pt x="21" y="55"/>
                        <a:pt x="22" y="55"/>
                      </a:cubicBezTo>
                      <a:cubicBezTo>
                        <a:pt x="22" y="55"/>
                        <a:pt x="22" y="55"/>
                        <a:pt x="22" y="56"/>
                      </a:cubicBezTo>
                      <a:cubicBezTo>
                        <a:pt x="22" y="56"/>
                        <a:pt x="22" y="56"/>
                        <a:pt x="23" y="56"/>
                      </a:cubicBezTo>
                      <a:cubicBezTo>
                        <a:pt x="23" y="56"/>
                        <a:pt x="23" y="56"/>
                        <a:pt x="23" y="56"/>
                      </a:cubicBezTo>
                      <a:cubicBezTo>
                        <a:pt x="23" y="55"/>
                        <a:pt x="24" y="56"/>
                        <a:pt x="24" y="56"/>
                      </a:cubicBezTo>
                      <a:cubicBezTo>
                        <a:pt x="24" y="56"/>
                        <a:pt x="24" y="57"/>
                        <a:pt x="24" y="57"/>
                      </a:cubicBezTo>
                      <a:cubicBezTo>
                        <a:pt x="23" y="57"/>
                        <a:pt x="23" y="57"/>
                        <a:pt x="23" y="58"/>
                      </a:cubicBezTo>
                      <a:cubicBezTo>
                        <a:pt x="23" y="58"/>
                        <a:pt x="23" y="58"/>
                        <a:pt x="23" y="58"/>
                      </a:cubicBezTo>
                      <a:cubicBezTo>
                        <a:pt x="23" y="58"/>
                        <a:pt x="23" y="59"/>
                        <a:pt x="24" y="59"/>
                      </a:cubicBezTo>
                      <a:cubicBezTo>
                        <a:pt x="24" y="59"/>
                        <a:pt x="24" y="59"/>
                        <a:pt x="23" y="59"/>
                      </a:cubicBezTo>
                      <a:cubicBezTo>
                        <a:pt x="23" y="59"/>
                        <a:pt x="23" y="59"/>
                        <a:pt x="23" y="60"/>
                      </a:cubicBezTo>
                      <a:cubicBezTo>
                        <a:pt x="23" y="60"/>
                        <a:pt x="23" y="60"/>
                        <a:pt x="23" y="60"/>
                      </a:cubicBezTo>
                      <a:cubicBezTo>
                        <a:pt x="24" y="60"/>
                        <a:pt x="23" y="60"/>
                        <a:pt x="24" y="61"/>
                      </a:cubicBezTo>
                      <a:cubicBezTo>
                        <a:pt x="24" y="61"/>
                        <a:pt x="24" y="61"/>
                        <a:pt x="24" y="61"/>
                      </a:cubicBezTo>
                      <a:cubicBezTo>
                        <a:pt x="24" y="61"/>
                        <a:pt x="24" y="61"/>
                        <a:pt x="24" y="62"/>
                      </a:cubicBezTo>
                      <a:cubicBezTo>
                        <a:pt x="24" y="62"/>
                        <a:pt x="24" y="62"/>
                        <a:pt x="23" y="61"/>
                      </a:cubicBezTo>
                      <a:cubicBezTo>
                        <a:pt x="23" y="61"/>
                        <a:pt x="23" y="61"/>
                        <a:pt x="23" y="61"/>
                      </a:cubicBezTo>
                      <a:cubicBezTo>
                        <a:pt x="23" y="61"/>
                        <a:pt x="23" y="61"/>
                        <a:pt x="23" y="61"/>
                      </a:cubicBezTo>
                      <a:cubicBezTo>
                        <a:pt x="23" y="62"/>
                        <a:pt x="23" y="62"/>
                        <a:pt x="23" y="62"/>
                      </a:cubicBezTo>
                      <a:cubicBezTo>
                        <a:pt x="23" y="62"/>
                        <a:pt x="23" y="62"/>
                        <a:pt x="22" y="62"/>
                      </a:cubicBezTo>
                      <a:cubicBezTo>
                        <a:pt x="22" y="62"/>
                        <a:pt x="22" y="62"/>
                        <a:pt x="21" y="62"/>
                      </a:cubicBezTo>
                      <a:cubicBezTo>
                        <a:pt x="21" y="62"/>
                        <a:pt x="21" y="62"/>
                        <a:pt x="20" y="62"/>
                      </a:cubicBezTo>
                      <a:cubicBezTo>
                        <a:pt x="20" y="62"/>
                        <a:pt x="20" y="62"/>
                        <a:pt x="19" y="62"/>
                      </a:cubicBezTo>
                      <a:cubicBezTo>
                        <a:pt x="19" y="62"/>
                        <a:pt x="19" y="62"/>
                        <a:pt x="18" y="62"/>
                      </a:cubicBezTo>
                      <a:cubicBezTo>
                        <a:pt x="18" y="62"/>
                        <a:pt x="18" y="62"/>
                        <a:pt x="17" y="63"/>
                      </a:cubicBezTo>
                      <a:cubicBezTo>
                        <a:pt x="17" y="63"/>
                        <a:pt x="17" y="63"/>
                        <a:pt x="17" y="63"/>
                      </a:cubicBezTo>
                      <a:cubicBezTo>
                        <a:pt x="17" y="64"/>
                        <a:pt x="17" y="64"/>
                        <a:pt x="16" y="64"/>
                      </a:cubicBezTo>
                      <a:cubicBezTo>
                        <a:pt x="16" y="64"/>
                        <a:pt x="16" y="64"/>
                        <a:pt x="16" y="64"/>
                      </a:cubicBezTo>
                      <a:cubicBezTo>
                        <a:pt x="17" y="64"/>
                        <a:pt x="17" y="64"/>
                        <a:pt x="17" y="64"/>
                      </a:cubicBezTo>
                      <a:cubicBezTo>
                        <a:pt x="17" y="64"/>
                        <a:pt x="18" y="64"/>
                        <a:pt x="18" y="64"/>
                      </a:cubicBezTo>
                      <a:cubicBezTo>
                        <a:pt x="18" y="64"/>
                        <a:pt x="18" y="64"/>
                        <a:pt x="18" y="64"/>
                      </a:cubicBezTo>
                      <a:cubicBezTo>
                        <a:pt x="18" y="65"/>
                        <a:pt x="18" y="65"/>
                        <a:pt x="18" y="65"/>
                      </a:cubicBezTo>
                      <a:cubicBezTo>
                        <a:pt x="18" y="66"/>
                        <a:pt x="18" y="66"/>
                        <a:pt x="19" y="66"/>
                      </a:cubicBezTo>
                      <a:cubicBezTo>
                        <a:pt x="19" y="66"/>
                        <a:pt x="19" y="66"/>
                        <a:pt x="19" y="66"/>
                      </a:cubicBezTo>
                      <a:cubicBezTo>
                        <a:pt x="19" y="67"/>
                        <a:pt x="19" y="67"/>
                        <a:pt x="19" y="67"/>
                      </a:cubicBezTo>
                      <a:cubicBezTo>
                        <a:pt x="19" y="67"/>
                        <a:pt x="19" y="67"/>
                        <a:pt x="18" y="67"/>
                      </a:cubicBezTo>
                      <a:cubicBezTo>
                        <a:pt x="18" y="68"/>
                        <a:pt x="18" y="68"/>
                        <a:pt x="18" y="68"/>
                      </a:cubicBezTo>
                      <a:cubicBezTo>
                        <a:pt x="18" y="68"/>
                        <a:pt x="17" y="69"/>
                        <a:pt x="17" y="69"/>
                      </a:cubicBezTo>
                      <a:cubicBezTo>
                        <a:pt x="16" y="69"/>
                        <a:pt x="16" y="70"/>
                        <a:pt x="15" y="70"/>
                      </a:cubicBezTo>
                      <a:cubicBezTo>
                        <a:pt x="14" y="70"/>
                        <a:pt x="14" y="70"/>
                        <a:pt x="14" y="70"/>
                      </a:cubicBezTo>
                      <a:cubicBezTo>
                        <a:pt x="13" y="70"/>
                        <a:pt x="13" y="71"/>
                        <a:pt x="13" y="71"/>
                      </a:cubicBezTo>
                      <a:cubicBezTo>
                        <a:pt x="13" y="71"/>
                        <a:pt x="13" y="71"/>
                        <a:pt x="14" y="71"/>
                      </a:cubicBezTo>
                      <a:cubicBezTo>
                        <a:pt x="14" y="71"/>
                        <a:pt x="14" y="71"/>
                        <a:pt x="14" y="71"/>
                      </a:cubicBezTo>
                      <a:cubicBezTo>
                        <a:pt x="15" y="71"/>
                        <a:pt x="15" y="71"/>
                        <a:pt x="15" y="71"/>
                      </a:cubicBezTo>
                      <a:cubicBezTo>
                        <a:pt x="15" y="71"/>
                        <a:pt x="15" y="72"/>
                        <a:pt x="16" y="72"/>
                      </a:cubicBezTo>
                      <a:cubicBezTo>
                        <a:pt x="16" y="71"/>
                        <a:pt x="17" y="71"/>
                        <a:pt x="17" y="71"/>
                      </a:cubicBezTo>
                      <a:cubicBezTo>
                        <a:pt x="17" y="71"/>
                        <a:pt x="17" y="71"/>
                        <a:pt x="18" y="71"/>
                      </a:cubicBezTo>
                      <a:cubicBezTo>
                        <a:pt x="18" y="72"/>
                        <a:pt x="19" y="72"/>
                        <a:pt x="19" y="72"/>
                      </a:cubicBezTo>
                      <a:cubicBezTo>
                        <a:pt x="19" y="72"/>
                        <a:pt x="18" y="72"/>
                        <a:pt x="19" y="73"/>
                      </a:cubicBezTo>
                      <a:cubicBezTo>
                        <a:pt x="19" y="73"/>
                        <a:pt x="19" y="73"/>
                        <a:pt x="20" y="72"/>
                      </a:cubicBezTo>
                      <a:cubicBezTo>
                        <a:pt x="20" y="72"/>
                        <a:pt x="20" y="73"/>
                        <a:pt x="21" y="73"/>
                      </a:cubicBezTo>
                      <a:cubicBezTo>
                        <a:pt x="21" y="73"/>
                        <a:pt x="21" y="73"/>
                        <a:pt x="22" y="73"/>
                      </a:cubicBezTo>
                      <a:cubicBezTo>
                        <a:pt x="22" y="73"/>
                        <a:pt x="22" y="73"/>
                        <a:pt x="23" y="73"/>
                      </a:cubicBezTo>
                      <a:cubicBezTo>
                        <a:pt x="23" y="73"/>
                        <a:pt x="23" y="73"/>
                        <a:pt x="24" y="73"/>
                      </a:cubicBezTo>
                      <a:cubicBezTo>
                        <a:pt x="24" y="73"/>
                        <a:pt x="25" y="72"/>
                        <a:pt x="25" y="72"/>
                      </a:cubicBezTo>
                      <a:cubicBezTo>
                        <a:pt x="26" y="71"/>
                        <a:pt x="26" y="72"/>
                        <a:pt x="26" y="72"/>
                      </a:cubicBezTo>
                      <a:cubicBezTo>
                        <a:pt x="26" y="72"/>
                        <a:pt x="26" y="72"/>
                        <a:pt x="25" y="73"/>
                      </a:cubicBezTo>
                      <a:cubicBezTo>
                        <a:pt x="25" y="73"/>
                        <a:pt x="25" y="73"/>
                        <a:pt x="24" y="73"/>
                      </a:cubicBezTo>
                      <a:cubicBezTo>
                        <a:pt x="24" y="74"/>
                        <a:pt x="24" y="74"/>
                        <a:pt x="24" y="74"/>
                      </a:cubicBezTo>
                      <a:cubicBezTo>
                        <a:pt x="24" y="74"/>
                        <a:pt x="24" y="75"/>
                        <a:pt x="23" y="75"/>
                      </a:cubicBezTo>
                      <a:cubicBezTo>
                        <a:pt x="23" y="75"/>
                        <a:pt x="23" y="75"/>
                        <a:pt x="22" y="75"/>
                      </a:cubicBezTo>
                      <a:cubicBezTo>
                        <a:pt x="22" y="75"/>
                        <a:pt x="22" y="75"/>
                        <a:pt x="22" y="75"/>
                      </a:cubicBezTo>
                      <a:cubicBezTo>
                        <a:pt x="21" y="75"/>
                        <a:pt x="21" y="75"/>
                        <a:pt x="20" y="75"/>
                      </a:cubicBezTo>
                      <a:cubicBezTo>
                        <a:pt x="20" y="75"/>
                        <a:pt x="20" y="75"/>
                        <a:pt x="20" y="75"/>
                      </a:cubicBezTo>
                      <a:cubicBezTo>
                        <a:pt x="19" y="75"/>
                        <a:pt x="19" y="75"/>
                        <a:pt x="19" y="75"/>
                      </a:cubicBezTo>
                      <a:cubicBezTo>
                        <a:pt x="18" y="75"/>
                        <a:pt x="18" y="75"/>
                        <a:pt x="18" y="75"/>
                      </a:cubicBezTo>
                      <a:cubicBezTo>
                        <a:pt x="18" y="75"/>
                        <a:pt x="17" y="76"/>
                        <a:pt x="17" y="76"/>
                      </a:cubicBezTo>
                      <a:cubicBezTo>
                        <a:pt x="17" y="76"/>
                        <a:pt x="17" y="76"/>
                        <a:pt x="17" y="77"/>
                      </a:cubicBezTo>
                      <a:cubicBezTo>
                        <a:pt x="16" y="77"/>
                        <a:pt x="16" y="77"/>
                        <a:pt x="16" y="77"/>
                      </a:cubicBezTo>
                      <a:cubicBezTo>
                        <a:pt x="16" y="78"/>
                        <a:pt x="16" y="78"/>
                        <a:pt x="16" y="78"/>
                      </a:cubicBezTo>
                      <a:cubicBezTo>
                        <a:pt x="16" y="78"/>
                        <a:pt x="16" y="79"/>
                        <a:pt x="16" y="79"/>
                      </a:cubicBezTo>
                      <a:cubicBezTo>
                        <a:pt x="15" y="79"/>
                        <a:pt x="15" y="79"/>
                        <a:pt x="15" y="79"/>
                      </a:cubicBezTo>
                      <a:cubicBezTo>
                        <a:pt x="14" y="80"/>
                        <a:pt x="14" y="80"/>
                        <a:pt x="14" y="80"/>
                      </a:cubicBezTo>
                      <a:cubicBezTo>
                        <a:pt x="14" y="80"/>
                        <a:pt x="14" y="80"/>
                        <a:pt x="13" y="80"/>
                      </a:cubicBezTo>
                      <a:cubicBezTo>
                        <a:pt x="13" y="81"/>
                        <a:pt x="13" y="81"/>
                        <a:pt x="12" y="81"/>
                      </a:cubicBezTo>
                      <a:cubicBezTo>
                        <a:pt x="12" y="81"/>
                        <a:pt x="12" y="81"/>
                        <a:pt x="12" y="81"/>
                      </a:cubicBezTo>
                      <a:cubicBezTo>
                        <a:pt x="12" y="82"/>
                        <a:pt x="11" y="82"/>
                        <a:pt x="11" y="82"/>
                      </a:cubicBezTo>
                      <a:cubicBezTo>
                        <a:pt x="12" y="82"/>
                        <a:pt x="12" y="82"/>
                        <a:pt x="12" y="82"/>
                      </a:cubicBezTo>
                      <a:cubicBezTo>
                        <a:pt x="12" y="82"/>
                        <a:pt x="12" y="82"/>
                        <a:pt x="13" y="82"/>
                      </a:cubicBezTo>
                      <a:cubicBezTo>
                        <a:pt x="13" y="82"/>
                        <a:pt x="13" y="82"/>
                        <a:pt x="13" y="82"/>
                      </a:cubicBezTo>
                      <a:cubicBezTo>
                        <a:pt x="13" y="82"/>
                        <a:pt x="13" y="82"/>
                        <a:pt x="14" y="82"/>
                      </a:cubicBezTo>
                      <a:cubicBezTo>
                        <a:pt x="14" y="82"/>
                        <a:pt x="14" y="82"/>
                        <a:pt x="14" y="81"/>
                      </a:cubicBezTo>
                      <a:cubicBezTo>
                        <a:pt x="14" y="81"/>
                        <a:pt x="14" y="81"/>
                        <a:pt x="15" y="81"/>
                      </a:cubicBezTo>
                      <a:cubicBezTo>
                        <a:pt x="15" y="81"/>
                        <a:pt x="15" y="81"/>
                        <a:pt x="15" y="81"/>
                      </a:cubicBezTo>
                      <a:cubicBezTo>
                        <a:pt x="16" y="81"/>
                        <a:pt x="16" y="80"/>
                        <a:pt x="17" y="80"/>
                      </a:cubicBezTo>
                      <a:cubicBezTo>
                        <a:pt x="17" y="80"/>
                        <a:pt x="17" y="80"/>
                        <a:pt x="18" y="80"/>
                      </a:cubicBezTo>
                      <a:cubicBezTo>
                        <a:pt x="18" y="80"/>
                        <a:pt x="18" y="80"/>
                        <a:pt x="18" y="80"/>
                      </a:cubicBezTo>
                      <a:cubicBezTo>
                        <a:pt x="18" y="79"/>
                        <a:pt x="18" y="79"/>
                        <a:pt x="18" y="79"/>
                      </a:cubicBezTo>
                      <a:cubicBezTo>
                        <a:pt x="19" y="79"/>
                        <a:pt x="19" y="80"/>
                        <a:pt x="19" y="80"/>
                      </a:cubicBezTo>
                      <a:cubicBezTo>
                        <a:pt x="19" y="80"/>
                        <a:pt x="20" y="81"/>
                        <a:pt x="20" y="81"/>
                      </a:cubicBezTo>
                      <a:cubicBezTo>
                        <a:pt x="20" y="81"/>
                        <a:pt x="20" y="80"/>
                        <a:pt x="21" y="80"/>
                      </a:cubicBezTo>
                      <a:cubicBezTo>
                        <a:pt x="21" y="79"/>
                        <a:pt x="21" y="79"/>
                        <a:pt x="21" y="78"/>
                      </a:cubicBezTo>
                      <a:cubicBezTo>
                        <a:pt x="21" y="78"/>
                        <a:pt x="21" y="78"/>
                        <a:pt x="22" y="78"/>
                      </a:cubicBezTo>
                      <a:cubicBezTo>
                        <a:pt x="22" y="77"/>
                        <a:pt x="23" y="77"/>
                        <a:pt x="23" y="77"/>
                      </a:cubicBezTo>
                      <a:cubicBezTo>
                        <a:pt x="23" y="77"/>
                        <a:pt x="24" y="77"/>
                        <a:pt x="24" y="77"/>
                      </a:cubicBezTo>
                      <a:cubicBezTo>
                        <a:pt x="24" y="77"/>
                        <a:pt x="24" y="77"/>
                        <a:pt x="25" y="78"/>
                      </a:cubicBezTo>
                      <a:cubicBezTo>
                        <a:pt x="25" y="78"/>
                        <a:pt x="25" y="78"/>
                        <a:pt x="25" y="78"/>
                      </a:cubicBezTo>
                      <a:cubicBezTo>
                        <a:pt x="26" y="78"/>
                        <a:pt x="26" y="78"/>
                        <a:pt x="26" y="78"/>
                      </a:cubicBezTo>
                      <a:cubicBezTo>
                        <a:pt x="27" y="78"/>
                        <a:pt x="27" y="78"/>
                        <a:pt x="27" y="78"/>
                      </a:cubicBezTo>
                      <a:cubicBezTo>
                        <a:pt x="27" y="78"/>
                        <a:pt x="28" y="78"/>
                        <a:pt x="28" y="78"/>
                      </a:cubicBezTo>
                      <a:cubicBezTo>
                        <a:pt x="28" y="78"/>
                        <a:pt x="28" y="78"/>
                        <a:pt x="28" y="77"/>
                      </a:cubicBezTo>
                      <a:cubicBezTo>
                        <a:pt x="28" y="77"/>
                        <a:pt x="29" y="77"/>
                        <a:pt x="29" y="77"/>
                      </a:cubicBezTo>
                      <a:cubicBezTo>
                        <a:pt x="29" y="77"/>
                        <a:pt x="30" y="77"/>
                        <a:pt x="30" y="77"/>
                      </a:cubicBezTo>
                      <a:cubicBezTo>
                        <a:pt x="30" y="77"/>
                        <a:pt x="30" y="77"/>
                        <a:pt x="31" y="76"/>
                      </a:cubicBezTo>
                      <a:cubicBezTo>
                        <a:pt x="31" y="76"/>
                        <a:pt x="31" y="76"/>
                        <a:pt x="32" y="76"/>
                      </a:cubicBezTo>
                      <a:cubicBezTo>
                        <a:pt x="32" y="76"/>
                        <a:pt x="32" y="76"/>
                        <a:pt x="33" y="76"/>
                      </a:cubicBezTo>
                      <a:cubicBezTo>
                        <a:pt x="33" y="76"/>
                        <a:pt x="33" y="76"/>
                        <a:pt x="34" y="77"/>
                      </a:cubicBezTo>
                      <a:cubicBezTo>
                        <a:pt x="34" y="77"/>
                        <a:pt x="35" y="77"/>
                        <a:pt x="35" y="77"/>
                      </a:cubicBezTo>
                      <a:cubicBezTo>
                        <a:pt x="35" y="77"/>
                        <a:pt x="36" y="77"/>
                        <a:pt x="36" y="77"/>
                      </a:cubicBezTo>
                      <a:cubicBezTo>
                        <a:pt x="37" y="77"/>
                        <a:pt x="37" y="77"/>
                        <a:pt x="38" y="77"/>
                      </a:cubicBezTo>
                      <a:cubicBezTo>
                        <a:pt x="39" y="77"/>
                        <a:pt x="39" y="77"/>
                        <a:pt x="40" y="77"/>
                      </a:cubicBezTo>
                      <a:cubicBezTo>
                        <a:pt x="40" y="77"/>
                        <a:pt x="41" y="76"/>
                        <a:pt x="42" y="76"/>
                      </a:cubicBezTo>
                      <a:cubicBezTo>
                        <a:pt x="42" y="75"/>
                        <a:pt x="43" y="75"/>
                        <a:pt x="43" y="75"/>
                      </a:cubicBezTo>
                      <a:cubicBezTo>
                        <a:pt x="44" y="75"/>
                        <a:pt x="44" y="74"/>
                        <a:pt x="44" y="74"/>
                      </a:cubicBezTo>
                      <a:cubicBezTo>
                        <a:pt x="44" y="74"/>
                        <a:pt x="44" y="73"/>
                        <a:pt x="44" y="73"/>
                      </a:cubicBezTo>
                      <a:cubicBezTo>
                        <a:pt x="44" y="73"/>
                        <a:pt x="44" y="73"/>
                        <a:pt x="44" y="73"/>
                      </a:cubicBezTo>
                      <a:cubicBezTo>
                        <a:pt x="43" y="73"/>
                        <a:pt x="43" y="73"/>
                        <a:pt x="43" y="73"/>
                      </a:cubicBezTo>
                      <a:cubicBezTo>
                        <a:pt x="42" y="73"/>
                        <a:pt x="42" y="73"/>
                        <a:pt x="42" y="73"/>
                      </a:cubicBezTo>
                      <a:cubicBezTo>
                        <a:pt x="42" y="73"/>
                        <a:pt x="42" y="73"/>
                        <a:pt x="42" y="73"/>
                      </a:cubicBezTo>
                      <a:cubicBezTo>
                        <a:pt x="41" y="73"/>
                        <a:pt x="41" y="73"/>
                        <a:pt x="41" y="73"/>
                      </a:cubicBezTo>
                      <a:cubicBezTo>
                        <a:pt x="40" y="73"/>
                        <a:pt x="40" y="73"/>
                        <a:pt x="40" y="73"/>
                      </a:cubicBezTo>
                      <a:cubicBezTo>
                        <a:pt x="40" y="73"/>
                        <a:pt x="39" y="73"/>
                        <a:pt x="39" y="72"/>
                      </a:cubicBezTo>
                      <a:cubicBezTo>
                        <a:pt x="39" y="72"/>
                        <a:pt x="40" y="72"/>
                        <a:pt x="40" y="72"/>
                      </a:cubicBezTo>
                      <a:cubicBezTo>
                        <a:pt x="40" y="72"/>
                        <a:pt x="41" y="72"/>
                        <a:pt x="41" y="72"/>
                      </a:cubicBezTo>
                      <a:cubicBezTo>
                        <a:pt x="41" y="72"/>
                        <a:pt x="42" y="72"/>
                        <a:pt x="42" y="72"/>
                      </a:cubicBezTo>
                      <a:cubicBezTo>
                        <a:pt x="42" y="72"/>
                        <a:pt x="42" y="71"/>
                        <a:pt x="42" y="71"/>
                      </a:cubicBezTo>
                      <a:cubicBezTo>
                        <a:pt x="41" y="71"/>
                        <a:pt x="41" y="71"/>
                        <a:pt x="41" y="71"/>
                      </a:cubicBezTo>
                      <a:cubicBezTo>
                        <a:pt x="40" y="71"/>
                        <a:pt x="41" y="71"/>
                        <a:pt x="41" y="71"/>
                      </a:cubicBezTo>
                      <a:cubicBezTo>
                        <a:pt x="41" y="71"/>
                        <a:pt x="42" y="71"/>
                        <a:pt x="42" y="70"/>
                      </a:cubicBezTo>
                      <a:cubicBezTo>
                        <a:pt x="42" y="70"/>
                        <a:pt x="42" y="70"/>
                        <a:pt x="43" y="70"/>
                      </a:cubicBezTo>
                      <a:cubicBezTo>
                        <a:pt x="43" y="70"/>
                        <a:pt x="43" y="70"/>
                        <a:pt x="43" y="70"/>
                      </a:cubicBezTo>
                      <a:cubicBezTo>
                        <a:pt x="43" y="70"/>
                        <a:pt x="43" y="70"/>
                        <a:pt x="43" y="70"/>
                      </a:cubicBezTo>
                      <a:cubicBezTo>
                        <a:pt x="42" y="70"/>
                        <a:pt x="42" y="69"/>
                        <a:pt x="42" y="69"/>
                      </a:cubicBezTo>
                      <a:cubicBezTo>
                        <a:pt x="42" y="69"/>
                        <a:pt x="43" y="69"/>
                        <a:pt x="43" y="69"/>
                      </a:cubicBezTo>
                      <a:cubicBezTo>
                        <a:pt x="43" y="69"/>
                        <a:pt x="43" y="69"/>
                        <a:pt x="43" y="69"/>
                      </a:cubicBezTo>
                      <a:cubicBezTo>
                        <a:pt x="44" y="69"/>
                        <a:pt x="44" y="69"/>
                        <a:pt x="44" y="69"/>
                      </a:cubicBezTo>
                      <a:cubicBezTo>
                        <a:pt x="44" y="69"/>
                        <a:pt x="45" y="69"/>
                        <a:pt x="45" y="68"/>
                      </a:cubicBezTo>
                      <a:cubicBezTo>
                        <a:pt x="45" y="68"/>
                        <a:pt x="45" y="68"/>
                        <a:pt x="45" y="67"/>
                      </a:cubicBezTo>
                      <a:cubicBezTo>
                        <a:pt x="45" y="67"/>
                        <a:pt x="45" y="66"/>
                        <a:pt x="46" y="66"/>
                      </a:cubicBezTo>
                      <a:cubicBezTo>
                        <a:pt x="46" y="66"/>
                        <a:pt x="45" y="65"/>
                        <a:pt x="45" y="65"/>
                      </a:cubicBezTo>
                      <a:cubicBezTo>
                        <a:pt x="45" y="64"/>
                        <a:pt x="45" y="64"/>
                        <a:pt x="44" y="64"/>
                      </a:cubicBezTo>
                      <a:cubicBezTo>
                        <a:pt x="44" y="63"/>
                        <a:pt x="44" y="63"/>
                        <a:pt x="43" y="63"/>
                      </a:cubicBezTo>
                      <a:cubicBezTo>
                        <a:pt x="43" y="63"/>
                        <a:pt x="42" y="63"/>
                        <a:pt x="42" y="63"/>
                      </a:cubicBezTo>
                      <a:cubicBezTo>
                        <a:pt x="41" y="63"/>
                        <a:pt x="41" y="63"/>
                        <a:pt x="41" y="63"/>
                      </a:cubicBezTo>
                      <a:cubicBezTo>
                        <a:pt x="41" y="63"/>
                        <a:pt x="40" y="63"/>
                        <a:pt x="40" y="63"/>
                      </a:cubicBezTo>
                      <a:cubicBezTo>
                        <a:pt x="39" y="64"/>
                        <a:pt x="39" y="64"/>
                        <a:pt x="39" y="64"/>
                      </a:cubicBezTo>
                      <a:cubicBezTo>
                        <a:pt x="39" y="64"/>
                        <a:pt x="38" y="64"/>
                        <a:pt x="38" y="64"/>
                      </a:cubicBezTo>
                      <a:cubicBezTo>
                        <a:pt x="37" y="64"/>
                        <a:pt x="38" y="63"/>
                        <a:pt x="38" y="63"/>
                      </a:cubicBezTo>
                      <a:cubicBezTo>
                        <a:pt x="38" y="63"/>
                        <a:pt x="38" y="62"/>
                        <a:pt x="39" y="62"/>
                      </a:cubicBezTo>
                      <a:cubicBezTo>
                        <a:pt x="39" y="62"/>
                        <a:pt x="39" y="62"/>
                        <a:pt x="39" y="62"/>
                      </a:cubicBezTo>
                      <a:cubicBezTo>
                        <a:pt x="39" y="61"/>
                        <a:pt x="38" y="61"/>
                        <a:pt x="38" y="60"/>
                      </a:cubicBezTo>
                      <a:cubicBezTo>
                        <a:pt x="38" y="60"/>
                        <a:pt x="37" y="60"/>
                        <a:pt x="37" y="60"/>
                      </a:cubicBezTo>
                      <a:cubicBezTo>
                        <a:pt x="37" y="59"/>
                        <a:pt x="36" y="59"/>
                        <a:pt x="36" y="59"/>
                      </a:cubicBezTo>
                      <a:cubicBezTo>
                        <a:pt x="36" y="59"/>
                        <a:pt x="36" y="59"/>
                        <a:pt x="35" y="59"/>
                      </a:cubicBezTo>
                      <a:cubicBezTo>
                        <a:pt x="35" y="59"/>
                        <a:pt x="34" y="59"/>
                        <a:pt x="34" y="59"/>
                      </a:cubicBezTo>
                      <a:cubicBezTo>
                        <a:pt x="34" y="59"/>
                        <a:pt x="34" y="58"/>
                        <a:pt x="34" y="58"/>
                      </a:cubicBezTo>
                      <a:cubicBezTo>
                        <a:pt x="34" y="58"/>
                        <a:pt x="35" y="58"/>
                        <a:pt x="35" y="58"/>
                      </a:cubicBezTo>
                      <a:cubicBezTo>
                        <a:pt x="35" y="58"/>
                        <a:pt x="36" y="58"/>
                        <a:pt x="36" y="58"/>
                      </a:cubicBezTo>
                      <a:cubicBezTo>
                        <a:pt x="36" y="58"/>
                        <a:pt x="36" y="58"/>
                        <a:pt x="37" y="59"/>
                      </a:cubicBezTo>
                      <a:cubicBezTo>
                        <a:pt x="37" y="59"/>
                        <a:pt x="37" y="59"/>
                        <a:pt x="37" y="59"/>
                      </a:cubicBezTo>
                      <a:cubicBezTo>
                        <a:pt x="38" y="59"/>
                        <a:pt x="37" y="58"/>
                        <a:pt x="37" y="58"/>
                      </a:cubicBezTo>
                      <a:cubicBezTo>
                        <a:pt x="37" y="58"/>
                        <a:pt x="37" y="57"/>
                        <a:pt x="37" y="57"/>
                      </a:cubicBezTo>
                      <a:cubicBezTo>
                        <a:pt x="37" y="56"/>
                        <a:pt x="36" y="56"/>
                        <a:pt x="36" y="55"/>
                      </a:cubicBezTo>
                      <a:cubicBezTo>
                        <a:pt x="35" y="55"/>
                        <a:pt x="35" y="55"/>
                        <a:pt x="35" y="54"/>
                      </a:cubicBezTo>
                      <a:cubicBezTo>
                        <a:pt x="34" y="54"/>
                        <a:pt x="34" y="53"/>
                        <a:pt x="33" y="53"/>
                      </a:cubicBezTo>
                      <a:cubicBezTo>
                        <a:pt x="33" y="53"/>
                        <a:pt x="32" y="53"/>
                        <a:pt x="32" y="52"/>
                      </a:cubicBezTo>
                      <a:cubicBezTo>
                        <a:pt x="31" y="52"/>
                        <a:pt x="31" y="52"/>
                        <a:pt x="31" y="51"/>
                      </a:cubicBezTo>
                      <a:cubicBezTo>
                        <a:pt x="31" y="51"/>
                        <a:pt x="31" y="51"/>
                        <a:pt x="30" y="50"/>
                      </a:cubicBezTo>
                      <a:cubicBezTo>
                        <a:pt x="30" y="50"/>
                        <a:pt x="30" y="50"/>
                        <a:pt x="30" y="49"/>
                      </a:cubicBezTo>
                      <a:cubicBezTo>
                        <a:pt x="29" y="48"/>
                        <a:pt x="29" y="48"/>
                        <a:pt x="29" y="47"/>
                      </a:cubicBezTo>
                      <a:cubicBezTo>
                        <a:pt x="29" y="46"/>
                        <a:pt x="29" y="46"/>
                        <a:pt x="28" y="46"/>
                      </a:cubicBezTo>
                      <a:cubicBezTo>
                        <a:pt x="28" y="45"/>
                        <a:pt x="27" y="45"/>
                        <a:pt x="26" y="44"/>
                      </a:cubicBezTo>
                      <a:cubicBezTo>
                        <a:pt x="26" y="44"/>
                        <a:pt x="25" y="44"/>
                        <a:pt x="24" y="44"/>
                      </a:cubicBezTo>
                      <a:cubicBezTo>
                        <a:pt x="24" y="44"/>
                        <a:pt x="24" y="44"/>
                        <a:pt x="23" y="44"/>
                      </a:cubicBezTo>
                      <a:cubicBezTo>
                        <a:pt x="22" y="44"/>
                        <a:pt x="22" y="44"/>
                        <a:pt x="21" y="44"/>
                      </a:cubicBezTo>
                      <a:cubicBezTo>
                        <a:pt x="21" y="44"/>
                        <a:pt x="20" y="44"/>
                        <a:pt x="20" y="44"/>
                      </a:cubicBezTo>
                      <a:cubicBezTo>
                        <a:pt x="19" y="44"/>
                        <a:pt x="19" y="44"/>
                        <a:pt x="19" y="44"/>
                      </a:cubicBezTo>
                      <a:cubicBezTo>
                        <a:pt x="19" y="43"/>
                        <a:pt x="19" y="43"/>
                        <a:pt x="20" y="44"/>
                      </a:cubicBezTo>
                      <a:cubicBezTo>
                        <a:pt x="20" y="44"/>
                        <a:pt x="21" y="44"/>
                        <a:pt x="21" y="44"/>
                      </a:cubicBezTo>
                      <a:cubicBezTo>
                        <a:pt x="21" y="44"/>
                        <a:pt x="22" y="43"/>
                        <a:pt x="22" y="43"/>
                      </a:cubicBezTo>
                      <a:cubicBezTo>
                        <a:pt x="22" y="43"/>
                        <a:pt x="22" y="43"/>
                        <a:pt x="23" y="43"/>
                      </a:cubicBezTo>
                      <a:cubicBezTo>
                        <a:pt x="23" y="43"/>
                        <a:pt x="24" y="43"/>
                        <a:pt x="24" y="42"/>
                      </a:cubicBezTo>
                      <a:cubicBezTo>
                        <a:pt x="24" y="42"/>
                        <a:pt x="24" y="42"/>
                        <a:pt x="24" y="42"/>
                      </a:cubicBezTo>
                      <a:cubicBezTo>
                        <a:pt x="24" y="41"/>
                        <a:pt x="23" y="41"/>
                        <a:pt x="23" y="41"/>
                      </a:cubicBezTo>
                      <a:cubicBezTo>
                        <a:pt x="23" y="41"/>
                        <a:pt x="23" y="41"/>
                        <a:pt x="22" y="41"/>
                      </a:cubicBezTo>
                      <a:cubicBezTo>
                        <a:pt x="22" y="41"/>
                        <a:pt x="21" y="41"/>
                        <a:pt x="21" y="41"/>
                      </a:cubicBezTo>
                      <a:cubicBezTo>
                        <a:pt x="21" y="41"/>
                        <a:pt x="21" y="41"/>
                        <a:pt x="22" y="41"/>
                      </a:cubicBezTo>
                      <a:cubicBezTo>
                        <a:pt x="22" y="41"/>
                        <a:pt x="23" y="41"/>
                        <a:pt x="23" y="41"/>
                      </a:cubicBezTo>
                      <a:cubicBezTo>
                        <a:pt x="24" y="41"/>
                        <a:pt x="23" y="41"/>
                        <a:pt x="24" y="40"/>
                      </a:cubicBezTo>
                      <a:cubicBezTo>
                        <a:pt x="24" y="40"/>
                        <a:pt x="24" y="40"/>
                        <a:pt x="25" y="39"/>
                      </a:cubicBezTo>
                      <a:cubicBezTo>
                        <a:pt x="25" y="38"/>
                        <a:pt x="25" y="38"/>
                        <a:pt x="26" y="38"/>
                      </a:cubicBezTo>
                      <a:cubicBezTo>
                        <a:pt x="26" y="38"/>
                        <a:pt x="26" y="38"/>
                        <a:pt x="26" y="37"/>
                      </a:cubicBezTo>
                      <a:cubicBezTo>
                        <a:pt x="26" y="37"/>
                        <a:pt x="26" y="36"/>
                        <a:pt x="27" y="36"/>
                      </a:cubicBezTo>
                      <a:cubicBezTo>
                        <a:pt x="27" y="35"/>
                        <a:pt x="27" y="35"/>
                        <a:pt x="28" y="34"/>
                      </a:cubicBezTo>
                      <a:cubicBezTo>
                        <a:pt x="28" y="34"/>
                        <a:pt x="28" y="34"/>
                        <a:pt x="28" y="33"/>
                      </a:cubicBezTo>
                      <a:cubicBezTo>
                        <a:pt x="27" y="33"/>
                        <a:pt x="27" y="33"/>
                        <a:pt x="26" y="33"/>
                      </a:cubicBezTo>
                      <a:cubicBezTo>
                        <a:pt x="26" y="33"/>
                        <a:pt x="25" y="33"/>
                        <a:pt x="24" y="33"/>
                      </a:cubicBezTo>
                      <a:cubicBezTo>
                        <a:pt x="24" y="33"/>
                        <a:pt x="23" y="33"/>
                        <a:pt x="22" y="32"/>
                      </a:cubicBezTo>
                      <a:cubicBezTo>
                        <a:pt x="21" y="32"/>
                        <a:pt x="21" y="33"/>
                        <a:pt x="20" y="33"/>
                      </a:cubicBezTo>
                      <a:cubicBezTo>
                        <a:pt x="20" y="33"/>
                        <a:pt x="20" y="33"/>
                        <a:pt x="19" y="33"/>
                      </a:cubicBezTo>
                      <a:cubicBezTo>
                        <a:pt x="19" y="33"/>
                        <a:pt x="18" y="33"/>
                        <a:pt x="18" y="34"/>
                      </a:cubicBezTo>
                      <a:cubicBezTo>
                        <a:pt x="18" y="34"/>
                        <a:pt x="17" y="34"/>
                        <a:pt x="17" y="34"/>
                      </a:cubicBezTo>
                      <a:cubicBezTo>
                        <a:pt x="17" y="34"/>
                        <a:pt x="17" y="34"/>
                        <a:pt x="16" y="34"/>
                      </a:cubicBezTo>
                      <a:cubicBezTo>
                        <a:pt x="16" y="33"/>
                        <a:pt x="16" y="34"/>
                        <a:pt x="16" y="34"/>
                      </a:cubicBezTo>
                      <a:cubicBezTo>
                        <a:pt x="15" y="34"/>
                        <a:pt x="15" y="34"/>
                        <a:pt x="15" y="34"/>
                      </a:cubicBezTo>
                      <a:cubicBezTo>
                        <a:pt x="15" y="33"/>
                        <a:pt x="16" y="33"/>
                        <a:pt x="16" y="33"/>
                      </a:cubicBezTo>
                      <a:cubicBezTo>
                        <a:pt x="16" y="33"/>
                        <a:pt x="16" y="33"/>
                        <a:pt x="17" y="33"/>
                      </a:cubicBezTo>
                      <a:cubicBezTo>
                        <a:pt x="17" y="32"/>
                        <a:pt x="17" y="33"/>
                        <a:pt x="17" y="33"/>
                      </a:cubicBezTo>
                      <a:cubicBezTo>
                        <a:pt x="17" y="33"/>
                        <a:pt x="18" y="32"/>
                        <a:pt x="17" y="32"/>
                      </a:cubicBezTo>
                      <a:cubicBezTo>
                        <a:pt x="17" y="32"/>
                        <a:pt x="17" y="32"/>
                        <a:pt x="1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32"/>
                        <a:pt x="16" y="32"/>
                        <a:pt x="16" y="31"/>
                      </a:cubicBezTo>
                      <a:cubicBezTo>
                        <a:pt x="16" y="31"/>
                        <a:pt x="16" y="31"/>
                        <a:pt x="16" y="31"/>
                      </a:cubicBezTo>
                      <a:cubicBezTo>
                        <a:pt x="16" y="31"/>
                        <a:pt x="16" y="31"/>
                        <a:pt x="17" y="31"/>
                      </a:cubicBezTo>
                      <a:cubicBezTo>
                        <a:pt x="17" y="31"/>
                        <a:pt x="17" y="31"/>
                        <a:pt x="17" y="31"/>
                      </a:cubicBezTo>
                      <a:cubicBezTo>
                        <a:pt x="17" y="31"/>
                        <a:pt x="18" y="31"/>
                        <a:pt x="18" y="31"/>
                      </a:cubicBezTo>
                      <a:cubicBezTo>
                        <a:pt x="18" y="30"/>
                        <a:pt x="18" y="30"/>
                        <a:pt x="19" y="30"/>
                      </a:cubicBezTo>
                      <a:cubicBezTo>
                        <a:pt x="19" y="30"/>
                        <a:pt x="19" y="30"/>
                        <a:pt x="20" y="30"/>
                      </a:cubicBezTo>
                      <a:cubicBezTo>
                        <a:pt x="20" y="29"/>
                        <a:pt x="20" y="29"/>
                        <a:pt x="20" y="29"/>
                      </a:cubicBezTo>
                      <a:cubicBezTo>
                        <a:pt x="20" y="28"/>
                        <a:pt x="21" y="29"/>
                        <a:pt x="21" y="28"/>
                      </a:cubicBezTo>
                      <a:cubicBezTo>
                        <a:pt x="21" y="28"/>
                        <a:pt x="21" y="28"/>
                        <a:pt x="21" y="28"/>
                      </a:cubicBezTo>
                      <a:cubicBezTo>
                        <a:pt x="21" y="27"/>
                        <a:pt x="21" y="27"/>
                        <a:pt x="22" y="27"/>
                      </a:cubicBezTo>
                      <a:cubicBezTo>
                        <a:pt x="22" y="27"/>
                        <a:pt x="22" y="27"/>
                        <a:pt x="22" y="26"/>
                      </a:cubicBezTo>
                      <a:cubicBezTo>
                        <a:pt x="22" y="26"/>
                        <a:pt x="22" y="26"/>
                        <a:pt x="21" y="26"/>
                      </a:cubicBezTo>
                      <a:cubicBezTo>
                        <a:pt x="21" y="26"/>
                        <a:pt x="21" y="26"/>
                        <a:pt x="20" y="26"/>
                      </a:cubicBezTo>
                      <a:cubicBezTo>
                        <a:pt x="20" y="26"/>
                        <a:pt x="19" y="27"/>
                        <a:pt x="19" y="27"/>
                      </a:cubicBezTo>
                      <a:cubicBezTo>
                        <a:pt x="19" y="27"/>
                        <a:pt x="19" y="27"/>
                        <a:pt x="18" y="27"/>
                      </a:cubicBezTo>
                      <a:cubicBezTo>
                        <a:pt x="18" y="26"/>
                        <a:pt x="18" y="27"/>
                        <a:pt x="18" y="27"/>
                      </a:cubicBezTo>
                      <a:cubicBezTo>
                        <a:pt x="17" y="27"/>
                        <a:pt x="17" y="27"/>
                        <a:pt x="17" y="27"/>
                      </a:cubicBezTo>
                      <a:cubicBezTo>
                        <a:pt x="16" y="27"/>
                        <a:pt x="16" y="27"/>
                        <a:pt x="16" y="27"/>
                      </a:cubicBezTo>
                      <a:cubicBezTo>
                        <a:pt x="16" y="27"/>
                        <a:pt x="16" y="27"/>
                        <a:pt x="16" y="28"/>
                      </a:cubicBezTo>
                      <a:cubicBezTo>
                        <a:pt x="16" y="28"/>
                        <a:pt x="15" y="28"/>
                        <a:pt x="15" y="28"/>
                      </a:cubicBezTo>
                      <a:cubicBezTo>
                        <a:pt x="15" y="28"/>
                        <a:pt x="15" y="28"/>
                        <a:pt x="15" y="28"/>
                      </a:cubicBezTo>
                      <a:cubicBezTo>
                        <a:pt x="15" y="28"/>
                        <a:pt x="15" y="28"/>
                        <a:pt x="15" y="27"/>
                      </a:cubicBezTo>
                      <a:cubicBezTo>
                        <a:pt x="15" y="27"/>
                        <a:pt x="15" y="27"/>
                        <a:pt x="15" y="27"/>
                      </a:cubicBezTo>
                      <a:cubicBezTo>
                        <a:pt x="15" y="27"/>
                        <a:pt x="15" y="27"/>
                        <a:pt x="14" y="27"/>
                      </a:cubicBezTo>
                      <a:cubicBezTo>
                        <a:pt x="14" y="27"/>
                        <a:pt x="14" y="27"/>
                        <a:pt x="14" y="28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14" y="28"/>
                        <a:pt x="14" y="28"/>
                        <a:pt x="13" y="28"/>
                      </a:cubicBezTo>
                      <a:cubicBezTo>
                        <a:pt x="13" y="28"/>
                        <a:pt x="13" y="28"/>
                        <a:pt x="14" y="27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4" y="27"/>
                        <a:pt x="14" y="27"/>
                        <a:pt x="13" y="27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2" y="27"/>
                        <a:pt x="12" y="27"/>
                        <a:pt x="12" y="28"/>
                      </a:cubicBezTo>
                      <a:cubicBezTo>
                        <a:pt x="12" y="28"/>
                        <a:pt x="12" y="28"/>
                        <a:pt x="12" y="28"/>
                      </a:cubicBezTo>
                      <a:cubicBezTo>
                        <a:pt x="12" y="28"/>
                        <a:pt x="12" y="29"/>
                        <a:pt x="12" y="29"/>
                      </a:cubicBezTo>
                      <a:cubicBezTo>
                        <a:pt x="13" y="29"/>
                        <a:pt x="13" y="29"/>
                        <a:pt x="13" y="29"/>
                      </a:cubicBezTo>
                      <a:cubicBezTo>
                        <a:pt x="13" y="29"/>
                        <a:pt x="13" y="29"/>
                        <a:pt x="13" y="29"/>
                      </a:cubicBezTo>
                      <a:cubicBezTo>
                        <a:pt x="13" y="29"/>
                        <a:pt x="13" y="29"/>
                        <a:pt x="13" y="29"/>
                      </a:cubicBezTo>
                      <a:cubicBezTo>
                        <a:pt x="13" y="29"/>
                        <a:pt x="12" y="29"/>
                        <a:pt x="12" y="29"/>
                      </a:cubicBezTo>
                      <a:cubicBezTo>
                        <a:pt x="12" y="29"/>
                        <a:pt x="12" y="29"/>
                        <a:pt x="12" y="29"/>
                      </a:cubicBezTo>
                      <a:cubicBezTo>
                        <a:pt x="12" y="29"/>
                        <a:pt x="12" y="29"/>
                        <a:pt x="12" y="30"/>
                      </a:cubicBezTo>
                      <a:cubicBezTo>
                        <a:pt x="12" y="30"/>
                        <a:pt x="12" y="30"/>
                        <a:pt x="11" y="30"/>
                      </a:cubicBezTo>
                      <a:cubicBezTo>
                        <a:pt x="11" y="30"/>
                        <a:pt x="11" y="30"/>
                        <a:pt x="11" y="30"/>
                      </a:cubicBezTo>
                      <a:cubicBezTo>
                        <a:pt x="11" y="31"/>
                        <a:pt x="11" y="31"/>
                        <a:pt x="11" y="31"/>
                      </a:cubicBezTo>
                      <a:cubicBezTo>
                        <a:pt x="12" y="31"/>
                        <a:pt x="12" y="31"/>
                        <a:pt x="12" y="31"/>
                      </a:cubicBezTo>
                      <a:cubicBezTo>
                        <a:pt x="12" y="32"/>
                        <a:pt x="12" y="31"/>
                        <a:pt x="12" y="32"/>
                      </a:cubicBezTo>
                      <a:cubicBezTo>
                        <a:pt x="13" y="32"/>
                        <a:pt x="13" y="32"/>
                        <a:pt x="13" y="32"/>
                      </a:cubicBezTo>
                      <a:cubicBezTo>
                        <a:pt x="13" y="32"/>
                        <a:pt x="12" y="32"/>
                        <a:pt x="12" y="32"/>
                      </a:cubicBezTo>
                      <a:cubicBezTo>
                        <a:pt x="12" y="32"/>
                        <a:pt x="12" y="32"/>
                        <a:pt x="12" y="32"/>
                      </a:cubicBezTo>
                      <a:cubicBezTo>
                        <a:pt x="11" y="32"/>
                        <a:pt x="11" y="32"/>
                        <a:pt x="11" y="32"/>
                      </a:cubicBezTo>
                      <a:cubicBezTo>
                        <a:pt x="11" y="32"/>
                        <a:pt x="11" y="32"/>
                        <a:pt x="11" y="32"/>
                      </a:cubicBezTo>
                      <a:cubicBezTo>
                        <a:pt x="11" y="32"/>
                        <a:pt x="10" y="32"/>
                        <a:pt x="10" y="32"/>
                      </a:cubicBezTo>
                      <a:cubicBezTo>
                        <a:pt x="10" y="32"/>
                        <a:pt x="10" y="32"/>
                        <a:pt x="10" y="32"/>
                      </a:cubicBezTo>
                      <a:cubicBezTo>
                        <a:pt x="10" y="32"/>
                        <a:pt x="10" y="32"/>
                        <a:pt x="10" y="32"/>
                      </a:cubicBezTo>
                      <a:cubicBezTo>
                        <a:pt x="9" y="33"/>
                        <a:pt x="10" y="33"/>
                        <a:pt x="10" y="33"/>
                      </a:cubicBezTo>
                      <a:cubicBezTo>
                        <a:pt x="10" y="33"/>
                        <a:pt x="10" y="34"/>
                        <a:pt x="10" y="34"/>
                      </a:cubicBezTo>
                      <a:cubicBezTo>
                        <a:pt x="11" y="34"/>
                        <a:pt x="10" y="34"/>
                        <a:pt x="10" y="34"/>
                      </a:cubicBezTo>
                      <a:cubicBezTo>
                        <a:pt x="10" y="34"/>
                        <a:pt x="10" y="34"/>
                        <a:pt x="10" y="34"/>
                      </a:cubicBezTo>
                      <a:cubicBezTo>
                        <a:pt x="9" y="34"/>
                        <a:pt x="9" y="34"/>
                        <a:pt x="9" y="34"/>
                      </a:cubicBezTo>
                      <a:cubicBezTo>
                        <a:pt x="9" y="34"/>
                        <a:pt x="9" y="34"/>
                        <a:pt x="9" y="34"/>
                      </a:cubicBezTo>
                      <a:cubicBezTo>
                        <a:pt x="9" y="35"/>
                        <a:pt x="9" y="35"/>
                        <a:pt x="10" y="35"/>
                      </a:cubicBezTo>
                      <a:cubicBezTo>
                        <a:pt x="10" y="35"/>
                        <a:pt x="10" y="35"/>
                        <a:pt x="10" y="35"/>
                      </a:cubicBezTo>
                      <a:cubicBezTo>
                        <a:pt x="11" y="35"/>
                        <a:pt x="11" y="35"/>
                        <a:pt x="11" y="35"/>
                      </a:cubicBezTo>
                      <a:cubicBezTo>
                        <a:pt x="11" y="35"/>
                        <a:pt x="11" y="35"/>
                        <a:pt x="11" y="36"/>
                      </a:cubicBezTo>
                      <a:cubicBezTo>
                        <a:pt x="11" y="36"/>
                        <a:pt x="11" y="36"/>
                        <a:pt x="10" y="36"/>
                      </a:cubicBezTo>
                      <a:cubicBezTo>
                        <a:pt x="10" y="36"/>
                        <a:pt x="10" y="36"/>
                        <a:pt x="11" y="36"/>
                      </a:cubicBezTo>
                      <a:cubicBezTo>
                        <a:pt x="11" y="37"/>
                        <a:pt x="11" y="37"/>
                        <a:pt x="11" y="37"/>
                      </a:cubicBezTo>
                      <a:cubicBezTo>
                        <a:pt x="11" y="37"/>
                        <a:pt x="11" y="37"/>
                        <a:pt x="11" y="37"/>
                      </a:cubicBezTo>
                      <a:cubicBezTo>
                        <a:pt x="10" y="37"/>
                        <a:pt x="10" y="37"/>
                        <a:pt x="10" y="37"/>
                      </a:cubicBezTo>
                      <a:cubicBezTo>
                        <a:pt x="10" y="38"/>
                        <a:pt x="10" y="38"/>
                        <a:pt x="10" y="38"/>
                      </a:cubicBezTo>
                      <a:cubicBezTo>
                        <a:pt x="11" y="38"/>
                        <a:pt x="11" y="38"/>
                        <a:pt x="10" y="38"/>
                      </a:cubicBezTo>
                      <a:cubicBezTo>
                        <a:pt x="10" y="38"/>
                        <a:pt x="10" y="38"/>
                        <a:pt x="9" y="38"/>
                      </a:cubicBezTo>
                      <a:cubicBezTo>
                        <a:pt x="9" y="38"/>
                        <a:pt x="9" y="38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40"/>
                        <a:pt x="9" y="40"/>
                      </a:cubicBezTo>
                      <a:cubicBezTo>
                        <a:pt x="9" y="40"/>
                        <a:pt x="8" y="40"/>
                        <a:pt x="8" y="40"/>
                      </a:cubicBezTo>
                      <a:cubicBezTo>
                        <a:pt x="8" y="40"/>
                        <a:pt x="8" y="40"/>
                        <a:pt x="9" y="40"/>
                      </a:cubicBezTo>
                      <a:moveTo>
                        <a:pt x="31" y="78"/>
                      </a:moveTo>
                      <a:cubicBezTo>
                        <a:pt x="32" y="78"/>
                        <a:pt x="32" y="78"/>
                        <a:pt x="32" y="78"/>
                      </a:cubicBezTo>
                      <a:cubicBezTo>
                        <a:pt x="32" y="78"/>
                        <a:pt x="33" y="78"/>
                        <a:pt x="33" y="77"/>
                      </a:cubicBezTo>
                      <a:cubicBezTo>
                        <a:pt x="33" y="77"/>
                        <a:pt x="33" y="77"/>
                        <a:pt x="32" y="77"/>
                      </a:cubicBezTo>
                      <a:cubicBezTo>
                        <a:pt x="32" y="77"/>
                        <a:pt x="31" y="77"/>
                        <a:pt x="31" y="77"/>
                      </a:cubicBezTo>
                      <a:cubicBezTo>
                        <a:pt x="31" y="77"/>
                        <a:pt x="31" y="77"/>
                        <a:pt x="31" y="78"/>
                      </a:cubicBezTo>
                      <a:cubicBezTo>
                        <a:pt x="31" y="78"/>
                        <a:pt x="31" y="78"/>
                        <a:pt x="31" y="78"/>
                      </a:cubicBezTo>
                      <a:moveTo>
                        <a:pt x="1" y="3"/>
                      </a:move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3"/>
                      </a:cubicBezTo>
                      <a:moveTo>
                        <a:pt x="3" y="4"/>
                      </a:moveTo>
                      <a:cubicBezTo>
                        <a:pt x="3" y="4"/>
                        <a:pt x="3" y="4"/>
                        <a:pt x="3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4" y="4"/>
                        <a:pt x="4" y="4"/>
                      </a:cubicBezTo>
                      <a:cubicBezTo>
                        <a:pt x="4" y="4"/>
                        <a:pt x="3" y="4"/>
                        <a:pt x="3" y="4"/>
                      </a:cubicBezTo>
                      <a:moveTo>
                        <a:pt x="2" y="2"/>
                      </a:moveTo>
                      <a:cubicBezTo>
                        <a:pt x="2" y="2"/>
                        <a:pt x="3" y="2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4"/>
                        <a:pt x="3" y="3"/>
                      </a:cubicBezTo>
                      <a:cubicBezTo>
                        <a:pt x="4" y="3"/>
                        <a:pt x="3" y="3"/>
                        <a:pt x="3" y="3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2" y="2"/>
                        <a:pt x="2" y="2"/>
                      </a:cubicBezTo>
                      <a:cubicBezTo>
                        <a:pt x="2" y="2"/>
                        <a:pt x="2" y="1"/>
                        <a:pt x="2" y="2"/>
                      </a:cubicBezTo>
                      <a:cubicBezTo>
                        <a:pt x="2" y="2"/>
                        <a:pt x="1" y="2"/>
                        <a:pt x="2" y="2"/>
                      </a:cubicBezTo>
                      <a:moveTo>
                        <a:pt x="3" y="1"/>
                      </a:moveTo>
                      <a:cubicBezTo>
                        <a:pt x="3" y="1"/>
                        <a:pt x="3" y="1"/>
                        <a:pt x="3" y="2"/>
                      </a:cubicBezTo>
                      <a:cubicBezTo>
                        <a:pt x="3" y="2"/>
                        <a:pt x="3" y="2"/>
                        <a:pt x="4" y="2"/>
                      </a:cubicBezTo>
                      <a:cubicBezTo>
                        <a:pt x="4" y="2"/>
                        <a:pt x="4" y="1"/>
                        <a:pt x="4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2" y="1"/>
                        <a:pt x="3" y="1"/>
                      </a:cubicBezTo>
                      <a:moveTo>
                        <a:pt x="2" y="36"/>
                      </a:moveTo>
                      <a:cubicBezTo>
                        <a:pt x="2" y="36"/>
                        <a:pt x="2" y="36"/>
                        <a:pt x="2" y="36"/>
                      </a:cubicBezTo>
                      <a:cubicBezTo>
                        <a:pt x="2" y="36"/>
                        <a:pt x="2" y="36"/>
                        <a:pt x="2" y="36"/>
                      </a:cubicBezTo>
                      <a:cubicBezTo>
                        <a:pt x="2" y="36"/>
                        <a:pt x="2" y="35"/>
                        <a:pt x="2" y="35"/>
                      </a:cubicBezTo>
                      <a:cubicBezTo>
                        <a:pt x="2" y="36"/>
                        <a:pt x="1" y="36"/>
                        <a:pt x="1" y="36"/>
                      </a:cubicBezTo>
                      <a:cubicBezTo>
                        <a:pt x="1" y="36"/>
                        <a:pt x="1" y="36"/>
                        <a:pt x="2" y="36"/>
                      </a:cubicBezTo>
                      <a:moveTo>
                        <a:pt x="2" y="34"/>
                      </a:moveTo>
                      <a:cubicBezTo>
                        <a:pt x="2" y="34"/>
                        <a:pt x="2" y="34"/>
                        <a:pt x="2" y="34"/>
                      </a:cubicBezTo>
                      <a:cubicBezTo>
                        <a:pt x="2" y="34"/>
                        <a:pt x="2" y="34"/>
                        <a:pt x="3" y="34"/>
                      </a:cubicBezTo>
                      <a:cubicBezTo>
                        <a:pt x="3" y="34"/>
                        <a:pt x="3" y="34"/>
                        <a:pt x="3" y="34"/>
                      </a:cubicBezTo>
                      <a:cubicBezTo>
                        <a:pt x="3" y="34"/>
                        <a:pt x="3" y="34"/>
                        <a:pt x="2" y="34"/>
                      </a:cubicBezTo>
                      <a:cubicBezTo>
                        <a:pt x="2" y="34"/>
                        <a:pt x="2" y="33"/>
                        <a:pt x="2" y="34"/>
                      </a:cubicBezTo>
                      <a:cubicBezTo>
                        <a:pt x="2" y="34"/>
                        <a:pt x="1" y="34"/>
                        <a:pt x="2" y="34"/>
                      </a:cubicBezTo>
                      <a:moveTo>
                        <a:pt x="4" y="7"/>
                      </a:move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7"/>
                        <a:pt x="3" y="7"/>
                        <a:pt x="4" y="7"/>
                      </a:cubicBezTo>
                      <a:moveTo>
                        <a:pt x="7" y="41"/>
                      </a:moveTo>
                      <a:cubicBezTo>
                        <a:pt x="8" y="41"/>
                        <a:pt x="8" y="41"/>
                        <a:pt x="8" y="41"/>
                      </a:cubicBezTo>
                      <a:cubicBezTo>
                        <a:pt x="8" y="41"/>
                        <a:pt x="8" y="40"/>
                        <a:pt x="7" y="40"/>
                      </a:cubicBezTo>
                      <a:cubicBezTo>
                        <a:pt x="7" y="41"/>
                        <a:pt x="7" y="41"/>
                        <a:pt x="7" y="41"/>
                      </a:cubicBezTo>
                      <a:moveTo>
                        <a:pt x="7" y="34"/>
                      </a:moveTo>
                      <a:cubicBezTo>
                        <a:pt x="6" y="34"/>
                        <a:pt x="6" y="34"/>
                        <a:pt x="6" y="34"/>
                      </a:cubicBezTo>
                      <a:cubicBezTo>
                        <a:pt x="6" y="34"/>
                        <a:pt x="6" y="34"/>
                        <a:pt x="6" y="35"/>
                      </a:cubicBezTo>
                      <a:cubicBezTo>
                        <a:pt x="6" y="35"/>
                        <a:pt x="6" y="35"/>
                        <a:pt x="6" y="34"/>
                      </a:cubicBezTo>
                      <a:cubicBezTo>
                        <a:pt x="6" y="34"/>
                        <a:pt x="5" y="34"/>
                        <a:pt x="5" y="34"/>
                      </a:cubicBezTo>
                      <a:cubicBezTo>
                        <a:pt x="5" y="35"/>
                        <a:pt x="5" y="35"/>
                        <a:pt x="5" y="35"/>
                      </a:cubicBezTo>
                      <a:cubicBezTo>
                        <a:pt x="5" y="35"/>
                        <a:pt x="6" y="35"/>
                        <a:pt x="6" y="35"/>
                      </a:cubicBezTo>
                      <a:cubicBezTo>
                        <a:pt x="6" y="35"/>
                        <a:pt x="6" y="35"/>
                        <a:pt x="6" y="35"/>
                      </a:cubicBezTo>
                      <a:cubicBezTo>
                        <a:pt x="6" y="36"/>
                        <a:pt x="6" y="35"/>
                        <a:pt x="6" y="36"/>
                      </a:cubicBezTo>
                      <a:cubicBezTo>
                        <a:pt x="6" y="36"/>
                        <a:pt x="6" y="36"/>
                        <a:pt x="7" y="36"/>
                      </a:cubicBezTo>
                      <a:cubicBezTo>
                        <a:pt x="7" y="36"/>
                        <a:pt x="7" y="36"/>
                        <a:pt x="7" y="36"/>
                      </a:cubicBezTo>
                      <a:cubicBezTo>
                        <a:pt x="8" y="36"/>
                        <a:pt x="8" y="36"/>
                        <a:pt x="8" y="35"/>
                      </a:cubicBezTo>
                      <a:cubicBezTo>
                        <a:pt x="7" y="35"/>
                        <a:pt x="7" y="35"/>
                        <a:pt x="7" y="35"/>
                      </a:cubicBezTo>
                      <a:cubicBezTo>
                        <a:pt x="7" y="34"/>
                        <a:pt x="8" y="34"/>
                        <a:pt x="7" y="34"/>
                      </a:cubicBezTo>
                      <a:cubicBezTo>
                        <a:pt x="7" y="34"/>
                        <a:pt x="7" y="34"/>
                        <a:pt x="7" y="34"/>
                      </a:cubicBezTo>
                      <a:cubicBezTo>
                        <a:pt x="7" y="33"/>
                        <a:pt x="7" y="33"/>
                        <a:pt x="7" y="34"/>
                      </a:cubicBezTo>
                      <a:moveTo>
                        <a:pt x="6" y="31"/>
                      </a:moveTo>
                      <a:cubicBezTo>
                        <a:pt x="6" y="31"/>
                        <a:pt x="6" y="31"/>
                        <a:pt x="6" y="31"/>
                      </a:cubicBezTo>
                      <a:cubicBezTo>
                        <a:pt x="6" y="31"/>
                        <a:pt x="6" y="31"/>
                        <a:pt x="5" y="31"/>
                      </a:cubicBezTo>
                      <a:cubicBezTo>
                        <a:pt x="5" y="31"/>
                        <a:pt x="5" y="31"/>
                        <a:pt x="5" y="31"/>
                      </a:cubicBezTo>
                      <a:cubicBezTo>
                        <a:pt x="5" y="31"/>
                        <a:pt x="5" y="32"/>
                        <a:pt x="6" y="31"/>
                      </a:cubicBezTo>
                      <a:moveTo>
                        <a:pt x="4" y="29"/>
                      </a:moveTo>
                      <a:cubicBezTo>
                        <a:pt x="4" y="30"/>
                        <a:pt x="4" y="30"/>
                        <a:pt x="3" y="30"/>
                      </a:cubicBezTo>
                      <a:cubicBezTo>
                        <a:pt x="3" y="30"/>
                        <a:pt x="3" y="30"/>
                        <a:pt x="3" y="30"/>
                      </a:cubicBezTo>
                      <a:cubicBezTo>
                        <a:pt x="3" y="31"/>
                        <a:pt x="3" y="31"/>
                        <a:pt x="3" y="31"/>
                      </a:cubicBezTo>
                      <a:cubicBezTo>
                        <a:pt x="3" y="31"/>
                        <a:pt x="3" y="31"/>
                        <a:pt x="4" y="31"/>
                      </a:cubicBezTo>
                      <a:cubicBezTo>
                        <a:pt x="4" y="31"/>
                        <a:pt x="4" y="31"/>
                        <a:pt x="4" y="32"/>
                      </a:cubicBezTo>
                      <a:cubicBezTo>
                        <a:pt x="4" y="32"/>
                        <a:pt x="5" y="32"/>
                        <a:pt x="5" y="31"/>
                      </a:cubicBezTo>
                      <a:cubicBezTo>
                        <a:pt x="5" y="31"/>
                        <a:pt x="5" y="31"/>
                        <a:pt x="5" y="31"/>
                      </a:cubicBezTo>
                      <a:cubicBezTo>
                        <a:pt x="5" y="30"/>
                        <a:pt x="5" y="30"/>
                        <a:pt x="5" y="30"/>
                      </a:cubicBezTo>
                      <a:cubicBezTo>
                        <a:pt x="6" y="30"/>
                        <a:pt x="6" y="30"/>
                        <a:pt x="6" y="30"/>
                      </a:cubicBezTo>
                      <a:cubicBezTo>
                        <a:pt x="6" y="29"/>
                        <a:pt x="6" y="29"/>
                        <a:pt x="6" y="29"/>
                      </a:cubicBezTo>
                      <a:cubicBezTo>
                        <a:pt x="7" y="29"/>
                        <a:pt x="7" y="29"/>
                        <a:pt x="7" y="29"/>
                      </a:cubicBezTo>
                      <a:cubicBezTo>
                        <a:pt x="7" y="28"/>
                        <a:pt x="7" y="28"/>
                        <a:pt x="7" y="28"/>
                      </a:cubicBezTo>
                      <a:cubicBezTo>
                        <a:pt x="7" y="28"/>
                        <a:pt x="7" y="28"/>
                        <a:pt x="6" y="28"/>
                      </a:cubicBezTo>
                      <a:cubicBezTo>
                        <a:pt x="6" y="28"/>
                        <a:pt x="6" y="28"/>
                        <a:pt x="6" y="28"/>
                      </a:cubicBezTo>
                      <a:cubicBezTo>
                        <a:pt x="5" y="28"/>
                        <a:pt x="5" y="29"/>
                        <a:pt x="5" y="29"/>
                      </a:cubicBezTo>
                      <a:cubicBezTo>
                        <a:pt x="5" y="29"/>
                        <a:pt x="5" y="29"/>
                        <a:pt x="4" y="29"/>
                      </a:cubicBezTo>
                      <a:moveTo>
                        <a:pt x="5" y="1"/>
                      </a:move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0"/>
                        <a:pt x="5" y="1"/>
                      </a:cubicBezTo>
                      <a:cubicBezTo>
                        <a:pt x="5" y="1"/>
                        <a:pt x="4" y="1"/>
                        <a:pt x="5" y="1"/>
                      </a:cubicBezTo>
                      <a:moveTo>
                        <a:pt x="2" y="38"/>
                      </a:moveTo>
                      <a:cubicBezTo>
                        <a:pt x="2" y="38"/>
                        <a:pt x="2" y="38"/>
                        <a:pt x="2" y="38"/>
                      </a:cubicBezTo>
                      <a:cubicBezTo>
                        <a:pt x="2" y="38"/>
                        <a:pt x="2" y="38"/>
                        <a:pt x="2" y="38"/>
                      </a:cubicBezTo>
                      <a:cubicBezTo>
                        <a:pt x="2" y="38"/>
                        <a:pt x="1" y="38"/>
                        <a:pt x="2" y="38"/>
                      </a:cubicBezTo>
                      <a:moveTo>
                        <a:pt x="16" y="61"/>
                      </a:moveTo>
                      <a:cubicBezTo>
                        <a:pt x="16" y="61"/>
                        <a:pt x="16" y="61"/>
                        <a:pt x="16" y="62"/>
                      </a:cubicBezTo>
                      <a:cubicBezTo>
                        <a:pt x="16" y="62"/>
                        <a:pt x="16" y="62"/>
                        <a:pt x="17" y="62"/>
                      </a:cubicBezTo>
                      <a:cubicBezTo>
                        <a:pt x="17" y="62"/>
                        <a:pt x="17" y="62"/>
                        <a:pt x="17" y="62"/>
                      </a:cubicBezTo>
                      <a:cubicBezTo>
                        <a:pt x="17" y="62"/>
                        <a:pt x="17" y="62"/>
                        <a:pt x="17" y="62"/>
                      </a:cubicBezTo>
                      <a:cubicBezTo>
                        <a:pt x="18" y="62"/>
                        <a:pt x="18" y="62"/>
                        <a:pt x="18" y="61"/>
                      </a:cubicBezTo>
                      <a:cubicBezTo>
                        <a:pt x="18" y="61"/>
                        <a:pt x="18" y="61"/>
                        <a:pt x="17" y="61"/>
                      </a:cubicBezTo>
                      <a:cubicBezTo>
                        <a:pt x="17" y="61"/>
                        <a:pt x="16" y="61"/>
                        <a:pt x="16" y="61"/>
                      </a:cubicBezTo>
                      <a:moveTo>
                        <a:pt x="17" y="55"/>
                      </a:move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5" y="56"/>
                        <a:pt x="15" y="56"/>
                        <a:pt x="15" y="56"/>
                      </a:cubicBezTo>
                      <a:cubicBezTo>
                        <a:pt x="15" y="56"/>
                        <a:pt x="15" y="56"/>
                        <a:pt x="15" y="57"/>
                      </a:cubicBezTo>
                      <a:cubicBezTo>
                        <a:pt x="15" y="57"/>
                        <a:pt x="15" y="57"/>
                        <a:pt x="15" y="57"/>
                      </a:cubicBezTo>
                      <a:cubicBezTo>
                        <a:pt x="15" y="57"/>
                        <a:pt x="15" y="57"/>
                        <a:pt x="16" y="57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56"/>
                        <a:pt x="17" y="56"/>
                        <a:pt x="17" y="55"/>
                      </a:cubicBezTo>
                      <a:cubicBezTo>
                        <a:pt x="17" y="55"/>
                        <a:pt x="17" y="55"/>
                        <a:pt x="17" y="55"/>
                      </a:cubicBezTo>
                      <a:moveTo>
                        <a:pt x="20" y="25"/>
                      </a:moveTo>
                      <a:cubicBezTo>
                        <a:pt x="20" y="25"/>
                        <a:pt x="20" y="25"/>
                        <a:pt x="21" y="25"/>
                      </a:cubicBezTo>
                      <a:cubicBezTo>
                        <a:pt x="21" y="25"/>
                        <a:pt x="21" y="25"/>
                        <a:pt x="21" y="25"/>
                      </a:cubicBezTo>
                      <a:cubicBezTo>
                        <a:pt x="21" y="25"/>
                        <a:pt x="21" y="24"/>
                        <a:pt x="20" y="25"/>
                      </a:cubicBezTo>
                      <a:moveTo>
                        <a:pt x="20" y="24"/>
                      </a:moveTo>
                      <a:cubicBezTo>
                        <a:pt x="20" y="24"/>
                        <a:pt x="21" y="24"/>
                        <a:pt x="21" y="24"/>
                      </a:cubicBezTo>
                      <a:cubicBezTo>
                        <a:pt x="21" y="24"/>
                        <a:pt x="21" y="24"/>
                        <a:pt x="21" y="24"/>
                      </a:cubicBezTo>
                      <a:cubicBezTo>
                        <a:pt x="21" y="24"/>
                        <a:pt x="21" y="23"/>
                        <a:pt x="22" y="23"/>
                      </a:cubicBezTo>
                      <a:cubicBezTo>
                        <a:pt x="22" y="23"/>
                        <a:pt x="22" y="23"/>
                        <a:pt x="22" y="23"/>
                      </a:cubicBezTo>
                      <a:cubicBezTo>
                        <a:pt x="22" y="23"/>
                        <a:pt x="22" y="23"/>
                        <a:pt x="21" y="23"/>
                      </a:cubicBezTo>
                      <a:cubicBezTo>
                        <a:pt x="21" y="23"/>
                        <a:pt x="20" y="23"/>
                        <a:pt x="20" y="23"/>
                      </a:cubicBezTo>
                      <a:cubicBezTo>
                        <a:pt x="20" y="23"/>
                        <a:pt x="20" y="23"/>
                        <a:pt x="20" y="23"/>
                      </a:cubicBezTo>
                      <a:cubicBezTo>
                        <a:pt x="20" y="24"/>
                        <a:pt x="20" y="24"/>
                        <a:pt x="20" y="24"/>
                      </a:cubicBezTo>
                      <a:moveTo>
                        <a:pt x="23" y="24"/>
                      </a:moveTo>
                      <a:cubicBezTo>
                        <a:pt x="23" y="24"/>
                        <a:pt x="23" y="24"/>
                        <a:pt x="23" y="24"/>
                      </a:cubicBezTo>
                      <a:cubicBezTo>
                        <a:pt x="23" y="24"/>
                        <a:pt x="23" y="24"/>
                        <a:pt x="23" y="24"/>
                      </a:cubicBezTo>
                      <a:cubicBezTo>
                        <a:pt x="22" y="24"/>
                        <a:pt x="22" y="24"/>
                        <a:pt x="22" y="24"/>
                      </a:cubicBezTo>
                      <a:cubicBezTo>
                        <a:pt x="22" y="24"/>
                        <a:pt x="22" y="24"/>
                        <a:pt x="23" y="24"/>
                      </a:cubicBezTo>
                      <a:moveTo>
                        <a:pt x="8" y="36"/>
                      </a:moveTo>
                      <a:cubicBezTo>
                        <a:pt x="9" y="36"/>
                        <a:pt x="9" y="36"/>
                        <a:pt x="9" y="36"/>
                      </a:cubicBezTo>
                      <a:cubicBezTo>
                        <a:pt x="9" y="37"/>
                        <a:pt x="9" y="37"/>
                        <a:pt x="9" y="37"/>
                      </a:cubicBezTo>
                      <a:cubicBezTo>
                        <a:pt x="9" y="37"/>
                        <a:pt x="9" y="37"/>
                        <a:pt x="9" y="36"/>
                      </a:cubicBezTo>
                      <a:cubicBezTo>
                        <a:pt x="9" y="36"/>
                        <a:pt x="9" y="36"/>
                        <a:pt x="9" y="36"/>
                      </a:cubicBezTo>
                      <a:cubicBezTo>
                        <a:pt x="9" y="36"/>
                        <a:pt x="9" y="36"/>
                        <a:pt x="8" y="36"/>
                      </a:cubicBezTo>
                      <a:cubicBezTo>
                        <a:pt x="8" y="36"/>
                        <a:pt x="8" y="36"/>
                        <a:pt x="8" y="36"/>
                      </a:cubicBezTo>
                      <a:cubicBezTo>
                        <a:pt x="8" y="36"/>
                        <a:pt x="8" y="36"/>
                        <a:pt x="8" y="36"/>
                      </a:cubicBezTo>
                      <a:moveTo>
                        <a:pt x="31" y="12"/>
                      </a:moveTo>
                      <a:cubicBezTo>
                        <a:pt x="31" y="12"/>
                        <a:pt x="31" y="12"/>
                        <a:pt x="32" y="11"/>
                      </a:cubicBezTo>
                      <a:cubicBezTo>
                        <a:pt x="32" y="11"/>
                        <a:pt x="32" y="11"/>
                        <a:pt x="32" y="11"/>
                      </a:cubicBezTo>
                      <a:cubicBezTo>
                        <a:pt x="32" y="11"/>
                        <a:pt x="32" y="11"/>
                        <a:pt x="31" y="11"/>
                      </a:cubicBezTo>
                      <a:cubicBezTo>
                        <a:pt x="31" y="11"/>
                        <a:pt x="31" y="11"/>
                        <a:pt x="31" y="11"/>
                      </a:cubicBezTo>
                      <a:cubicBezTo>
                        <a:pt x="31" y="12"/>
                        <a:pt x="31" y="12"/>
                        <a:pt x="31" y="12"/>
                      </a:cubicBezTo>
                      <a:moveTo>
                        <a:pt x="28" y="15"/>
                      </a:moveTo>
                      <a:cubicBezTo>
                        <a:pt x="28" y="15"/>
                        <a:pt x="28" y="15"/>
                        <a:pt x="29" y="15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29" y="15"/>
                        <a:pt x="30" y="15"/>
                        <a:pt x="30" y="15"/>
                      </a:cubicBezTo>
                      <a:cubicBezTo>
                        <a:pt x="30" y="15"/>
                        <a:pt x="30" y="15"/>
                        <a:pt x="30" y="15"/>
                      </a:cubicBezTo>
                      <a:cubicBezTo>
                        <a:pt x="29" y="16"/>
                        <a:pt x="29" y="16"/>
                        <a:pt x="29" y="16"/>
                      </a:cubicBezTo>
                      <a:cubicBezTo>
                        <a:pt x="29" y="16"/>
                        <a:pt x="29" y="16"/>
                        <a:pt x="29" y="16"/>
                      </a:cubicBezTo>
                      <a:cubicBezTo>
                        <a:pt x="29" y="17"/>
                        <a:pt x="29" y="17"/>
                        <a:pt x="29" y="17"/>
                      </a:cubicBezTo>
                      <a:cubicBezTo>
                        <a:pt x="29" y="17"/>
                        <a:pt x="29" y="17"/>
                        <a:pt x="30" y="17"/>
                      </a:cubicBezTo>
                      <a:cubicBezTo>
                        <a:pt x="30" y="17"/>
                        <a:pt x="30" y="17"/>
                        <a:pt x="30" y="17"/>
                      </a:cubicBezTo>
                      <a:cubicBezTo>
                        <a:pt x="30" y="17"/>
                        <a:pt x="30" y="16"/>
                        <a:pt x="30" y="16"/>
                      </a:cubicBezTo>
                      <a:cubicBezTo>
                        <a:pt x="30" y="16"/>
                        <a:pt x="30" y="16"/>
                        <a:pt x="30" y="16"/>
                      </a:cubicBezTo>
                      <a:cubicBezTo>
                        <a:pt x="30" y="16"/>
                        <a:pt x="30" y="15"/>
                        <a:pt x="30" y="15"/>
                      </a:cubicBezTo>
                      <a:cubicBezTo>
                        <a:pt x="30" y="15"/>
                        <a:pt x="30" y="15"/>
                        <a:pt x="30" y="14"/>
                      </a:cubicBezTo>
                      <a:cubicBezTo>
                        <a:pt x="30" y="14"/>
                        <a:pt x="31" y="14"/>
                        <a:pt x="30" y="14"/>
                      </a:cubicBezTo>
                      <a:cubicBezTo>
                        <a:pt x="30" y="14"/>
                        <a:pt x="30" y="14"/>
                        <a:pt x="30" y="14"/>
                      </a:cubicBezTo>
                      <a:cubicBezTo>
                        <a:pt x="30" y="13"/>
                        <a:pt x="30" y="13"/>
                        <a:pt x="30" y="13"/>
                      </a:cubicBezTo>
                      <a:cubicBezTo>
                        <a:pt x="30" y="13"/>
                        <a:pt x="30" y="13"/>
                        <a:pt x="29" y="13"/>
                      </a:cubicBezTo>
                      <a:cubicBezTo>
                        <a:pt x="29" y="12"/>
                        <a:pt x="29" y="12"/>
                        <a:pt x="29" y="12"/>
                      </a:cubicBezTo>
                      <a:cubicBezTo>
                        <a:pt x="29" y="13"/>
                        <a:pt x="29" y="13"/>
                        <a:pt x="29" y="13"/>
                      </a:cubicBezTo>
                      <a:cubicBezTo>
                        <a:pt x="28" y="13"/>
                        <a:pt x="28" y="13"/>
                        <a:pt x="29" y="13"/>
                      </a:cubicBezTo>
                      <a:cubicBezTo>
                        <a:pt x="29" y="13"/>
                        <a:pt x="29" y="13"/>
                        <a:pt x="29" y="13"/>
                      </a:cubicBezTo>
                      <a:cubicBezTo>
                        <a:pt x="29" y="14"/>
                        <a:pt x="30" y="14"/>
                        <a:pt x="30" y="14"/>
                      </a:cubicBezTo>
                      <a:cubicBezTo>
                        <a:pt x="30" y="14"/>
                        <a:pt x="30" y="14"/>
                        <a:pt x="29" y="14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29" y="14"/>
                        <a:pt x="29" y="14"/>
                        <a:pt x="28" y="14"/>
                      </a:cubicBez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8" y="15"/>
                        <a:pt x="28" y="15"/>
                        <a:pt x="28" y="15"/>
                      </a:cubicBezTo>
                      <a:moveTo>
                        <a:pt x="8" y="47"/>
                      </a:moveTo>
                      <a:cubicBezTo>
                        <a:pt x="8" y="47"/>
                        <a:pt x="8" y="47"/>
                        <a:pt x="8" y="46"/>
                      </a:cubicBezTo>
                      <a:cubicBezTo>
                        <a:pt x="8" y="46"/>
                        <a:pt x="8" y="46"/>
                        <a:pt x="8" y="46"/>
                      </a:cubicBezTo>
                      <a:cubicBezTo>
                        <a:pt x="8" y="46"/>
                        <a:pt x="8" y="45"/>
                        <a:pt x="8" y="45"/>
                      </a:cubicBezTo>
                      <a:cubicBezTo>
                        <a:pt x="8" y="45"/>
                        <a:pt x="7" y="45"/>
                        <a:pt x="7" y="46"/>
                      </a:cubicBezTo>
                      <a:cubicBezTo>
                        <a:pt x="7" y="46"/>
                        <a:pt x="7" y="46"/>
                        <a:pt x="7" y="46"/>
                      </a:cubicBezTo>
                      <a:cubicBezTo>
                        <a:pt x="7" y="46"/>
                        <a:pt x="7" y="46"/>
                        <a:pt x="7" y="47"/>
                      </a:cubicBezTo>
                      <a:cubicBezTo>
                        <a:pt x="7" y="47"/>
                        <a:pt x="7" y="47"/>
                        <a:pt x="8" y="47"/>
                      </a:cubicBezTo>
                      <a:moveTo>
                        <a:pt x="8" y="45"/>
                      </a:moveTo>
                      <a:cubicBezTo>
                        <a:pt x="8" y="45"/>
                        <a:pt x="8" y="45"/>
                        <a:pt x="9" y="45"/>
                      </a:cubicBezTo>
                      <a:cubicBezTo>
                        <a:pt x="9" y="45"/>
                        <a:pt x="9" y="46"/>
                        <a:pt x="9" y="45"/>
                      </a:cubicBezTo>
                      <a:cubicBezTo>
                        <a:pt x="9" y="45"/>
                        <a:pt x="9" y="45"/>
                        <a:pt x="9" y="45"/>
                      </a:cubicBezTo>
                      <a:cubicBezTo>
                        <a:pt x="9" y="44"/>
                        <a:pt x="9" y="44"/>
                        <a:pt x="9" y="44"/>
                      </a:cubicBezTo>
                      <a:cubicBezTo>
                        <a:pt x="9" y="44"/>
                        <a:pt x="9" y="44"/>
                        <a:pt x="8" y="45"/>
                      </a:cubicBezTo>
                      <a:moveTo>
                        <a:pt x="6" y="38"/>
                      </a:moveTo>
                      <a:cubicBezTo>
                        <a:pt x="6" y="38"/>
                        <a:pt x="6" y="38"/>
                        <a:pt x="6" y="38"/>
                      </a:cubicBezTo>
                      <a:cubicBezTo>
                        <a:pt x="7" y="38"/>
                        <a:pt x="7" y="38"/>
                        <a:pt x="7" y="38"/>
                      </a:cubicBezTo>
                      <a:cubicBezTo>
                        <a:pt x="7" y="38"/>
                        <a:pt x="7" y="37"/>
                        <a:pt x="6" y="38"/>
                      </a:cubicBezTo>
                      <a:moveTo>
                        <a:pt x="10" y="41"/>
                      </a:moveTo>
                      <a:cubicBezTo>
                        <a:pt x="9" y="41"/>
                        <a:pt x="9" y="41"/>
                        <a:pt x="8" y="41"/>
                      </a:cubicBezTo>
                      <a:cubicBezTo>
                        <a:pt x="8" y="41"/>
                        <a:pt x="8" y="41"/>
                        <a:pt x="8" y="42"/>
                      </a:cubicBezTo>
                      <a:cubicBezTo>
                        <a:pt x="8" y="42"/>
                        <a:pt x="8" y="42"/>
                        <a:pt x="8" y="42"/>
                      </a:cubicBezTo>
                      <a:cubicBezTo>
                        <a:pt x="8" y="42"/>
                        <a:pt x="8" y="42"/>
                        <a:pt x="8" y="42"/>
                      </a:cubicBezTo>
                      <a:cubicBezTo>
                        <a:pt x="9" y="42"/>
                        <a:pt x="9" y="42"/>
                        <a:pt x="9" y="42"/>
                      </a:cubicBezTo>
                      <a:cubicBezTo>
                        <a:pt x="9" y="42"/>
                        <a:pt x="9" y="42"/>
                        <a:pt x="9" y="42"/>
                      </a:cubicBezTo>
                      <a:cubicBezTo>
                        <a:pt x="10" y="41"/>
                        <a:pt x="10" y="41"/>
                        <a:pt x="10" y="41"/>
                      </a:cubicBezTo>
                      <a:moveTo>
                        <a:pt x="5" y="55"/>
                      </a:moveTo>
                      <a:cubicBezTo>
                        <a:pt x="5" y="55"/>
                        <a:pt x="6" y="55"/>
                        <a:pt x="6" y="56"/>
                      </a:cubicBezTo>
                      <a:cubicBezTo>
                        <a:pt x="6" y="57"/>
                        <a:pt x="6" y="57"/>
                        <a:pt x="6" y="57"/>
                      </a:cubicBezTo>
                      <a:cubicBezTo>
                        <a:pt x="7" y="57"/>
                        <a:pt x="7" y="57"/>
                        <a:pt x="7" y="57"/>
                      </a:cubicBezTo>
                      <a:cubicBezTo>
                        <a:pt x="8" y="57"/>
                        <a:pt x="8" y="57"/>
                        <a:pt x="8" y="57"/>
                      </a:cubicBezTo>
                      <a:cubicBezTo>
                        <a:pt x="9" y="57"/>
                        <a:pt x="9" y="57"/>
                        <a:pt x="9" y="57"/>
                      </a:cubicBezTo>
                      <a:cubicBezTo>
                        <a:pt x="9" y="56"/>
                        <a:pt x="9" y="56"/>
                        <a:pt x="10" y="56"/>
                      </a:cubicBezTo>
                      <a:cubicBezTo>
                        <a:pt x="10" y="56"/>
                        <a:pt x="10" y="56"/>
                        <a:pt x="10" y="55"/>
                      </a:cubicBezTo>
                      <a:cubicBezTo>
                        <a:pt x="11" y="55"/>
                        <a:pt x="10" y="55"/>
                        <a:pt x="10" y="55"/>
                      </a:cubicBezTo>
                      <a:cubicBezTo>
                        <a:pt x="10" y="54"/>
                        <a:pt x="11" y="55"/>
                        <a:pt x="11" y="54"/>
                      </a:cubicBezTo>
                      <a:cubicBezTo>
                        <a:pt x="11" y="54"/>
                        <a:pt x="11" y="54"/>
                        <a:pt x="11" y="54"/>
                      </a:cubicBezTo>
                      <a:cubicBezTo>
                        <a:pt x="11" y="53"/>
                        <a:pt x="10" y="53"/>
                        <a:pt x="10" y="53"/>
                      </a:cubicBezTo>
                      <a:cubicBezTo>
                        <a:pt x="10" y="53"/>
                        <a:pt x="10" y="53"/>
                        <a:pt x="9" y="53"/>
                      </a:cubicBezTo>
                      <a:cubicBezTo>
                        <a:pt x="9" y="53"/>
                        <a:pt x="9" y="53"/>
                        <a:pt x="10" y="53"/>
                      </a:cubicBezTo>
                      <a:cubicBezTo>
                        <a:pt x="10" y="52"/>
                        <a:pt x="10" y="53"/>
                        <a:pt x="10" y="52"/>
                      </a:cubicBezTo>
                      <a:cubicBezTo>
                        <a:pt x="10" y="52"/>
                        <a:pt x="10" y="52"/>
                        <a:pt x="9" y="51"/>
                      </a:cubicBezTo>
                      <a:cubicBezTo>
                        <a:pt x="9" y="51"/>
                        <a:pt x="9" y="51"/>
                        <a:pt x="9" y="50"/>
                      </a:cubicBezTo>
                      <a:cubicBezTo>
                        <a:pt x="8" y="50"/>
                        <a:pt x="8" y="50"/>
                        <a:pt x="8" y="50"/>
                      </a:cubicBezTo>
                      <a:cubicBezTo>
                        <a:pt x="7" y="50"/>
                        <a:pt x="7" y="50"/>
                        <a:pt x="6" y="50"/>
                      </a:cubicBezTo>
                      <a:cubicBezTo>
                        <a:pt x="6" y="50"/>
                        <a:pt x="5" y="50"/>
                        <a:pt x="5" y="50"/>
                      </a:cubicBezTo>
                      <a:cubicBezTo>
                        <a:pt x="5" y="50"/>
                        <a:pt x="5" y="50"/>
                        <a:pt x="4" y="50"/>
                      </a:cubicBezTo>
                      <a:cubicBezTo>
                        <a:pt x="4" y="51"/>
                        <a:pt x="4" y="51"/>
                        <a:pt x="4" y="51"/>
                      </a:cubicBezTo>
                      <a:cubicBezTo>
                        <a:pt x="3" y="51"/>
                        <a:pt x="3" y="51"/>
                        <a:pt x="3" y="51"/>
                      </a:cubicBezTo>
                      <a:cubicBezTo>
                        <a:pt x="3" y="51"/>
                        <a:pt x="3" y="51"/>
                        <a:pt x="3" y="51"/>
                      </a:cubicBezTo>
                      <a:cubicBezTo>
                        <a:pt x="3" y="51"/>
                        <a:pt x="3" y="51"/>
                        <a:pt x="3" y="51"/>
                      </a:cubicBezTo>
                      <a:cubicBezTo>
                        <a:pt x="2" y="52"/>
                        <a:pt x="2" y="52"/>
                        <a:pt x="2" y="52"/>
                      </a:cubicBezTo>
                      <a:cubicBezTo>
                        <a:pt x="2" y="53"/>
                        <a:pt x="2" y="53"/>
                        <a:pt x="1" y="53"/>
                      </a:cubicBezTo>
                      <a:cubicBezTo>
                        <a:pt x="1" y="53"/>
                        <a:pt x="1" y="53"/>
                        <a:pt x="1" y="53"/>
                      </a:cubicBezTo>
                      <a:cubicBezTo>
                        <a:pt x="1" y="54"/>
                        <a:pt x="0" y="54"/>
                        <a:pt x="0" y="54"/>
                      </a:cubicBezTo>
                      <a:cubicBezTo>
                        <a:pt x="0" y="54"/>
                        <a:pt x="0" y="55"/>
                        <a:pt x="0" y="55"/>
                      </a:cubicBezTo>
                      <a:cubicBezTo>
                        <a:pt x="0" y="55"/>
                        <a:pt x="0" y="56"/>
                        <a:pt x="1" y="56"/>
                      </a:cubicBezTo>
                      <a:cubicBezTo>
                        <a:pt x="1" y="56"/>
                        <a:pt x="1" y="56"/>
                        <a:pt x="1" y="56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3" y="55"/>
                        <a:pt x="3" y="55"/>
                        <a:pt x="4" y="55"/>
                      </a:cubicBezTo>
                      <a:cubicBezTo>
                        <a:pt x="4" y="55"/>
                        <a:pt x="4" y="55"/>
                        <a:pt x="4" y="55"/>
                      </a:cubicBezTo>
                      <a:cubicBezTo>
                        <a:pt x="4" y="55"/>
                        <a:pt x="4" y="55"/>
                        <a:pt x="5" y="55"/>
                      </a:cubicBezTo>
                      <a:moveTo>
                        <a:pt x="4" y="32"/>
                      </a:moveTo>
                      <a:cubicBezTo>
                        <a:pt x="4" y="32"/>
                        <a:pt x="4" y="32"/>
                        <a:pt x="4" y="32"/>
                      </a:cubicBezTo>
                      <a:cubicBezTo>
                        <a:pt x="3" y="32"/>
                        <a:pt x="3" y="32"/>
                        <a:pt x="3" y="32"/>
                      </a:cubicBezTo>
                      <a:cubicBezTo>
                        <a:pt x="3" y="33"/>
                        <a:pt x="3" y="33"/>
                        <a:pt x="3" y="33"/>
                      </a:cubicBezTo>
                      <a:cubicBezTo>
                        <a:pt x="3" y="33"/>
                        <a:pt x="4" y="33"/>
                        <a:pt x="4" y="33"/>
                      </a:cubicBezTo>
                      <a:cubicBezTo>
                        <a:pt x="4" y="33"/>
                        <a:pt x="4" y="32"/>
                        <a:pt x="4" y="32"/>
                      </a:cubicBezTo>
                      <a:cubicBezTo>
                        <a:pt x="4" y="32"/>
                        <a:pt x="4" y="32"/>
                        <a:pt x="4" y="32"/>
                      </a:cubicBezTo>
                      <a:moveTo>
                        <a:pt x="7" y="42"/>
                      </a:moveTo>
                      <a:cubicBezTo>
                        <a:pt x="7" y="43"/>
                        <a:pt x="7" y="43"/>
                        <a:pt x="7" y="43"/>
                      </a:cubicBezTo>
                      <a:cubicBezTo>
                        <a:pt x="8" y="43"/>
                        <a:pt x="8" y="42"/>
                        <a:pt x="8" y="42"/>
                      </a:cubicBezTo>
                      <a:cubicBezTo>
                        <a:pt x="8" y="42"/>
                        <a:pt x="7" y="42"/>
                        <a:pt x="7" y="42"/>
                      </a:cubicBezTo>
                      <a:moveTo>
                        <a:pt x="8" y="44"/>
                      </a:moveTo>
                      <a:cubicBezTo>
                        <a:pt x="7" y="44"/>
                        <a:pt x="7" y="44"/>
                        <a:pt x="8" y="44"/>
                      </a:cubicBezTo>
                      <a:cubicBezTo>
                        <a:pt x="8" y="44"/>
                        <a:pt x="8" y="44"/>
                        <a:pt x="8" y="44"/>
                      </a:cubicBezTo>
                      <a:cubicBezTo>
                        <a:pt x="8" y="44"/>
                        <a:pt x="8" y="44"/>
                        <a:pt x="8" y="44"/>
                      </a:cubicBezTo>
                      <a:moveTo>
                        <a:pt x="5" y="41"/>
                      </a:moveTo>
                      <a:cubicBezTo>
                        <a:pt x="5" y="41"/>
                        <a:pt x="5" y="41"/>
                        <a:pt x="5" y="41"/>
                      </a:cubicBezTo>
                      <a:cubicBezTo>
                        <a:pt x="5" y="41"/>
                        <a:pt x="5" y="40"/>
                        <a:pt x="6" y="40"/>
                      </a:cubicBezTo>
                      <a:cubicBezTo>
                        <a:pt x="6" y="40"/>
                        <a:pt x="6" y="40"/>
                        <a:pt x="6" y="40"/>
                      </a:cubicBezTo>
                      <a:cubicBezTo>
                        <a:pt x="6" y="40"/>
                        <a:pt x="6" y="40"/>
                        <a:pt x="6" y="40"/>
                      </a:cubicBezTo>
                      <a:cubicBezTo>
                        <a:pt x="5" y="40"/>
                        <a:pt x="5" y="40"/>
                        <a:pt x="5" y="41"/>
                      </a:cubicBezTo>
                      <a:cubicBezTo>
                        <a:pt x="5" y="41"/>
                        <a:pt x="5" y="41"/>
                        <a:pt x="5" y="41"/>
                      </a:cubicBezTo>
                      <a:cubicBezTo>
                        <a:pt x="5" y="41"/>
                        <a:pt x="4" y="42"/>
                        <a:pt x="5" y="4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310" name="Freeform 58"/>
                <p:cNvSpPr>
                  <a:spLocks/>
                </p:cNvSpPr>
                <p:nvPr/>
              </p:nvSpPr>
              <p:spPr bwMode="auto">
                <a:xfrm>
                  <a:off x="4346" y="1580"/>
                  <a:ext cx="3" cy="3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0 h 1"/>
                    <a:gd name="T4" fmla="*/ 1 w 1"/>
                    <a:gd name="T5" fmla="*/ 1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311" name="Freeform 59"/>
                <p:cNvSpPr>
                  <a:spLocks/>
                </p:cNvSpPr>
                <p:nvPr/>
              </p:nvSpPr>
              <p:spPr bwMode="auto">
                <a:xfrm>
                  <a:off x="4330" y="1583"/>
                  <a:ext cx="19" cy="11"/>
                </a:xfrm>
                <a:custGeom>
                  <a:avLst/>
                  <a:gdLst>
                    <a:gd name="T0" fmla="*/ 1 w 7"/>
                    <a:gd name="T1" fmla="*/ 1 h 4"/>
                    <a:gd name="T2" fmla="*/ 1 w 7"/>
                    <a:gd name="T3" fmla="*/ 2 h 4"/>
                    <a:gd name="T4" fmla="*/ 1 w 7"/>
                    <a:gd name="T5" fmla="*/ 2 h 4"/>
                    <a:gd name="T6" fmla="*/ 2 w 7"/>
                    <a:gd name="T7" fmla="*/ 3 h 4"/>
                    <a:gd name="T8" fmla="*/ 2 w 7"/>
                    <a:gd name="T9" fmla="*/ 3 h 4"/>
                    <a:gd name="T10" fmla="*/ 2 w 7"/>
                    <a:gd name="T11" fmla="*/ 4 h 4"/>
                    <a:gd name="T12" fmla="*/ 3 w 7"/>
                    <a:gd name="T13" fmla="*/ 3 h 4"/>
                    <a:gd name="T14" fmla="*/ 4 w 7"/>
                    <a:gd name="T15" fmla="*/ 3 h 4"/>
                    <a:gd name="T16" fmla="*/ 5 w 7"/>
                    <a:gd name="T17" fmla="*/ 2 h 4"/>
                    <a:gd name="T18" fmla="*/ 6 w 7"/>
                    <a:gd name="T19" fmla="*/ 2 h 4"/>
                    <a:gd name="T20" fmla="*/ 7 w 7"/>
                    <a:gd name="T21" fmla="*/ 1 h 4"/>
                    <a:gd name="T22" fmla="*/ 7 w 7"/>
                    <a:gd name="T23" fmla="*/ 1 h 4"/>
                    <a:gd name="T24" fmla="*/ 6 w 7"/>
                    <a:gd name="T25" fmla="*/ 1 h 4"/>
                    <a:gd name="T26" fmla="*/ 5 w 7"/>
                    <a:gd name="T27" fmla="*/ 0 h 4"/>
                    <a:gd name="T28" fmla="*/ 3 w 7"/>
                    <a:gd name="T29" fmla="*/ 1 h 4"/>
                    <a:gd name="T30" fmla="*/ 2 w 7"/>
                    <a:gd name="T31" fmla="*/ 1 h 4"/>
                    <a:gd name="T32" fmla="*/ 1 w 7"/>
                    <a:gd name="T33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" h="4">
                      <a:moveTo>
                        <a:pt x="1" y="1"/>
                      </a:moveTo>
                      <a:cubicBezTo>
                        <a:pt x="0" y="1"/>
                        <a:pt x="1" y="1"/>
                        <a:pt x="1" y="2"/>
                      </a:cubicBezTo>
                      <a:cubicBezTo>
                        <a:pt x="2" y="2"/>
                        <a:pt x="1" y="2"/>
                        <a:pt x="1" y="2"/>
                      </a:cubicBezTo>
                      <a:cubicBezTo>
                        <a:pt x="1" y="3"/>
                        <a:pt x="1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3" y="4"/>
                        <a:pt x="3" y="3"/>
                      </a:cubicBezTo>
                      <a:cubicBezTo>
                        <a:pt x="3" y="3"/>
                        <a:pt x="3" y="3"/>
                        <a:pt x="4" y="3"/>
                      </a:cubicBezTo>
                      <a:cubicBezTo>
                        <a:pt x="4" y="2"/>
                        <a:pt x="4" y="2"/>
                        <a:pt x="5" y="2"/>
                      </a:cubicBezTo>
                      <a:cubicBezTo>
                        <a:pt x="6" y="2"/>
                        <a:pt x="5" y="2"/>
                        <a:pt x="6" y="2"/>
                      </a:cubicBezTo>
                      <a:cubicBezTo>
                        <a:pt x="6" y="1"/>
                        <a:pt x="6" y="1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6" y="0"/>
                        <a:pt x="6" y="1"/>
                        <a:pt x="6" y="1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4" y="0"/>
                        <a:pt x="3" y="1"/>
                      </a:cubicBezTo>
                      <a:cubicBezTo>
                        <a:pt x="3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312" name="Freeform 60"/>
                <p:cNvSpPr>
                  <a:spLocks/>
                </p:cNvSpPr>
                <p:nvPr/>
              </p:nvSpPr>
              <p:spPr bwMode="auto">
                <a:xfrm>
                  <a:off x="4335" y="1575"/>
                  <a:ext cx="11" cy="8"/>
                </a:xfrm>
                <a:custGeom>
                  <a:avLst/>
                  <a:gdLst>
                    <a:gd name="T0" fmla="*/ 0 w 4"/>
                    <a:gd name="T1" fmla="*/ 1 h 3"/>
                    <a:gd name="T2" fmla="*/ 0 w 4"/>
                    <a:gd name="T3" fmla="*/ 1 h 3"/>
                    <a:gd name="T4" fmla="*/ 1 w 4"/>
                    <a:gd name="T5" fmla="*/ 1 h 3"/>
                    <a:gd name="T6" fmla="*/ 2 w 4"/>
                    <a:gd name="T7" fmla="*/ 2 h 3"/>
                    <a:gd name="T8" fmla="*/ 2 w 4"/>
                    <a:gd name="T9" fmla="*/ 2 h 3"/>
                    <a:gd name="T10" fmla="*/ 3 w 4"/>
                    <a:gd name="T11" fmla="*/ 1 h 3"/>
                    <a:gd name="T12" fmla="*/ 3 w 4"/>
                    <a:gd name="T13" fmla="*/ 1 h 3"/>
                    <a:gd name="T14" fmla="*/ 2 w 4"/>
                    <a:gd name="T15" fmla="*/ 0 h 3"/>
                    <a:gd name="T16" fmla="*/ 1 w 4"/>
                    <a:gd name="T17" fmla="*/ 1 h 3"/>
                    <a:gd name="T18" fmla="*/ 0 w 4"/>
                    <a:gd name="T19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3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1" y="2"/>
                        <a:pt x="2" y="2"/>
                      </a:cubicBezTo>
                      <a:cubicBezTo>
                        <a:pt x="2" y="3"/>
                        <a:pt x="2" y="2"/>
                        <a:pt x="2" y="2"/>
                      </a:cubicBezTo>
                      <a:cubicBezTo>
                        <a:pt x="3" y="2"/>
                        <a:pt x="3" y="2"/>
                        <a:pt x="3" y="1"/>
                      </a:cubicBezTo>
                      <a:cubicBezTo>
                        <a:pt x="4" y="1"/>
                        <a:pt x="3" y="1"/>
                        <a:pt x="3" y="1"/>
                      </a:cubicBezTo>
                      <a:cubicBezTo>
                        <a:pt x="2" y="0"/>
                        <a:pt x="3" y="0"/>
                        <a:pt x="2" y="0"/>
                      </a:cubicBezTo>
                      <a:cubicBezTo>
                        <a:pt x="2" y="0"/>
                        <a:pt x="2" y="0"/>
                        <a:pt x="1" y="1"/>
                      </a:cubicBezTo>
                      <a:cubicBezTo>
                        <a:pt x="1" y="1"/>
                        <a:pt x="1" y="1"/>
                        <a:pt x="0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313" name="Freeform 61"/>
                <p:cNvSpPr>
                  <a:spLocks/>
                </p:cNvSpPr>
                <p:nvPr/>
              </p:nvSpPr>
              <p:spPr bwMode="auto">
                <a:xfrm>
                  <a:off x="4115" y="1682"/>
                  <a:ext cx="37" cy="37"/>
                </a:xfrm>
                <a:custGeom>
                  <a:avLst/>
                  <a:gdLst>
                    <a:gd name="T0" fmla="*/ 1 w 14"/>
                    <a:gd name="T1" fmla="*/ 11 h 14"/>
                    <a:gd name="T2" fmla="*/ 3 w 14"/>
                    <a:gd name="T3" fmla="*/ 10 h 14"/>
                    <a:gd name="T4" fmla="*/ 3 w 14"/>
                    <a:gd name="T5" fmla="*/ 11 h 14"/>
                    <a:gd name="T6" fmla="*/ 1 w 14"/>
                    <a:gd name="T7" fmla="*/ 12 h 14"/>
                    <a:gd name="T8" fmla="*/ 2 w 14"/>
                    <a:gd name="T9" fmla="*/ 13 h 14"/>
                    <a:gd name="T10" fmla="*/ 4 w 14"/>
                    <a:gd name="T11" fmla="*/ 13 h 14"/>
                    <a:gd name="T12" fmla="*/ 5 w 14"/>
                    <a:gd name="T13" fmla="*/ 14 h 14"/>
                    <a:gd name="T14" fmla="*/ 7 w 14"/>
                    <a:gd name="T15" fmla="*/ 14 h 14"/>
                    <a:gd name="T16" fmla="*/ 9 w 14"/>
                    <a:gd name="T17" fmla="*/ 14 h 14"/>
                    <a:gd name="T18" fmla="*/ 9 w 14"/>
                    <a:gd name="T19" fmla="*/ 11 h 14"/>
                    <a:gd name="T20" fmla="*/ 9 w 14"/>
                    <a:gd name="T21" fmla="*/ 10 h 14"/>
                    <a:gd name="T22" fmla="*/ 11 w 14"/>
                    <a:gd name="T23" fmla="*/ 10 h 14"/>
                    <a:gd name="T24" fmla="*/ 12 w 14"/>
                    <a:gd name="T25" fmla="*/ 9 h 14"/>
                    <a:gd name="T26" fmla="*/ 12 w 14"/>
                    <a:gd name="T27" fmla="*/ 8 h 14"/>
                    <a:gd name="T28" fmla="*/ 13 w 14"/>
                    <a:gd name="T29" fmla="*/ 7 h 14"/>
                    <a:gd name="T30" fmla="*/ 12 w 14"/>
                    <a:gd name="T31" fmla="*/ 6 h 14"/>
                    <a:gd name="T32" fmla="*/ 12 w 14"/>
                    <a:gd name="T33" fmla="*/ 5 h 14"/>
                    <a:gd name="T34" fmla="*/ 13 w 14"/>
                    <a:gd name="T35" fmla="*/ 3 h 14"/>
                    <a:gd name="T36" fmla="*/ 14 w 14"/>
                    <a:gd name="T37" fmla="*/ 2 h 14"/>
                    <a:gd name="T38" fmla="*/ 13 w 14"/>
                    <a:gd name="T39" fmla="*/ 1 h 14"/>
                    <a:gd name="T40" fmla="*/ 11 w 14"/>
                    <a:gd name="T41" fmla="*/ 0 h 14"/>
                    <a:gd name="T42" fmla="*/ 9 w 14"/>
                    <a:gd name="T43" fmla="*/ 0 h 14"/>
                    <a:gd name="T44" fmla="*/ 8 w 14"/>
                    <a:gd name="T45" fmla="*/ 1 h 14"/>
                    <a:gd name="T46" fmla="*/ 6 w 14"/>
                    <a:gd name="T47" fmla="*/ 2 h 14"/>
                    <a:gd name="T48" fmla="*/ 6 w 14"/>
                    <a:gd name="T49" fmla="*/ 3 h 14"/>
                    <a:gd name="T50" fmla="*/ 6 w 14"/>
                    <a:gd name="T51" fmla="*/ 4 h 14"/>
                    <a:gd name="T52" fmla="*/ 7 w 14"/>
                    <a:gd name="T53" fmla="*/ 4 h 14"/>
                    <a:gd name="T54" fmla="*/ 7 w 14"/>
                    <a:gd name="T55" fmla="*/ 5 h 14"/>
                    <a:gd name="T56" fmla="*/ 8 w 14"/>
                    <a:gd name="T57" fmla="*/ 6 h 14"/>
                    <a:gd name="T58" fmla="*/ 6 w 14"/>
                    <a:gd name="T59" fmla="*/ 8 h 14"/>
                    <a:gd name="T60" fmla="*/ 5 w 14"/>
                    <a:gd name="T61" fmla="*/ 7 h 14"/>
                    <a:gd name="T62" fmla="*/ 4 w 14"/>
                    <a:gd name="T63" fmla="*/ 7 h 14"/>
                    <a:gd name="T64" fmla="*/ 4 w 14"/>
                    <a:gd name="T65" fmla="*/ 5 h 14"/>
                    <a:gd name="T66" fmla="*/ 4 w 14"/>
                    <a:gd name="T67" fmla="*/ 4 h 14"/>
                    <a:gd name="T68" fmla="*/ 2 w 14"/>
                    <a:gd name="T69" fmla="*/ 5 h 14"/>
                    <a:gd name="T70" fmla="*/ 2 w 14"/>
                    <a:gd name="T71" fmla="*/ 7 h 14"/>
                    <a:gd name="T72" fmla="*/ 0 w 14"/>
                    <a:gd name="T73" fmla="*/ 9 h 14"/>
                    <a:gd name="T74" fmla="*/ 1 w 14"/>
                    <a:gd name="T75" fmla="*/ 11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4" h="14">
                      <a:moveTo>
                        <a:pt x="1" y="11"/>
                      </a:move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0"/>
                        <a:pt x="3" y="10"/>
                        <a:pt x="3" y="10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4" y="11"/>
                        <a:pt x="4" y="11"/>
                        <a:pt x="3" y="11"/>
                      </a:cubicBezTo>
                      <a:cubicBezTo>
                        <a:pt x="3" y="12"/>
                        <a:pt x="2" y="11"/>
                        <a:pt x="2" y="12"/>
                      </a:cubicBezTo>
                      <a:cubicBezTo>
                        <a:pt x="2" y="12"/>
                        <a:pt x="1" y="12"/>
                        <a:pt x="1" y="12"/>
                      </a:cubicBezTo>
                      <a:cubicBezTo>
                        <a:pt x="1" y="12"/>
                        <a:pt x="1" y="13"/>
                        <a:pt x="1" y="13"/>
                      </a:cubicBezTo>
                      <a:cubicBezTo>
                        <a:pt x="1" y="13"/>
                        <a:pt x="2" y="13"/>
                        <a:pt x="2" y="13"/>
                      </a:cubicBezTo>
                      <a:cubicBezTo>
                        <a:pt x="2" y="13"/>
                        <a:pt x="2" y="12"/>
                        <a:pt x="2" y="12"/>
                      </a:cubicBezTo>
                      <a:cubicBezTo>
                        <a:pt x="3" y="12"/>
                        <a:pt x="3" y="12"/>
                        <a:pt x="4" y="13"/>
                      </a:cubicBezTo>
                      <a:cubicBezTo>
                        <a:pt x="4" y="13"/>
                        <a:pt x="4" y="13"/>
                        <a:pt x="5" y="13"/>
                      </a:cubicBezTo>
                      <a:cubicBezTo>
                        <a:pt x="5" y="13"/>
                        <a:pt x="5" y="13"/>
                        <a:pt x="5" y="14"/>
                      </a:cubicBezTo>
                      <a:cubicBezTo>
                        <a:pt x="6" y="14"/>
                        <a:pt x="6" y="14"/>
                        <a:pt x="7" y="14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9" y="14"/>
                        <a:pt x="9" y="14"/>
                        <a:pt x="9" y="13"/>
                      </a:cubicBezTo>
                      <a:cubicBezTo>
                        <a:pt x="9" y="12"/>
                        <a:pt x="9" y="12"/>
                        <a:pt x="9" y="11"/>
                      </a:cubicBezTo>
                      <a:cubicBezTo>
                        <a:pt x="9" y="11"/>
                        <a:pt x="9" y="11"/>
                        <a:pt x="9" y="11"/>
                      </a:cubicBezTo>
                      <a:cubicBezTo>
                        <a:pt x="9" y="11"/>
                        <a:pt x="9" y="10"/>
                        <a:pt x="9" y="10"/>
                      </a:cubicBez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10" y="10"/>
                        <a:pt x="10" y="10"/>
                        <a:pt x="11" y="10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11" y="10"/>
                        <a:pt x="12" y="9"/>
                        <a:pt x="12" y="9"/>
                      </a:cubicBez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3" y="8"/>
                        <a:pt x="13" y="8"/>
                        <a:pt x="13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7"/>
                        <a:pt x="13" y="7"/>
                        <a:pt x="13" y="6"/>
                      </a:cubicBezTo>
                      <a:cubicBezTo>
                        <a:pt x="13" y="6"/>
                        <a:pt x="13" y="6"/>
                        <a:pt x="12" y="6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2" y="6"/>
                        <a:pt x="12" y="5"/>
                        <a:pt x="12" y="5"/>
                      </a:cubicBezTo>
                      <a:cubicBezTo>
                        <a:pt x="13" y="5"/>
                        <a:pt x="13" y="4"/>
                        <a:pt x="13" y="4"/>
                      </a:cubicBezTo>
                      <a:cubicBezTo>
                        <a:pt x="13" y="4"/>
                        <a:pt x="13" y="3"/>
                        <a:pt x="13" y="3"/>
                      </a:cubicBezTo>
                      <a:cubicBezTo>
                        <a:pt x="14" y="3"/>
                        <a:pt x="14" y="3"/>
                        <a:pt x="14" y="2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3" y="1"/>
                        <a:pt x="13" y="1"/>
                      </a:cubicBezTo>
                      <a:cubicBezTo>
                        <a:pt x="13" y="1"/>
                        <a:pt x="13" y="0"/>
                        <a:pt x="12" y="0"/>
                      </a:cubicBezTo>
                      <a:cubicBezTo>
                        <a:pt x="12" y="0"/>
                        <a:pt x="12" y="0"/>
                        <a:pt x="11" y="0"/>
                      </a:cubicBezTo>
                      <a:cubicBezTo>
                        <a:pt x="11" y="0"/>
                        <a:pt x="10" y="0"/>
                        <a:pt x="10" y="0"/>
                      </a:cubicBezTo>
                      <a:cubicBezTo>
                        <a:pt x="10" y="0"/>
                        <a:pt x="9" y="0"/>
                        <a:pt x="9" y="0"/>
                      </a:cubicBezTo>
                      <a:cubicBezTo>
                        <a:pt x="9" y="0"/>
                        <a:pt x="9" y="1"/>
                        <a:pt x="9" y="1"/>
                      </a:cubicBezTo>
                      <a:cubicBezTo>
                        <a:pt x="8" y="0"/>
                        <a:pt x="8" y="1"/>
                        <a:pt x="8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1"/>
                        <a:pt x="6" y="2"/>
                        <a:pt x="6" y="2"/>
                      </a:cubicBezTo>
                      <a:cubicBezTo>
                        <a:pt x="6" y="2"/>
                        <a:pt x="5" y="2"/>
                        <a:pt x="5" y="2"/>
                      </a:cubicBezTo>
                      <a:cubicBezTo>
                        <a:pt x="5" y="3"/>
                        <a:pt x="6" y="3"/>
                        <a:pt x="6" y="3"/>
                      </a:cubicBezTo>
                      <a:cubicBezTo>
                        <a:pt x="6" y="3"/>
                        <a:pt x="6" y="3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4"/>
                        <a:pt x="7" y="4"/>
                        <a:pt x="7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4"/>
                        <a:pt x="7" y="4"/>
                        <a:pt x="7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5"/>
                        <a:pt x="8" y="6"/>
                        <a:pt x="8" y="6"/>
                      </a:cubicBezTo>
                      <a:cubicBezTo>
                        <a:pt x="8" y="6"/>
                        <a:pt x="8" y="7"/>
                        <a:pt x="7" y="7"/>
                      </a:cubicBezTo>
                      <a:cubicBezTo>
                        <a:pt x="7" y="7"/>
                        <a:pt x="7" y="8"/>
                        <a:pt x="6" y="8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5" y="8"/>
                        <a:pt x="5" y="7"/>
                        <a:pt x="5" y="7"/>
                      </a:cubicBezTo>
                      <a:cubicBezTo>
                        <a:pt x="5" y="7"/>
                        <a:pt x="4" y="7"/>
                        <a:pt x="4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2" y="5"/>
                        <a:pt x="2" y="5"/>
                      </a:cubicBezTo>
                      <a:cubicBezTo>
                        <a:pt x="2" y="5"/>
                        <a:pt x="2" y="6"/>
                        <a:pt x="2" y="6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2" y="8"/>
                        <a:pt x="1" y="8"/>
                        <a:pt x="1" y="8"/>
                      </a:cubicBezTo>
                      <a:cubicBezTo>
                        <a:pt x="1" y="9"/>
                        <a:pt x="0" y="9"/>
                        <a:pt x="0" y="9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0"/>
                        <a:pt x="1" y="10"/>
                        <a:pt x="1" y="1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314" name="Freeform 62"/>
                <p:cNvSpPr>
                  <a:spLocks/>
                </p:cNvSpPr>
                <p:nvPr/>
              </p:nvSpPr>
              <p:spPr bwMode="auto">
                <a:xfrm>
                  <a:off x="4218" y="1719"/>
                  <a:ext cx="80" cy="40"/>
                </a:xfrm>
                <a:custGeom>
                  <a:avLst/>
                  <a:gdLst>
                    <a:gd name="T0" fmla="*/ 2 w 30"/>
                    <a:gd name="T1" fmla="*/ 10 h 15"/>
                    <a:gd name="T2" fmla="*/ 5 w 30"/>
                    <a:gd name="T3" fmla="*/ 12 h 15"/>
                    <a:gd name="T4" fmla="*/ 7 w 30"/>
                    <a:gd name="T5" fmla="*/ 13 h 15"/>
                    <a:gd name="T6" fmla="*/ 9 w 30"/>
                    <a:gd name="T7" fmla="*/ 15 h 15"/>
                    <a:gd name="T8" fmla="*/ 11 w 30"/>
                    <a:gd name="T9" fmla="*/ 14 h 15"/>
                    <a:gd name="T10" fmla="*/ 13 w 30"/>
                    <a:gd name="T11" fmla="*/ 12 h 15"/>
                    <a:gd name="T12" fmla="*/ 15 w 30"/>
                    <a:gd name="T13" fmla="*/ 12 h 15"/>
                    <a:gd name="T14" fmla="*/ 17 w 30"/>
                    <a:gd name="T15" fmla="*/ 13 h 15"/>
                    <a:gd name="T16" fmla="*/ 19 w 30"/>
                    <a:gd name="T17" fmla="*/ 13 h 15"/>
                    <a:gd name="T18" fmla="*/ 20 w 30"/>
                    <a:gd name="T19" fmla="*/ 13 h 15"/>
                    <a:gd name="T20" fmla="*/ 22 w 30"/>
                    <a:gd name="T21" fmla="*/ 14 h 15"/>
                    <a:gd name="T22" fmla="*/ 23 w 30"/>
                    <a:gd name="T23" fmla="*/ 13 h 15"/>
                    <a:gd name="T24" fmla="*/ 25 w 30"/>
                    <a:gd name="T25" fmla="*/ 12 h 15"/>
                    <a:gd name="T26" fmla="*/ 27 w 30"/>
                    <a:gd name="T27" fmla="*/ 10 h 15"/>
                    <a:gd name="T28" fmla="*/ 29 w 30"/>
                    <a:gd name="T29" fmla="*/ 9 h 15"/>
                    <a:gd name="T30" fmla="*/ 29 w 30"/>
                    <a:gd name="T31" fmla="*/ 7 h 15"/>
                    <a:gd name="T32" fmla="*/ 27 w 30"/>
                    <a:gd name="T33" fmla="*/ 6 h 15"/>
                    <a:gd name="T34" fmla="*/ 25 w 30"/>
                    <a:gd name="T35" fmla="*/ 5 h 15"/>
                    <a:gd name="T36" fmla="*/ 23 w 30"/>
                    <a:gd name="T37" fmla="*/ 4 h 15"/>
                    <a:gd name="T38" fmla="*/ 22 w 30"/>
                    <a:gd name="T39" fmla="*/ 4 h 15"/>
                    <a:gd name="T40" fmla="*/ 19 w 30"/>
                    <a:gd name="T41" fmla="*/ 5 h 15"/>
                    <a:gd name="T42" fmla="*/ 18 w 30"/>
                    <a:gd name="T43" fmla="*/ 3 h 15"/>
                    <a:gd name="T44" fmla="*/ 17 w 30"/>
                    <a:gd name="T45" fmla="*/ 2 h 15"/>
                    <a:gd name="T46" fmla="*/ 15 w 30"/>
                    <a:gd name="T47" fmla="*/ 2 h 15"/>
                    <a:gd name="T48" fmla="*/ 12 w 30"/>
                    <a:gd name="T49" fmla="*/ 1 h 15"/>
                    <a:gd name="T50" fmla="*/ 10 w 30"/>
                    <a:gd name="T51" fmla="*/ 0 h 15"/>
                    <a:gd name="T52" fmla="*/ 10 w 30"/>
                    <a:gd name="T53" fmla="*/ 0 h 15"/>
                    <a:gd name="T54" fmla="*/ 9 w 30"/>
                    <a:gd name="T55" fmla="*/ 1 h 15"/>
                    <a:gd name="T56" fmla="*/ 8 w 30"/>
                    <a:gd name="T57" fmla="*/ 2 h 15"/>
                    <a:gd name="T58" fmla="*/ 6 w 30"/>
                    <a:gd name="T59" fmla="*/ 2 h 15"/>
                    <a:gd name="T60" fmla="*/ 4 w 30"/>
                    <a:gd name="T61" fmla="*/ 3 h 15"/>
                    <a:gd name="T62" fmla="*/ 1 w 30"/>
                    <a:gd name="T63" fmla="*/ 4 h 15"/>
                    <a:gd name="T64" fmla="*/ 0 w 30"/>
                    <a:gd name="T65" fmla="*/ 5 h 15"/>
                    <a:gd name="T66" fmla="*/ 0 w 30"/>
                    <a:gd name="T67" fmla="*/ 6 h 15"/>
                    <a:gd name="T68" fmla="*/ 1 w 30"/>
                    <a:gd name="T69" fmla="*/ 7 h 15"/>
                    <a:gd name="T70" fmla="*/ 1 w 30"/>
                    <a:gd name="T71" fmla="*/ 9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0" h="15">
                      <a:moveTo>
                        <a:pt x="1" y="9"/>
                      </a:moveTo>
                      <a:cubicBezTo>
                        <a:pt x="1" y="9"/>
                        <a:pt x="1" y="9"/>
                        <a:pt x="2" y="10"/>
                      </a:cubicBezTo>
                      <a:cubicBezTo>
                        <a:pt x="3" y="10"/>
                        <a:pt x="3" y="11"/>
                        <a:pt x="4" y="11"/>
                      </a:cubicBezTo>
                      <a:cubicBezTo>
                        <a:pt x="4" y="11"/>
                        <a:pt x="5" y="12"/>
                        <a:pt x="5" y="12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6" y="12"/>
                        <a:pt x="7" y="13"/>
                        <a:pt x="7" y="13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8" y="14"/>
                        <a:pt x="8" y="15"/>
                        <a:pt x="9" y="15"/>
                      </a:cubicBezTo>
                      <a:cubicBezTo>
                        <a:pt x="9" y="15"/>
                        <a:pt x="10" y="15"/>
                        <a:pt x="10" y="15"/>
                      </a:cubicBezTo>
                      <a:cubicBezTo>
                        <a:pt x="11" y="15"/>
                        <a:pt x="11" y="15"/>
                        <a:pt x="11" y="14"/>
                      </a:cubicBezTo>
                      <a:cubicBezTo>
                        <a:pt x="12" y="14"/>
                        <a:pt x="12" y="14"/>
                        <a:pt x="12" y="13"/>
                      </a:cubicBezTo>
                      <a:cubicBezTo>
                        <a:pt x="12" y="13"/>
                        <a:pt x="12" y="13"/>
                        <a:pt x="13" y="12"/>
                      </a:cubicBezTo>
                      <a:cubicBezTo>
                        <a:pt x="13" y="12"/>
                        <a:pt x="13" y="12"/>
                        <a:pt x="14" y="12"/>
                      </a:cubicBezTo>
                      <a:cubicBezTo>
                        <a:pt x="14" y="12"/>
                        <a:pt x="15" y="12"/>
                        <a:pt x="15" y="12"/>
                      </a:cubicBez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16" y="12"/>
                        <a:pt x="16" y="12"/>
                        <a:pt x="17" y="13"/>
                      </a:cubicBezTo>
                      <a:cubicBezTo>
                        <a:pt x="17" y="13"/>
                        <a:pt x="17" y="13"/>
                        <a:pt x="17" y="13"/>
                      </a:cubicBezTo>
                      <a:cubicBezTo>
                        <a:pt x="18" y="13"/>
                        <a:pt x="18" y="14"/>
                        <a:pt x="19" y="13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19" y="13"/>
                        <a:pt x="20" y="13"/>
                        <a:pt x="20" y="13"/>
                      </a:cubicBezTo>
                      <a:cubicBezTo>
                        <a:pt x="21" y="13"/>
                        <a:pt x="21" y="13"/>
                        <a:pt x="22" y="14"/>
                      </a:cubicBezTo>
                      <a:cubicBezTo>
                        <a:pt x="22" y="14"/>
                        <a:pt x="22" y="14"/>
                        <a:pt x="22" y="14"/>
                      </a:cubicBezTo>
                      <a:cubicBezTo>
                        <a:pt x="22" y="14"/>
                        <a:pt x="22" y="14"/>
                        <a:pt x="22" y="13"/>
                      </a:cubicBezTo>
                      <a:cubicBezTo>
                        <a:pt x="22" y="13"/>
                        <a:pt x="22" y="13"/>
                        <a:pt x="23" y="13"/>
                      </a:cubicBezTo>
                      <a:cubicBezTo>
                        <a:pt x="24" y="13"/>
                        <a:pt x="24" y="13"/>
                        <a:pt x="24" y="13"/>
                      </a:cubicBezTo>
                      <a:cubicBezTo>
                        <a:pt x="24" y="13"/>
                        <a:pt x="24" y="13"/>
                        <a:pt x="25" y="12"/>
                      </a:cubicBezTo>
                      <a:cubicBezTo>
                        <a:pt x="25" y="12"/>
                        <a:pt x="25" y="12"/>
                        <a:pt x="25" y="12"/>
                      </a:cubicBezTo>
                      <a:cubicBezTo>
                        <a:pt x="26" y="12"/>
                        <a:pt x="27" y="11"/>
                        <a:pt x="27" y="10"/>
                      </a:cubicBezTo>
                      <a:cubicBezTo>
                        <a:pt x="27" y="10"/>
                        <a:pt x="28" y="10"/>
                        <a:pt x="28" y="10"/>
                      </a:cubicBezTo>
                      <a:cubicBezTo>
                        <a:pt x="28" y="9"/>
                        <a:pt x="29" y="9"/>
                        <a:pt x="29" y="9"/>
                      </a:cubicBezTo>
                      <a:cubicBezTo>
                        <a:pt x="29" y="9"/>
                        <a:pt x="30" y="8"/>
                        <a:pt x="30" y="8"/>
                      </a:cubicBezTo>
                      <a:cubicBezTo>
                        <a:pt x="30" y="8"/>
                        <a:pt x="29" y="7"/>
                        <a:pt x="29" y="7"/>
                      </a:cubicBezTo>
                      <a:cubicBezTo>
                        <a:pt x="28" y="6"/>
                        <a:pt x="28" y="6"/>
                        <a:pt x="28" y="6"/>
                      </a:cubicBezTo>
                      <a:cubicBezTo>
                        <a:pt x="27" y="6"/>
                        <a:pt x="27" y="6"/>
                        <a:pt x="27" y="6"/>
                      </a:cubicBezTo>
                      <a:cubicBezTo>
                        <a:pt x="26" y="6"/>
                        <a:pt x="26" y="6"/>
                        <a:pt x="25" y="6"/>
                      </a:cubicBezTo>
                      <a:cubicBezTo>
                        <a:pt x="25" y="5"/>
                        <a:pt x="25" y="5"/>
                        <a:pt x="25" y="5"/>
                      </a:cubicBezTo>
                      <a:cubicBezTo>
                        <a:pt x="25" y="5"/>
                        <a:pt x="24" y="4"/>
                        <a:pt x="24" y="4"/>
                      </a:cubicBezTo>
                      <a:cubicBezTo>
                        <a:pt x="24" y="4"/>
                        <a:pt x="24" y="4"/>
                        <a:pt x="23" y="4"/>
                      </a:cubicBezTo>
                      <a:cubicBezTo>
                        <a:pt x="23" y="4"/>
                        <a:pt x="22" y="4"/>
                        <a:pt x="22" y="4"/>
                      </a:cubicBezTo>
                      <a:cubicBezTo>
                        <a:pt x="22" y="4"/>
                        <a:pt x="22" y="4"/>
                        <a:pt x="22" y="4"/>
                      </a:cubicBezTo>
                      <a:cubicBezTo>
                        <a:pt x="21" y="5"/>
                        <a:pt x="21" y="5"/>
                        <a:pt x="20" y="5"/>
                      </a:cubicBezTo>
                      <a:cubicBezTo>
                        <a:pt x="20" y="5"/>
                        <a:pt x="19" y="5"/>
                        <a:pt x="19" y="5"/>
                      </a:cubicBezTo>
                      <a:cubicBezTo>
                        <a:pt x="18" y="4"/>
                        <a:pt x="18" y="4"/>
                        <a:pt x="18" y="4"/>
                      </a:cubicBezTo>
                      <a:cubicBezTo>
                        <a:pt x="18" y="3"/>
                        <a:pt x="18" y="3"/>
                        <a:pt x="18" y="3"/>
                      </a:cubicBezTo>
                      <a:cubicBezTo>
                        <a:pt x="18" y="2"/>
                        <a:pt x="18" y="2"/>
                        <a:pt x="18" y="2"/>
                      </a:cubicBezTo>
                      <a:cubicBezTo>
                        <a:pt x="18" y="2"/>
                        <a:pt x="17" y="2"/>
                        <a:pt x="17" y="2"/>
                      </a:cubicBezTo>
                      <a:cubicBezTo>
                        <a:pt x="16" y="2"/>
                        <a:pt x="16" y="2"/>
                        <a:pt x="16" y="2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4" y="2"/>
                        <a:pt x="13" y="1"/>
                        <a:pt x="13" y="1"/>
                      </a:cubicBezTo>
                      <a:cubicBezTo>
                        <a:pt x="13" y="1"/>
                        <a:pt x="13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1" y="1"/>
                        <a:pt x="11" y="1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1"/>
                        <a:pt x="8" y="1"/>
                        <a:pt x="8" y="1"/>
                      </a:cubicBezTo>
                      <a:cubicBezTo>
                        <a:pt x="8" y="1"/>
                        <a:pt x="8" y="2"/>
                        <a:pt x="8" y="2"/>
                      </a:cubicBezTo>
                      <a:cubicBezTo>
                        <a:pt x="8" y="2"/>
                        <a:pt x="8" y="2"/>
                        <a:pt x="7" y="2"/>
                      </a:cubicBezTo>
                      <a:cubicBezTo>
                        <a:pt x="7" y="2"/>
                        <a:pt x="6" y="2"/>
                        <a:pt x="6" y="2"/>
                      </a:cubicBezTo>
                      <a:cubicBezTo>
                        <a:pt x="5" y="2"/>
                        <a:pt x="5" y="3"/>
                        <a:pt x="5" y="3"/>
                      </a:cubicBezTo>
                      <a:cubicBezTo>
                        <a:pt x="5" y="3"/>
                        <a:pt x="4" y="3"/>
                        <a:pt x="4" y="3"/>
                      </a:cubicBezTo>
                      <a:cubicBezTo>
                        <a:pt x="4" y="4"/>
                        <a:pt x="3" y="4"/>
                        <a:pt x="2" y="4"/>
                      </a:cubicBezTo>
                      <a:cubicBezTo>
                        <a:pt x="2" y="4"/>
                        <a:pt x="1" y="4"/>
                        <a:pt x="1" y="4"/>
                      </a:cubicBezTo>
                      <a:cubicBezTo>
                        <a:pt x="1" y="4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8"/>
                      </a:cubicBezTo>
                      <a:cubicBezTo>
                        <a:pt x="1" y="8"/>
                        <a:pt x="1" y="8"/>
                        <a:pt x="1" y="9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315" name="Freeform 63"/>
                <p:cNvSpPr>
                  <a:spLocks/>
                </p:cNvSpPr>
                <p:nvPr/>
              </p:nvSpPr>
              <p:spPr bwMode="auto">
                <a:xfrm>
                  <a:off x="4171" y="1873"/>
                  <a:ext cx="21" cy="35"/>
                </a:xfrm>
                <a:custGeom>
                  <a:avLst/>
                  <a:gdLst>
                    <a:gd name="T0" fmla="*/ 1 w 8"/>
                    <a:gd name="T1" fmla="*/ 12 h 13"/>
                    <a:gd name="T2" fmla="*/ 2 w 8"/>
                    <a:gd name="T3" fmla="*/ 12 h 13"/>
                    <a:gd name="T4" fmla="*/ 2 w 8"/>
                    <a:gd name="T5" fmla="*/ 13 h 13"/>
                    <a:gd name="T6" fmla="*/ 3 w 8"/>
                    <a:gd name="T7" fmla="*/ 13 h 13"/>
                    <a:gd name="T8" fmla="*/ 4 w 8"/>
                    <a:gd name="T9" fmla="*/ 13 h 13"/>
                    <a:gd name="T10" fmla="*/ 4 w 8"/>
                    <a:gd name="T11" fmla="*/ 13 h 13"/>
                    <a:gd name="T12" fmla="*/ 4 w 8"/>
                    <a:gd name="T13" fmla="*/ 12 h 13"/>
                    <a:gd name="T14" fmla="*/ 5 w 8"/>
                    <a:gd name="T15" fmla="*/ 12 h 13"/>
                    <a:gd name="T16" fmla="*/ 5 w 8"/>
                    <a:gd name="T17" fmla="*/ 11 h 13"/>
                    <a:gd name="T18" fmla="*/ 6 w 8"/>
                    <a:gd name="T19" fmla="*/ 12 h 13"/>
                    <a:gd name="T20" fmla="*/ 6 w 8"/>
                    <a:gd name="T21" fmla="*/ 12 h 13"/>
                    <a:gd name="T22" fmla="*/ 7 w 8"/>
                    <a:gd name="T23" fmla="*/ 12 h 13"/>
                    <a:gd name="T24" fmla="*/ 7 w 8"/>
                    <a:gd name="T25" fmla="*/ 11 h 13"/>
                    <a:gd name="T26" fmla="*/ 7 w 8"/>
                    <a:gd name="T27" fmla="*/ 9 h 13"/>
                    <a:gd name="T28" fmla="*/ 7 w 8"/>
                    <a:gd name="T29" fmla="*/ 8 h 13"/>
                    <a:gd name="T30" fmla="*/ 8 w 8"/>
                    <a:gd name="T31" fmla="*/ 6 h 13"/>
                    <a:gd name="T32" fmla="*/ 8 w 8"/>
                    <a:gd name="T33" fmla="*/ 4 h 13"/>
                    <a:gd name="T34" fmla="*/ 7 w 8"/>
                    <a:gd name="T35" fmla="*/ 3 h 13"/>
                    <a:gd name="T36" fmla="*/ 7 w 8"/>
                    <a:gd name="T37" fmla="*/ 2 h 13"/>
                    <a:gd name="T38" fmla="*/ 7 w 8"/>
                    <a:gd name="T39" fmla="*/ 1 h 13"/>
                    <a:gd name="T40" fmla="*/ 6 w 8"/>
                    <a:gd name="T41" fmla="*/ 1 h 13"/>
                    <a:gd name="T42" fmla="*/ 5 w 8"/>
                    <a:gd name="T43" fmla="*/ 1 h 13"/>
                    <a:gd name="T44" fmla="*/ 4 w 8"/>
                    <a:gd name="T45" fmla="*/ 1 h 13"/>
                    <a:gd name="T46" fmla="*/ 3 w 8"/>
                    <a:gd name="T47" fmla="*/ 2 h 13"/>
                    <a:gd name="T48" fmla="*/ 2 w 8"/>
                    <a:gd name="T49" fmla="*/ 2 h 13"/>
                    <a:gd name="T50" fmla="*/ 1 w 8"/>
                    <a:gd name="T51" fmla="*/ 3 h 13"/>
                    <a:gd name="T52" fmla="*/ 0 w 8"/>
                    <a:gd name="T53" fmla="*/ 3 h 13"/>
                    <a:gd name="T54" fmla="*/ 0 w 8"/>
                    <a:gd name="T55" fmla="*/ 3 h 13"/>
                    <a:gd name="T56" fmla="*/ 0 w 8"/>
                    <a:gd name="T57" fmla="*/ 4 h 13"/>
                    <a:gd name="T58" fmla="*/ 1 w 8"/>
                    <a:gd name="T59" fmla="*/ 4 h 13"/>
                    <a:gd name="T60" fmla="*/ 1 w 8"/>
                    <a:gd name="T61" fmla="*/ 5 h 13"/>
                    <a:gd name="T62" fmla="*/ 2 w 8"/>
                    <a:gd name="T63" fmla="*/ 6 h 13"/>
                    <a:gd name="T64" fmla="*/ 1 w 8"/>
                    <a:gd name="T65" fmla="*/ 7 h 13"/>
                    <a:gd name="T66" fmla="*/ 1 w 8"/>
                    <a:gd name="T67" fmla="*/ 7 h 13"/>
                    <a:gd name="T68" fmla="*/ 2 w 8"/>
                    <a:gd name="T69" fmla="*/ 8 h 13"/>
                    <a:gd name="T70" fmla="*/ 2 w 8"/>
                    <a:gd name="T71" fmla="*/ 9 h 13"/>
                    <a:gd name="T72" fmla="*/ 1 w 8"/>
                    <a:gd name="T73" fmla="*/ 10 h 13"/>
                    <a:gd name="T74" fmla="*/ 1 w 8"/>
                    <a:gd name="T75" fmla="*/ 11 h 13"/>
                    <a:gd name="T76" fmla="*/ 1 w 8"/>
                    <a:gd name="T77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" h="13">
                      <a:moveTo>
                        <a:pt x="1" y="12"/>
                      </a:moveTo>
                      <a:cubicBezTo>
                        <a:pt x="1" y="12"/>
                        <a:pt x="1" y="12"/>
                        <a:pt x="2" y="12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2" y="13"/>
                        <a:pt x="2" y="13"/>
                        <a:pt x="3" y="13"/>
                      </a:cubicBezTo>
                      <a:cubicBezTo>
                        <a:pt x="3" y="13"/>
                        <a:pt x="3" y="13"/>
                        <a:pt x="4" y="13"/>
                      </a:cubicBez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4" y="13"/>
                        <a:pt x="4" y="13"/>
                        <a:pt x="4" y="12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4" y="12"/>
                        <a:pt x="4" y="11"/>
                        <a:pt x="5" y="11"/>
                      </a:cubicBezTo>
                      <a:cubicBezTo>
                        <a:pt x="5" y="11"/>
                        <a:pt x="5" y="11"/>
                        <a:pt x="6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7" y="10"/>
                        <a:pt x="7" y="10"/>
                        <a:pt x="7" y="9"/>
                      </a:cubicBezTo>
                      <a:cubicBezTo>
                        <a:pt x="7" y="9"/>
                        <a:pt x="8" y="8"/>
                        <a:pt x="7" y="8"/>
                      </a:cubicBezTo>
                      <a:cubicBezTo>
                        <a:pt x="7" y="8"/>
                        <a:pt x="8" y="7"/>
                        <a:pt x="8" y="6"/>
                      </a:cubicBezTo>
                      <a:cubicBezTo>
                        <a:pt x="8" y="5"/>
                        <a:pt x="8" y="5"/>
                        <a:pt x="8" y="4"/>
                      </a:cubicBezTo>
                      <a:cubicBezTo>
                        <a:pt x="8" y="4"/>
                        <a:pt x="8" y="3"/>
                        <a:pt x="7" y="3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6" y="2"/>
                        <a:pt x="6" y="2"/>
                        <a:pt x="7" y="1"/>
                      </a:cubicBezTo>
                      <a:cubicBezTo>
                        <a:pt x="7" y="1"/>
                        <a:pt x="6" y="1"/>
                        <a:pt x="6" y="1"/>
                      </a:cubicBezTo>
                      <a:cubicBezTo>
                        <a:pt x="5" y="0"/>
                        <a:pt x="5" y="0"/>
                        <a:pt x="5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1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2" y="2"/>
                      </a:cubicBezTo>
                      <a:cubicBezTo>
                        <a:pt x="2" y="3"/>
                        <a:pt x="2" y="3"/>
                        <a:pt x="1" y="3"/>
                      </a:cubicBezTo>
                      <a:cubicBezTo>
                        <a:pt x="1" y="3"/>
                        <a:pt x="1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1" y="4"/>
                        <a:pt x="1" y="4"/>
                      </a:cubicBezTo>
                      <a:cubicBezTo>
                        <a:pt x="1" y="4"/>
                        <a:pt x="1" y="5"/>
                        <a:pt x="1" y="5"/>
                      </a:cubicBezTo>
                      <a:cubicBezTo>
                        <a:pt x="2" y="5"/>
                        <a:pt x="2" y="5"/>
                        <a:pt x="2" y="6"/>
                      </a:cubicBezTo>
                      <a:cubicBezTo>
                        <a:pt x="2" y="6"/>
                        <a:pt x="2" y="6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2" y="9"/>
                        <a:pt x="2" y="10"/>
                        <a:pt x="1" y="10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1" y="11"/>
                        <a:pt x="1" y="12"/>
                        <a:pt x="1" y="1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316" name="Freeform 64"/>
                <p:cNvSpPr>
                  <a:spLocks/>
                </p:cNvSpPr>
                <p:nvPr/>
              </p:nvSpPr>
              <p:spPr bwMode="auto">
                <a:xfrm>
                  <a:off x="4224" y="1916"/>
                  <a:ext cx="40" cy="24"/>
                </a:xfrm>
                <a:custGeom>
                  <a:avLst/>
                  <a:gdLst>
                    <a:gd name="T0" fmla="*/ 15 w 15"/>
                    <a:gd name="T1" fmla="*/ 1 h 9"/>
                    <a:gd name="T2" fmla="*/ 15 w 15"/>
                    <a:gd name="T3" fmla="*/ 0 h 9"/>
                    <a:gd name="T4" fmla="*/ 14 w 15"/>
                    <a:gd name="T5" fmla="*/ 0 h 9"/>
                    <a:gd name="T6" fmla="*/ 12 w 15"/>
                    <a:gd name="T7" fmla="*/ 1 h 9"/>
                    <a:gd name="T8" fmla="*/ 10 w 15"/>
                    <a:gd name="T9" fmla="*/ 1 h 9"/>
                    <a:gd name="T10" fmla="*/ 9 w 15"/>
                    <a:gd name="T11" fmla="*/ 1 h 9"/>
                    <a:gd name="T12" fmla="*/ 7 w 15"/>
                    <a:gd name="T13" fmla="*/ 1 h 9"/>
                    <a:gd name="T14" fmla="*/ 5 w 15"/>
                    <a:gd name="T15" fmla="*/ 0 h 9"/>
                    <a:gd name="T16" fmla="*/ 4 w 15"/>
                    <a:gd name="T17" fmla="*/ 1 h 9"/>
                    <a:gd name="T18" fmla="*/ 3 w 15"/>
                    <a:gd name="T19" fmla="*/ 1 h 9"/>
                    <a:gd name="T20" fmla="*/ 2 w 15"/>
                    <a:gd name="T21" fmla="*/ 1 h 9"/>
                    <a:gd name="T22" fmla="*/ 1 w 15"/>
                    <a:gd name="T23" fmla="*/ 2 h 9"/>
                    <a:gd name="T24" fmla="*/ 1 w 15"/>
                    <a:gd name="T25" fmla="*/ 3 h 9"/>
                    <a:gd name="T26" fmla="*/ 2 w 15"/>
                    <a:gd name="T27" fmla="*/ 4 h 9"/>
                    <a:gd name="T28" fmla="*/ 3 w 15"/>
                    <a:gd name="T29" fmla="*/ 4 h 9"/>
                    <a:gd name="T30" fmla="*/ 4 w 15"/>
                    <a:gd name="T31" fmla="*/ 4 h 9"/>
                    <a:gd name="T32" fmla="*/ 7 w 15"/>
                    <a:gd name="T33" fmla="*/ 5 h 9"/>
                    <a:gd name="T34" fmla="*/ 9 w 15"/>
                    <a:gd name="T35" fmla="*/ 6 h 9"/>
                    <a:gd name="T36" fmla="*/ 10 w 15"/>
                    <a:gd name="T37" fmla="*/ 7 h 9"/>
                    <a:gd name="T38" fmla="*/ 11 w 15"/>
                    <a:gd name="T39" fmla="*/ 8 h 9"/>
                    <a:gd name="T40" fmla="*/ 13 w 15"/>
                    <a:gd name="T41" fmla="*/ 8 h 9"/>
                    <a:gd name="T42" fmla="*/ 14 w 15"/>
                    <a:gd name="T43" fmla="*/ 8 h 9"/>
                    <a:gd name="T44" fmla="*/ 14 w 15"/>
                    <a:gd name="T45" fmla="*/ 7 h 9"/>
                    <a:gd name="T46" fmla="*/ 15 w 15"/>
                    <a:gd name="T47" fmla="*/ 6 h 9"/>
                    <a:gd name="T48" fmla="*/ 14 w 15"/>
                    <a:gd name="T49" fmla="*/ 6 h 9"/>
                    <a:gd name="T50" fmla="*/ 13 w 15"/>
                    <a:gd name="T51" fmla="*/ 4 h 9"/>
                    <a:gd name="T52" fmla="*/ 14 w 15"/>
                    <a:gd name="T53" fmla="*/ 3 h 9"/>
                    <a:gd name="T54" fmla="*/ 14 w 15"/>
                    <a:gd name="T55" fmla="*/ 2 h 9"/>
                    <a:gd name="T56" fmla="*/ 15 w 15"/>
                    <a:gd name="T57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5" h="9">
                      <a:moveTo>
                        <a:pt x="15" y="1"/>
                      </a:move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0"/>
                        <a:pt x="15" y="0"/>
                        <a:pt x="14" y="0"/>
                      </a:cubicBezTo>
                      <a:cubicBezTo>
                        <a:pt x="14" y="1"/>
                        <a:pt x="13" y="1"/>
                        <a:pt x="12" y="1"/>
                      </a:cubicBezTo>
                      <a:cubicBezTo>
                        <a:pt x="11" y="1"/>
                        <a:pt x="11" y="1"/>
                        <a:pt x="10" y="1"/>
                      </a:cubicBezTo>
                      <a:cubicBezTo>
                        <a:pt x="10" y="1"/>
                        <a:pt x="9" y="1"/>
                        <a:pt x="9" y="1"/>
                      </a:cubicBezTo>
                      <a:cubicBezTo>
                        <a:pt x="8" y="1"/>
                        <a:pt x="8" y="1"/>
                        <a:pt x="7" y="1"/>
                      </a:cubicBezTo>
                      <a:cubicBezTo>
                        <a:pt x="6" y="1"/>
                        <a:pt x="6" y="0"/>
                        <a:pt x="5" y="0"/>
                      </a:cubicBezTo>
                      <a:cubicBezTo>
                        <a:pt x="5" y="1"/>
                        <a:pt x="5" y="1"/>
                        <a:pt x="4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2"/>
                        <a:pt x="1" y="2"/>
                      </a:cubicBezTo>
                      <a:cubicBezTo>
                        <a:pt x="1" y="2"/>
                        <a:pt x="0" y="3"/>
                        <a:pt x="1" y="3"/>
                      </a:cubicBezTo>
                      <a:cubicBezTo>
                        <a:pt x="1" y="3"/>
                        <a:pt x="2" y="3"/>
                        <a:pt x="2" y="4"/>
                      </a:cubicBezTo>
                      <a:cubicBezTo>
                        <a:pt x="2" y="4"/>
                        <a:pt x="2" y="4"/>
                        <a:pt x="3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5" y="5"/>
                        <a:pt x="5" y="5"/>
                        <a:pt x="7" y="5"/>
                      </a:cubicBezTo>
                      <a:cubicBezTo>
                        <a:pt x="7" y="5"/>
                        <a:pt x="8" y="6"/>
                        <a:pt x="9" y="6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12" y="8"/>
                        <a:pt x="12" y="8"/>
                        <a:pt x="13" y="8"/>
                      </a:cubicBezTo>
                      <a:cubicBezTo>
                        <a:pt x="13" y="9"/>
                        <a:pt x="14" y="9"/>
                        <a:pt x="14" y="8"/>
                      </a:cubicBezTo>
                      <a:cubicBezTo>
                        <a:pt x="14" y="7"/>
                        <a:pt x="14" y="7"/>
                        <a:pt x="14" y="7"/>
                      </a:cubicBezTo>
                      <a:cubicBezTo>
                        <a:pt x="14" y="7"/>
                        <a:pt x="15" y="7"/>
                        <a:pt x="15" y="6"/>
                      </a:cubicBezTo>
                      <a:cubicBezTo>
                        <a:pt x="15" y="6"/>
                        <a:pt x="14" y="6"/>
                        <a:pt x="14" y="6"/>
                      </a:cubicBezTo>
                      <a:cubicBezTo>
                        <a:pt x="13" y="5"/>
                        <a:pt x="13" y="5"/>
                        <a:pt x="13" y="4"/>
                      </a:cubicBezTo>
                      <a:cubicBezTo>
                        <a:pt x="13" y="4"/>
                        <a:pt x="14" y="4"/>
                        <a:pt x="14" y="3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4" y="1"/>
                        <a:pt x="15" y="1"/>
                        <a:pt x="15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317" name="Freeform 65"/>
                <p:cNvSpPr>
                  <a:spLocks/>
                </p:cNvSpPr>
                <p:nvPr/>
              </p:nvSpPr>
              <p:spPr bwMode="auto">
                <a:xfrm>
                  <a:off x="4349" y="1825"/>
                  <a:ext cx="74" cy="40"/>
                </a:xfrm>
                <a:custGeom>
                  <a:avLst/>
                  <a:gdLst>
                    <a:gd name="T0" fmla="*/ 1 w 28"/>
                    <a:gd name="T1" fmla="*/ 0 h 15"/>
                    <a:gd name="T2" fmla="*/ 0 w 28"/>
                    <a:gd name="T3" fmla="*/ 1 h 15"/>
                    <a:gd name="T4" fmla="*/ 0 w 28"/>
                    <a:gd name="T5" fmla="*/ 3 h 15"/>
                    <a:gd name="T6" fmla="*/ 2 w 28"/>
                    <a:gd name="T7" fmla="*/ 4 h 15"/>
                    <a:gd name="T8" fmla="*/ 2 w 28"/>
                    <a:gd name="T9" fmla="*/ 6 h 15"/>
                    <a:gd name="T10" fmla="*/ 2 w 28"/>
                    <a:gd name="T11" fmla="*/ 6 h 15"/>
                    <a:gd name="T12" fmla="*/ 0 w 28"/>
                    <a:gd name="T13" fmla="*/ 7 h 15"/>
                    <a:gd name="T14" fmla="*/ 0 w 28"/>
                    <a:gd name="T15" fmla="*/ 8 h 15"/>
                    <a:gd name="T16" fmla="*/ 1 w 28"/>
                    <a:gd name="T17" fmla="*/ 9 h 15"/>
                    <a:gd name="T18" fmla="*/ 0 w 28"/>
                    <a:gd name="T19" fmla="*/ 10 h 15"/>
                    <a:gd name="T20" fmla="*/ 0 w 28"/>
                    <a:gd name="T21" fmla="*/ 11 h 15"/>
                    <a:gd name="T22" fmla="*/ 2 w 28"/>
                    <a:gd name="T23" fmla="*/ 12 h 15"/>
                    <a:gd name="T24" fmla="*/ 3 w 28"/>
                    <a:gd name="T25" fmla="*/ 14 h 15"/>
                    <a:gd name="T26" fmla="*/ 3 w 28"/>
                    <a:gd name="T27" fmla="*/ 15 h 15"/>
                    <a:gd name="T28" fmla="*/ 5 w 28"/>
                    <a:gd name="T29" fmla="*/ 15 h 15"/>
                    <a:gd name="T30" fmla="*/ 7 w 28"/>
                    <a:gd name="T31" fmla="*/ 14 h 15"/>
                    <a:gd name="T32" fmla="*/ 11 w 28"/>
                    <a:gd name="T33" fmla="*/ 14 h 15"/>
                    <a:gd name="T34" fmla="*/ 12 w 28"/>
                    <a:gd name="T35" fmla="*/ 15 h 15"/>
                    <a:gd name="T36" fmla="*/ 16 w 28"/>
                    <a:gd name="T37" fmla="*/ 15 h 15"/>
                    <a:gd name="T38" fmla="*/ 17 w 28"/>
                    <a:gd name="T39" fmla="*/ 14 h 15"/>
                    <a:gd name="T40" fmla="*/ 18 w 28"/>
                    <a:gd name="T41" fmla="*/ 13 h 15"/>
                    <a:gd name="T42" fmla="*/ 19 w 28"/>
                    <a:gd name="T43" fmla="*/ 12 h 15"/>
                    <a:gd name="T44" fmla="*/ 21 w 28"/>
                    <a:gd name="T45" fmla="*/ 11 h 15"/>
                    <a:gd name="T46" fmla="*/ 24 w 28"/>
                    <a:gd name="T47" fmla="*/ 11 h 15"/>
                    <a:gd name="T48" fmla="*/ 25 w 28"/>
                    <a:gd name="T49" fmla="*/ 11 h 15"/>
                    <a:gd name="T50" fmla="*/ 25 w 28"/>
                    <a:gd name="T51" fmla="*/ 10 h 15"/>
                    <a:gd name="T52" fmla="*/ 23 w 28"/>
                    <a:gd name="T53" fmla="*/ 8 h 15"/>
                    <a:gd name="T54" fmla="*/ 26 w 28"/>
                    <a:gd name="T55" fmla="*/ 7 h 15"/>
                    <a:gd name="T56" fmla="*/ 26 w 28"/>
                    <a:gd name="T57" fmla="*/ 4 h 15"/>
                    <a:gd name="T58" fmla="*/ 28 w 28"/>
                    <a:gd name="T59" fmla="*/ 3 h 15"/>
                    <a:gd name="T60" fmla="*/ 28 w 28"/>
                    <a:gd name="T61" fmla="*/ 1 h 15"/>
                    <a:gd name="T62" fmla="*/ 25 w 28"/>
                    <a:gd name="T63" fmla="*/ 0 h 15"/>
                    <a:gd name="T64" fmla="*/ 22 w 28"/>
                    <a:gd name="T65" fmla="*/ 0 h 15"/>
                    <a:gd name="T66" fmla="*/ 20 w 28"/>
                    <a:gd name="T67" fmla="*/ 0 h 15"/>
                    <a:gd name="T68" fmla="*/ 17 w 28"/>
                    <a:gd name="T69" fmla="*/ 1 h 15"/>
                    <a:gd name="T70" fmla="*/ 14 w 28"/>
                    <a:gd name="T71" fmla="*/ 2 h 15"/>
                    <a:gd name="T72" fmla="*/ 10 w 28"/>
                    <a:gd name="T73" fmla="*/ 2 h 15"/>
                    <a:gd name="T74" fmla="*/ 9 w 28"/>
                    <a:gd name="T75" fmla="*/ 2 h 15"/>
                    <a:gd name="T76" fmla="*/ 6 w 28"/>
                    <a:gd name="T77" fmla="*/ 2 h 15"/>
                    <a:gd name="T78" fmla="*/ 3 w 28"/>
                    <a:gd name="T79" fmla="*/ 2 h 15"/>
                    <a:gd name="T80" fmla="*/ 2 w 28"/>
                    <a:gd name="T81" fmla="*/ 1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8" h="15">
                      <a:moveTo>
                        <a:pt x="2" y="0"/>
                      </a:move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4"/>
                        <a:pt x="1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5"/>
                        <a:pt x="2" y="5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1" y="6"/>
                        <a:pt x="1" y="6"/>
                        <a:pt x="1" y="7"/>
                      </a:cubicBezTo>
                      <a:cubicBezTo>
                        <a:pt x="1" y="7"/>
                        <a:pt x="0" y="7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10"/>
                        <a:pt x="0" y="10"/>
                        <a:pt x="0" y="1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1" y="12"/>
                        <a:pt x="2" y="12"/>
                        <a:pt x="2" y="12"/>
                      </a:cubicBezTo>
                      <a:cubicBezTo>
                        <a:pt x="2" y="12"/>
                        <a:pt x="3" y="13"/>
                        <a:pt x="3" y="13"/>
                      </a:cubicBezTo>
                      <a:cubicBezTo>
                        <a:pt x="3" y="13"/>
                        <a:pt x="3" y="13"/>
                        <a:pt x="3" y="14"/>
                      </a:cubicBezTo>
                      <a:cubicBezTo>
                        <a:pt x="3" y="14"/>
                        <a:pt x="3" y="14"/>
                        <a:pt x="3" y="15"/>
                      </a:cubicBezTo>
                      <a:cubicBezTo>
                        <a:pt x="3" y="15"/>
                        <a:pt x="3" y="15"/>
                        <a:pt x="3" y="15"/>
                      </a:cubicBezTo>
                      <a:cubicBezTo>
                        <a:pt x="3" y="15"/>
                        <a:pt x="4" y="15"/>
                        <a:pt x="4" y="15"/>
                      </a:cubicBezTo>
                      <a:cubicBezTo>
                        <a:pt x="4" y="15"/>
                        <a:pt x="4" y="15"/>
                        <a:pt x="5" y="15"/>
                      </a:cubicBezTo>
                      <a:cubicBezTo>
                        <a:pt x="5" y="15"/>
                        <a:pt x="5" y="15"/>
                        <a:pt x="6" y="15"/>
                      </a:cubicBezTo>
                      <a:cubicBezTo>
                        <a:pt x="6" y="15"/>
                        <a:pt x="6" y="14"/>
                        <a:pt x="7" y="14"/>
                      </a:cubicBezTo>
                      <a:cubicBezTo>
                        <a:pt x="7" y="14"/>
                        <a:pt x="8" y="14"/>
                        <a:pt x="8" y="14"/>
                      </a:cubicBezTo>
                      <a:cubicBezTo>
                        <a:pt x="10" y="13"/>
                        <a:pt x="10" y="14"/>
                        <a:pt x="11" y="14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11" y="14"/>
                        <a:pt x="11" y="15"/>
                        <a:pt x="12" y="15"/>
                      </a:cubicBezTo>
                      <a:cubicBezTo>
                        <a:pt x="12" y="15"/>
                        <a:pt x="13" y="15"/>
                        <a:pt x="13" y="15"/>
                      </a:cubicBezTo>
                      <a:cubicBezTo>
                        <a:pt x="14" y="15"/>
                        <a:pt x="15" y="15"/>
                        <a:pt x="16" y="15"/>
                      </a:cubicBezTo>
                      <a:cubicBezTo>
                        <a:pt x="16" y="15"/>
                        <a:pt x="16" y="14"/>
                        <a:pt x="17" y="14"/>
                      </a:cubicBezTo>
                      <a:cubicBezTo>
                        <a:pt x="17" y="14"/>
                        <a:pt x="17" y="14"/>
                        <a:pt x="17" y="14"/>
                      </a:cubicBezTo>
                      <a:cubicBezTo>
                        <a:pt x="17" y="13"/>
                        <a:pt x="17" y="13"/>
                        <a:pt x="17" y="13"/>
                      </a:cubicBezTo>
                      <a:cubicBezTo>
                        <a:pt x="17" y="13"/>
                        <a:pt x="18" y="13"/>
                        <a:pt x="18" y="13"/>
                      </a:cubicBezTo>
                      <a:cubicBezTo>
                        <a:pt x="18" y="12"/>
                        <a:pt x="19" y="12"/>
                        <a:pt x="19" y="12"/>
                      </a:cubicBezTo>
                      <a:cubicBezTo>
                        <a:pt x="19" y="12"/>
                        <a:pt x="19" y="12"/>
                        <a:pt x="19" y="12"/>
                      </a:cubicBezTo>
                      <a:cubicBezTo>
                        <a:pt x="20" y="12"/>
                        <a:pt x="20" y="11"/>
                        <a:pt x="20" y="11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2" y="11"/>
                        <a:pt x="22" y="10"/>
                        <a:pt x="22" y="10"/>
                      </a:cubicBezTo>
                      <a:cubicBezTo>
                        <a:pt x="23" y="10"/>
                        <a:pt x="23" y="11"/>
                        <a:pt x="24" y="11"/>
                      </a:cubicBezTo>
                      <a:cubicBezTo>
                        <a:pt x="24" y="11"/>
                        <a:pt x="24" y="11"/>
                        <a:pt x="24" y="11"/>
                      </a:cubicBezTo>
                      <a:cubicBezTo>
                        <a:pt x="24" y="11"/>
                        <a:pt x="25" y="11"/>
                        <a:pt x="25" y="11"/>
                      </a:cubicBezTo>
                      <a:cubicBezTo>
                        <a:pt x="26" y="11"/>
                        <a:pt x="26" y="11"/>
                        <a:pt x="26" y="11"/>
                      </a:cubicBezTo>
                      <a:cubicBezTo>
                        <a:pt x="26" y="10"/>
                        <a:pt x="26" y="10"/>
                        <a:pt x="25" y="10"/>
                      </a:cubicBezTo>
                      <a:cubicBezTo>
                        <a:pt x="25" y="9"/>
                        <a:pt x="25" y="9"/>
                        <a:pt x="24" y="9"/>
                      </a:cubicBezTo>
                      <a:cubicBezTo>
                        <a:pt x="24" y="9"/>
                        <a:pt x="23" y="9"/>
                        <a:pt x="23" y="8"/>
                      </a:cubicBezTo>
                      <a:cubicBezTo>
                        <a:pt x="24" y="8"/>
                        <a:pt x="24" y="8"/>
                        <a:pt x="24" y="8"/>
                      </a:cubicBezTo>
                      <a:cubicBezTo>
                        <a:pt x="25" y="7"/>
                        <a:pt x="26" y="7"/>
                        <a:pt x="26" y="7"/>
                      </a:cubicBezTo>
                      <a:cubicBezTo>
                        <a:pt x="26" y="6"/>
                        <a:pt x="26" y="6"/>
                        <a:pt x="26" y="5"/>
                      </a:cubicBezTo>
                      <a:cubicBezTo>
                        <a:pt x="26" y="5"/>
                        <a:pt x="25" y="5"/>
                        <a:pt x="26" y="4"/>
                      </a:cubicBezTo>
                      <a:cubicBezTo>
                        <a:pt x="26" y="4"/>
                        <a:pt x="26" y="4"/>
                        <a:pt x="27" y="3"/>
                      </a:cubicBezTo>
                      <a:cubicBezTo>
                        <a:pt x="27" y="3"/>
                        <a:pt x="27" y="3"/>
                        <a:pt x="28" y="3"/>
                      </a:cubicBezTo>
                      <a:cubicBezTo>
                        <a:pt x="28" y="2"/>
                        <a:pt x="28" y="2"/>
                        <a:pt x="28" y="2"/>
                      </a:cubicBezTo>
                      <a:cubicBezTo>
                        <a:pt x="28" y="2"/>
                        <a:pt x="28" y="1"/>
                        <a:pt x="28" y="1"/>
                      </a:cubicBezTo>
                      <a:cubicBezTo>
                        <a:pt x="28" y="1"/>
                        <a:pt x="28" y="1"/>
                        <a:pt x="28" y="1"/>
                      </a:cubicBezTo>
                      <a:cubicBezTo>
                        <a:pt x="27" y="1"/>
                        <a:pt x="26" y="0"/>
                        <a:pt x="25" y="0"/>
                      </a:cubicBezTo>
                      <a:cubicBezTo>
                        <a:pt x="25" y="0"/>
                        <a:pt x="24" y="0"/>
                        <a:pt x="24" y="0"/>
                      </a:cubicBezTo>
                      <a:cubicBezTo>
                        <a:pt x="23" y="0"/>
                        <a:pt x="23" y="0"/>
                        <a:pt x="22" y="0"/>
                      </a:cubicBezTo>
                      <a:cubicBezTo>
                        <a:pt x="22" y="0"/>
                        <a:pt x="21" y="0"/>
                        <a:pt x="21" y="0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19" y="0"/>
                        <a:pt x="19" y="0"/>
                        <a:pt x="18" y="0"/>
                      </a:cubicBezTo>
                      <a:cubicBezTo>
                        <a:pt x="18" y="0"/>
                        <a:pt x="17" y="1"/>
                        <a:pt x="17" y="1"/>
                      </a:cubicBezTo>
                      <a:cubicBezTo>
                        <a:pt x="17" y="1"/>
                        <a:pt x="16" y="2"/>
                        <a:pt x="16" y="2"/>
                      </a:cubicBezTo>
                      <a:cubicBezTo>
                        <a:pt x="15" y="2"/>
                        <a:pt x="15" y="2"/>
                        <a:pt x="14" y="2"/>
                      </a:cubicBezTo>
                      <a:cubicBezTo>
                        <a:pt x="14" y="2"/>
                        <a:pt x="13" y="2"/>
                        <a:pt x="12" y="2"/>
                      </a:cubicBezTo>
                      <a:cubicBezTo>
                        <a:pt x="11" y="2"/>
                        <a:pt x="11" y="2"/>
                        <a:pt x="10" y="2"/>
                      </a:cubicBezTo>
                      <a:cubicBezTo>
                        <a:pt x="10" y="2"/>
                        <a:pt x="9" y="2"/>
                        <a:pt x="9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2"/>
                        <a:pt x="8" y="3"/>
                        <a:pt x="7" y="2"/>
                      </a:cubicBezTo>
                      <a:cubicBezTo>
                        <a:pt x="7" y="2"/>
                        <a:pt x="7" y="2"/>
                        <a:pt x="6" y="2"/>
                      </a:cubicBezTo>
                      <a:cubicBezTo>
                        <a:pt x="6" y="2"/>
                        <a:pt x="5" y="2"/>
                        <a:pt x="5" y="2"/>
                      </a:cubicBezTo>
                      <a:cubicBezTo>
                        <a:pt x="4" y="2"/>
                        <a:pt x="4" y="2"/>
                        <a:pt x="3" y="2"/>
                      </a:cubicBezTo>
                      <a:cubicBezTo>
                        <a:pt x="3" y="2"/>
                        <a:pt x="2" y="2"/>
                        <a:pt x="2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318" name="Freeform 66"/>
                <p:cNvSpPr>
                  <a:spLocks/>
                </p:cNvSpPr>
                <p:nvPr/>
              </p:nvSpPr>
              <p:spPr bwMode="auto">
                <a:xfrm>
                  <a:off x="4311" y="1849"/>
                  <a:ext cx="19" cy="43"/>
                </a:xfrm>
                <a:custGeom>
                  <a:avLst/>
                  <a:gdLst>
                    <a:gd name="T0" fmla="*/ 0 w 7"/>
                    <a:gd name="T1" fmla="*/ 13 h 16"/>
                    <a:gd name="T2" fmla="*/ 2 w 7"/>
                    <a:gd name="T3" fmla="*/ 14 h 16"/>
                    <a:gd name="T4" fmla="*/ 2 w 7"/>
                    <a:gd name="T5" fmla="*/ 14 h 16"/>
                    <a:gd name="T6" fmla="*/ 3 w 7"/>
                    <a:gd name="T7" fmla="*/ 15 h 16"/>
                    <a:gd name="T8" fmla="*/ 3 w 7"/>
                    <a:gd name="T9" fmla="*/ 16 h 16"/>
                    <a:gd name="T10" fmla="*/ 4 w 7"/>
                    <a:gd name="T11" fmla="*/ 16 h 16"/>
                    <a:gd name="T12" fmla="*/ 4 w 7"/>
                    <a:gd name="T13" fmla="*/ 15 h 16"/>
                    <a:gd name="T14" fmla="*/ 4 w 7"/>
                    <a:gd name="T15" fmla="*/ 15 h 16"/>
                    <a:gd name="T16" fmla="*/ 4 w 7"/>
                    <a:gd name="T17" fmla="*/ 15 h 16"/>
                    <a:gd name="T18" fmla="*/ 4 w 7"/>
                    <a:gd name="T19" fmla="*/ 14 h 16"/>
                    <a:gd name="T20" fmla="*/ 5 w 7"/>
                    <a:gd name="T21" fmla="*/ 14 h 16"/>
                    <a:gd name="T22" fmla="*/ 6 w 7"/>
                    <a:gd name="T23" fmla="*/ 13 h 16"/>
                    <a:gd name="T24" fmla="*/ 6 w 7"/>
                    <a:gd name="T25" fmla="*/ 13 h 16"/>
                    <a:gd name="T26" fmla="*/ 6 w 7"/>
                    <a:gd name="T27" fmla="*/ 12 h 16"/>
                    <a:gd name="T28" fmla="*/ 7 w 7"/>
                    <a:gd name="T29" fmla="*/ 12 h 16"/>
                    <a:gd name="T30" fmla="*/ 7 w 7"/>
                    <a:gd name="T31" fmla="*/ 11 h 16"/>
                    <a:gd name="T32" fmla="*/ 7 w 7"/>
                    <a:gd name="T33" fmla="*/ 10 h 16"/>
                    <a:gd name="T34" fmla="*/ 7 w 7"/>
                    <a:gd name="T35" fmla="*/ 10 h 16"/>
                    <a:gd name="T36" fmla="*/ 7 w 7"/>
                    <a:gd name="T37" fmla="*/ 10 h 16"/>
                    <a:gd name="T38" fmla="*/ 6 w 7"/>
                    <a:gd name="T39" fmla="*/ 9 h 16"/>
                    <a:gd name="T40" fmla="*/ 5 w 7"/>
                    <a:gd name="T41" fmla="*/ 7 h 16"/>
                    <a:gd name="T42" fmla="*/ 5 w 7"/>
                    <a:gd name="T43" fmla="*/ 6 h 16"/>
                    <a:gd name="T44" fmla="*/ 5 w 7"/>
                    <a:gd name="T45" fmla="*/ 5 h 16"/>
                    <a:gd name="T46" fmla="*/ 5 w 7"/>
                    <a:gd name="T47" fmla="*/ 4 h 16"/>
                    <a:gd name="T48" fmla="*/ 5 w 7"/>
                    <a:gd name="T49" fmla="*/ 3 h 16"/>
                    <a:gd name="T50" fmla="*/ 5 w 7"/>
                    <a:gd name="T51" fmla="*/ 2 h 16"/>
                    <a:gd name="T52" fmla="*/ 4 w 7"/>
                    <a:gd name="T53" fmla="*/ 1 h 16"/>
                    <a:gd name="T54" fmla="*/ 3 w 7"/>
                    <a:gd name="T55" fmla="*/ 1 h 16"/>
                    <a:gd name="T56" fmla="*/ 2 w 7"/>
                    <a:gd name="T57" fmla="*/ 1 h 16"/>
                    <a:gd name="T58" fmla="*/ 2 w 7"/>
                    <a:gd name="T59" fmla="*/ 1 h 16"/>
                    <a:gd name="T60" fmla="*/ 1 w 7"/>
                    <a:gd name="T61" fmla="*/ 0 h 16"/>
                    <a:gd name="T62" fmla="*/ 1 w 7"/>
                    <a:gd name="T63" fmla="*/ 1 h 16"/>
                    <a:gd name="T64" fmla="*/ 0 w 7"/>
                    <a:gd name="T65" fmla="*/ 1 h 16"/>
                    <a:gd name="T66" fmla="*/ 0 w 7"/>
                    <a:gd name="T67" fmla="*/ 2 h 16"/>
                    <a:gd name="T68" fmla="*/ 0 w 7"/>
                    <a:gd name="T69" fmla="*/ 2 h 16"/>
                    <a:gd name="T70" fmla="*/ 0 w 7"/>
                    <a:gd name="T71" fmla="*/ 4 h 16"/>
                    <a:gd name="T72" fmla="*/ 0 w 7"/>
                    <a:gd name="T73" fmla="*/ 4 h 16"/>
                    <a:gd name="T74" fmla="*/ 0 w 7"/>
                    <a:gd name="T75" fmla="*/ 5 h 16"/>
                    <a:gd name="T76" fmla="*/ 0 w 7"/>
                    <a:gd name="T77" fmla="*/ 6 h 16"/>
                    <a:gd name="T78" fmla="*/ 0 w 7"/>
                    <a:gd name="T79" fmla="*/ 7 h 16"/>
                    <a:gd name="T80" fmla="*/ 0 w 7"/>
                    <a:gd name="T81" fmla="*/ 8 h 16"/>
                    <a:gd name="T82" fmla="*/ 0 w 7"/>
                    <a:gd name="T83" fmla="*/ 9 h 16"/>
                    <a:gd name="T84" fmla="*/ 0 w 7"/>
                    <a:gd name="T85" fmla="*/ 10 h 16"/>
                    <a:gd name="T86" fmla="*/ 0 w 7"/>
                    <a:gd name="T87" fmla="*/ 10 h 16"/>
                    <a:gd name="T88" fmla="*/ 0 w 7"/>
                    <a:gd name="T89" fmla="*/ 11 h 16"/>
                    <a:gd name="T90" fmla="*/ 0 w 7"/>
                    <a:gd name="T91" fmla="*/ 12 h 16"/>
                    <a:gd name="T92" fmla="*/ 0 w 7"/>
                    <a:gd name="T93" fmla="*/ 13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7" h="16">
                      <a:moveTo>
                        <a:pt x="0" y="13"/>
                      </a:moveTo>
                      <a:cubicBezTo>
                        <a:pt x="1" y="13"/>
                        <a:pt x="1" y="13"/>
                        <a:pt x="2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15"/>
                        <a:pt x="3" y="15"/>
                        <a:pt x="3" y="15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3" y="16"/>
                        <a:pt x="4" y="16"/>
                        <a:pt x="4" y="16"/>
                      </a:cubicBezTo>
                      <a:cubicBezTo>
                        <a:pt x="4" y="16"/>
                        <a:pt x="4" y="16"/>
                        <a:pt x="4" y="15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5" y="14"/>
                        <a:pt x="6" y="14"/>
                        <a:pt x="6" y="13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7" y="11"/>
                        <a:pt x="7" y="11"/>
                        <a:pt x="7" y="10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7" y="9"/>
                        <a:pt x="6" y="9"/>
                        <a:pt x="6" y="9"/>
                      </a:cubicBezTo>
                      <a:cubicBezTo>
                        <a:pt x="6" y="8"/>
                        <a:pt x="5" y="8"/>
                        <a:pt x="5" y="7"/>
                      </a:cubicBezTo>
                      <a:cubicBezTo>
                        <a:pt x="5" y="7"/>
                        <a:pt x="5" y="6"/>
                        <a:pt x="5" y="6"/>
                      </a:cubicBezTo>
                      <a:cubicBezTo>
                        <a:pt x="5" y="6"/>
                        <a:pt x="5" y="5"/>
                        <a:pt x="5" y="5"/>
                      </a:cubicBezTo>
                      <a:cubicBezTo>
                        <a:pt x="5" y="5"/>
                        <a:pt x="5" y="4"/>
                        <a:pt x="5" y="4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2"/>
                        <a:pt x="5" y="2"/>
                      </a:cubicBezTo>
                      <a:cubicBezTo>
                        <a:pt x="4" y="2"/>
                        <a:pt x="4" y="2"/>
                        <a:pt x="4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0" y="3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5"/>
                        <a:pt x="0" y="5"/>
                      </a:cubicBezTo>
                      <a:cubicBezTo>
                        <a:pt x="0" y="5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7"/>
                      </a:cubicBezTo>
                      <a:cubicBezTo>
                        <a:pt x="0" y="7"/>
                        <a:pt x="0" y="7"/>
                        <a:pt x="0" y="8"/>
                      </a:cubicBezTo>
                      <a:cubicBezTo>
                        <a:pt x="0" y="8"/>
                        <a:pt x="0" y="8"/>
                        <a:pt x="0" y="9"/>
                      </a:cubicBezTo>
                      <a:cubicBezTo>
                        <a:pt x="0" y="9"/>
                        <a:pt x="0" y="9"/>
                        <a:pt x="0" y="1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0" y="13"/>
                        <a:pt x="0" y="13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319" name="Freeform 67"/>
                <p:cNvSpPr>
                  <a:spLocks/>
                </p:cNvSpPr>
                <p:nvPr/>
              </p:nvSpPr>
              <p:spPr bwMode="auto">
                <a:xfrm>
                  <a:off x="4242" y="2634"/>
                  <a:ext cx="168" cy="152"/>
                </a:xfrm>
                <a:custGeom>
                  <a:avLst/>
                  <a:gdLst>
                    <a:gd name="T0" fmla="*/ 27 w 63"/>
                    <a:gd name="T1" fmla="*/ 53 h 57"/>
                    <a:gd name="T2" fmla="*/ 28 w 63"/>
                    <a:gd name="T3" fmla="*/ 54 h 57"/>
                    <a:gd name="T4" fmla="*/ 29 w 63"/>
                    <a:gd name="T5" fmla="*/ 56 h 57"/>
                    <a:gd name="T6" fmla="*/ 32 w 63"/>
                    <a:gd name="T7" fmla="*/ 57 h 57"/>
                    <a:gd name="T8" fmla="*/ 36 w 63"/>
                    <a:gd name="T9" fmla="*/ 57 h 57"/>
                    <a:gd name="T10" fmla="*/ 37 w 63"/>
                    <a:gd name="T11" fmla="*/ 56 h 57"/>
                    <a:gd name="T12" fmla="*/ 39 w 63"/>
                    <a:gd name="T13" fmla="*/ 55 h 57"/>
                    <a:gd name="T14" fmla="*/ 40 w 63"/>
                    <a:gd name="T15" fmla="*/ 54 h 57"/>
                    <a:gd name="T16" fmla="*/ 40 w 63"/>
                    <a:gd name="T17" fmla="*/ 41 h 57"/>
                    <a:gd name="T18" fmla="*/ 39 w 63"/>
                    <a:gd name="T19" fmla="*/ 23 h 57"/>
                    <a:gd name="T20" fmla="*/ 40 w 63"/>
                    <a:gd name="T21" fmla="*/ 22 h 57"/>
                    <a:gd name="T22" fmla="*/ 43 w 63"/>
                    <a:gd name="T23" fmla="*/ 22 h 57"/>
                    <a:gd name="T24" fmla="*/ 44 w 63"/>
                    <a:gd name="T25" fmla="*/ 22 h 57"/>
                    <a:gd name="T26" fmla="*/ 44 w 63"/>
                    <a:gd name="T27" fmla="*/ 22 h 57"/>
                    <a:gd name="T28" fmla="*/ 43 w 63"/>
                    <a:gd name="T29" fmla="*/ 5 h 57"/>
                    <a:gd name="T30" fmla="*/ 45 w 63"/>
                    <a:gd name="T31" fmla="*/ 4 h 57"/>
                    <a:gd name="T32" fmla="*/ 50 w 63"/>
                    <a:gd name="T33" fmla="*/ 3 h 57"/>
                    <a:gd name="T34" fmla="*/ 54 w 63"/>
                    <a:gd name="T35" fmla="*/ 3 h 57"/>
                    <a:gd name="T36" fmla="*/ 55 w 63"/>
                    <a:gd name="T37" fmla="*/ 4 h 57"/>
                    <a:gd name="T38" fmla="*/ 57 w 63"/>
                    <a:gd name="T39" fmla="*/ 4 h 57"/>
                    <a:gd name="T40" fmla="*/ 58 w 63"/>
                    <a:gd name="T41" fmla="*/ 2 h 57"/>
                    <a:gd name="T42" fmla="*/ 60 w 63"/>
                    <a:gd name="T43" fmla="*/ 2 h 57"/>
                    <a:gd name="T44" fmla="*/ 63 w 63"/>
                    <a:gd name="T45" fmla="*/ 1 h 57"/>
                    <a:gd name="T46" fmla="*/ 63 w 63"/>
                    <a:gd name="T47" fmla="*/ 1 h 57"/>
                    <a:gd name="T48" fmla="*/ 61 w 63"/>
                    <a:gd name="T49" fmla="*/ 0 h 57"/>
                    <a:gd name="T50" fmla="*/ 58 w 63"/>
                    <a:gd name="T51" fmla="*/ 0 h 57"/>
                    <a:gd name="T52" fmla="*/ 56 w 63"/>
                    <a:gd name="T53" fmla="*/ 1 h 57"/>
                    <a:gd name="T54" fmla="*/ 55 w 63"/>
                    <a:gd name="T55" fmla="*/ 1 h 57"/>
                    <a:gd name="T56" fmla="*/ 48 w 63"/>
                    <a:gd name="T57" fmla="*/ 3 h 57"/>
                    <a:gd name="T58" fmla="*/ 43 w 63"/>
                    <a:gd name="T59" fmla="*/ 3 h 57"/>
                    <a:gd name="T60" fmla="*/ 34 w 63"/>
                    <a:gd name="T61" fmla="*/ 3 h 57"/>
                    <a:gd name="T62" fmla="*/ 31 w 63"/>
                    <a:gd name="T63" fmla="*/ 1 h 57"/>
                    <a:gd name="T64" fmla="*/ 11 w 63"/>
                    <a:gd name="T65" fmla="*/ 2 h 57"/>
                    <a:gd name="T66" fmla="*/ 8 w 63"/>
                    <a:gd name="T67" fmla="*/ 0 h 57"/>
                    <a:gd name="T68" fmla="*/ 6 w 63"/>
                    <a:gd name="T69" fmla="*/ 0 h 57"/>
                    <a:gd name="T70" fmla="*/ 4 w 63"/>
                    <a:gd name="T71" fmla="*/ 1 h 57"/>
                    <a:gd name="T72" fmla="*/ 0 w 63"/>
                    <a:gd name="T73" fmla="*/ 3 h 57"/>
                    <a:gd name="T74" fmla="*/ 1 w 63"/>
                    <a:gd name="T75" fmla="*/ 6 h 57"/>
                    <a:gd name="T76" fmla="*/ 3 w 63"/>
                    <a:gd name="T77" fmla="*/ 9 h 57"/>
                    <a:gd name="T78" fmla="*/ 7 w 63"/>
                    <a:gd name="T79" fmla="*/ 14 h 57"/>
                    <a:gd name="T80" fmla="*/ 9 w 63"/>
                    <a:gd name="T81" fmla="*/ 20 h 57"/>
                    <a:gd name="T82" fmla="*/ 13 w 63"/>
                    <a:gd name="T83" fmla="*/ 25 h 57"/>
                    <a:gd name="T84" fmla="*/ 14 w 63"/>
                    <a:gd name="T85" fmla="*/ 29 h 57"/>
                    <a:gd name="T86" fmla="*/ 14 w 63"/>
                    <a:gd name="T87" fmla="*/ 34 h 57"/>
                    <a:gd name="T88" fmla="*/ 15 w 63"/>
                    <a:gd name="T89" fmla="*/ 37 h 57"/>
                    <a:gd name="T90" fmla="*/ 16 w 63"/>
                    <a:gd name="T91" fmla="*/ 41 h 57"/>
                    <a:gd name="T92" fmla="*/ 17 w 63"/>
                    <a:gd name="T93" fmla="*/ 45 h 57"/>
                    <a:gd name="T94" fmla="*/ 18 w 63"/>
                    <a:gd name="T95" fmla="*/ 49 h 57"/>
                    <a:gd name="T96" fmla="*/ 20 w 63"/>
                    <a:gd name="T97" fmla="*/ 53 h 57"/>
                    <a:gd name="T98" fmla="*/ 24 w 63"/>
                    <a:gd name="T99" fmla="*/ 56 h 57"/>
                    <a:gd name="T100" fmla="*/ 26 w 63"/>
                    <a:gd name="T101" fmla="*/ 54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63" h="57">
                      <a:moveTo>
                        <a:pt x="26" y="54"/>
                      </a:moveTo>
                      <a:cubicBezTo>
                        <a:pt x="27" y="53"/>
                        <a:pt x="27" y="53"/>
                        <a:pt x="27" y="53"/>
                      </a:cubicBezTo>
                      <a:cubicBezTo>
                        <a:pt x="28" y="54"/>
                        <a:pt x="28" y="54"/>
                        <a:pt x="28" y="54"/>
                      </a:cubicBezTo>
                      <a:cubicBezTo>
                        <a:pt x="28" y="54"/>
                        <a:pt x="28" y="54"/>
                        <a:pt x="28" y="54"/>
                      </a:cubicBezTo>
                      <a:cubicBezTo>
                        <a:pt x="29" y="55"/>
                        <a:pt x="29" y="55"/>
                        <a:pt x="29" y="55"/>
                      </a:cubicBezTo>
                      <a:cubicBezTo>
                        <a:pt x="29" y="56"/>
                        <a:pt x="28" y="56"/>
                        <a:pt x="29" y="56"/>
                      </a:cubicBezTo>
                      <a:cubicBezTo>
                        <a:pt x="29" y="56"/>
                        <a:pt x="29" y="56"/>
                        <a:pt x="30" y="57"/>
                      </a:cubicBezTo>
                      <a:cubicBezTo>
                        <a:pt x="30" y="57"/>
                        <a:pt x="31" y="57"/>
                        <a:pt x="32" y="57"/>
                      </a:cubicBezTo>
                      <a:cubicBezTo>
                        <a:pt x="32" y="57"/>
                        <a:pt x="33" y="57"/>
                        <a:pt x="34" y="57"/>
                      </a:cubicBezTo>
                      <a:cubicBezTo>
                        <a:pt x="35" y="57"/>
                        <a:pt x="36" y="57"/>
                        <a:pt x="36" y="57"/>
                      </a:cubicBezTo>
                      <a:cubicBezTo>
                        <a:pt x="37" y="57"/>
                        <a:pt x="37" y="57"/>
                        <a:pt x="37" y="56"/>
                      </a:cubicBezTo>
                      <a:cubicBezTo>
                        <a:pt x="37" y="56"/>
                        <a:pt x="37" y="56"/>
                        <a:pt x="37" y="56"/>
                      </a:cubicBezTo>
                      <a:cubicBezTo>
                        <a:pt x="37" y="56"/>
                        <a:pt x="38" y="56"/>
                        <a:pt x="38" y="55"/>
                      </a:cubicBezTo>
                      <a:cubicBezTo>
                        <a:pt x="38" y="55"/>
                        <a:pt x="39" y="55"/>
                        <a:pt x="39" y="55"/>
                      </a:cubicBezTo>
                      <a:cubicBezTo>
                        <a:pt x="40" y="55"/>
                        <a:pt x="40" y="55"/>
                        <a:pt x="40" y="55"/>
                      </a:cubicBezTo>
                      <a:cubicBezTo>
                        <a:pt x="40" y="55"/>
                        <a:pt x="40" y="55"/>
                        <a:pt x="40" y="54"/>
                      </a:cubicBezTo>
                      <a:cubicBezTo>
                        <a:pt x="40" y="54"/>
                        <a:pt x="40" y="49"/>
                        <a:pt x="40" y="45"/>
                      </a:cubicBezTo>
                      <a:cubicBezTo>
                        <a:pt x="40" y="43"/>
                        <a:pt x="40" y="42"/>
                        <a:pt x="40" y="41"/>
                      </a:cubicBezTo>
                      <a:cubicBezTo>
                        <a:pt x="40" y="40"/>
                        <a:pt x="40" y="33"/>
                        <a:pt x="39" y="28"/>
                      </a:cubicBezTo>
                      <a:cubicBezTo>
                        <a:pt x="39" y="26"/>
                        <a:pt x="39" y="24"/>
                        <a:pt x="39" y="23"/>
                      </a:cubicBezTo>
                      <a:cubicBezTo>
                        <a:pt x="39" y="23"/>
                        <a:pt x="39" y="23"/>
                        <a:pt x="40" y="23"/>
                      </a:cubicBezTo>
                      <a:cubicBezTo>
                        <a:pt x="40" y="22"/>
                        <a:pt x="40" y="22"/>
                        <a:pt x="40" y="22"/>
                      </a:cubicBezTo>
                      <a:cubicBezTo>
                        <a:pt x="41" y="22"/>
                        <a:pt x="41" y="22"/>
                        <a:pt x="42" y="22"/>
                      </a:cubicBezTo>
                      <a:cubicBezTo>
                        <a:pt x="42" y="22"/>
                        <a:pt x="43" y="22"/>
                        <a:pt x="43" y="22"/>
                      </a:cubicBezTo>
                      <a:cubicBezTo>
                        <a:pt x="43" y="22"/>
                        <a:pt x="43" y="22"/>
                        <a:pt x="43" y="22"/>
                      </a:cubicBezTo>
                      <a:cubicBezTo>
                        <a:pt x="43" y="22"/>
                        <a:pt x="44" y="22"/>
                        <a:pt x="44" y="22"/>
                      </a:cubicBezTo>
                      <a:cubicBezTo>
                        <a:pt x="44" y="22"/>
                        <a:pt x="44" y="22"/>
                        <a:pt x="44" y="22"/>
                      </a:cubicBezTo>
                      <a:cubicBezTo>
                        <a:pt x="44" y="22"/>
                        <a:pt x="44" y="22"/>
                        <a:pt x="44" y="22"/>
                      </a:cubicBezTo>
                      <a:cubicBezTo>
                        <a:pt x="44" y="21"/>
                        <a:pt x="44" y="16"/>
                        <a:pt x="43" y="12"/>
                      </a:cubicBezTo>
                      <a:cubicBezTo>
                        <a:pt x="43" y="9"/>
                        <a:pt x="43" y="6"/>
                        <a:pt x="43" y="5"/>
                      </a:cubicBezTo>
                      <a:cubicBezTo>
                        <a:pt x="43" y="5"/>
                        <a:pt x="43" y="5"/>
                        <a:pt x="44" y="5"/>
                      </a:cubicBezTo>
                      <a:cubicBezTo>
                        <a:pt x="44" y="4"/>
                        <a:pt x="44" y="4"/>
                        <a:pt x="45" y="4"/>
                      </a:cubicBezTo>
                      <a:cubicBezTo>
                        <a:pt x="45" y="4"/>
                        <a:pt x="46" y="4"/>
                        <a:pt x="47" y="4"/>
                      </a:cubicBezTo>
                      <a:cubicBezTo>
                        <a:pt x="48" y="4"/>
                        <a:pt x="49" y="3"/>
                        <a:pt x="50" y="3"/>
                      </a:cubicBezTo>
                      <a:cubicBezTo>
                        <a:pt x="50" y="3"/>
                        <a:pt x="51" y="3"/>
                        <a:pt x="52" y="3"/>
                      </a:cubicBezTo>
                      <a:cubicBezTo>
                        <a:pt x="52" y="3"/>
                        <a:pt x="53" y="3"/>
                        <a:pt x="54" y="3"/>
                      </a:cubicBezTo>
                      <a:cubicBezTo>
                        <a:pt x="54" y="3"/>
                        <a:pt x="54" y="3"/>
                        <a:pt x="55" y="3"/>
                      </a:cubicBezTo>
                      <a:cubicBezTo>
                        <a:pt x="55" y="3"/>
                        <a:pt x="55" y="4"/>
                        <a:pt x="55" y="4"/>
                      </a:cubicBezTo>
                      <a:cubicBezTo>
                        <a:pt x="55" y="4"/>
                        <a:pt x="55" y="4"/>
                        <a:pt x="55" y="4"/>
                      </a:cubicBezTo>
                      <a:cubicBezTo>
                        <a:pt x="56" y="4"/>
                        <a:pt x="56" y="4"/>
                        <a:pt x="57" y="4"/>
                      </a:cubicBezTo>
                      <a:cubicBezTo>
                        <a:pt x="57" y="4"/>
                        <a:pt x="57" y="4"/>
                        <a:pt x="57" y="3"/>
                      </a:cubicBezTo>
                      <a:cubicBezTo>
                        <a:pt x="58" y="3"/>
                        <a:pt x="58" y="3"/>
                        <a:pt x="58" y="2"/>
                      </a:cubicBezTo>
                      <a:cubicBezTo>
                        <a:pt x="59" y="2"/>
                        <a:pt x="59" y="2"/>
                        <a:pt x="59" y="2"/>
                      </a:cubicBezTo>
                      <a:cubicBezTo>
                        <a:pt x="59" y="2"/>
                        <a:pt x="59" y="2"/>
                        <a:pt x="60" y="2"/>
                      </a:cubicBezTo>
                      <a:cubicBezTo>
                        <a:pt x="60" y="2"/>
                        <a:pt x="61" y="2"/>
                        <a:pt x="61" y="2"/>
                      </a:cubicBezTo>
                      <a:cubicBezTo>
                        <a:pt x="62" y="2"/>
                        <a:pt x="62" y="1"/>
                        <a:pt x="63" y="1"/>
                      </a:cubicBezTo>
                      <a:cubicBezTo>
                        <a:pt x="63" y="1"/>
                        <a:pt x="63" y="1"/>
                        <a:pt x="63" y="1"/>
                      </a:cubicBezTo>
                      <a:cubicBezTo>
                        <a:pt x="63" y="1"/>
                        <a:pt x="63" y="1"/>
                        <a:pt x="63" y="1"/>
                      </a:cubicBezTo>
                      <a:cubicBezTo>
                        <a:pt x="63" y="1"/>
                        <a:pt x="63" y="1"/>
                        <a:pt x="62" y="1"/>
                      </a:cubicBezTo>
                      <a:cubicBezTo>
                        <a:pt x="62" y="1"/>
                        <a:pt x="61" y="0"/>
                        <a:pt x="61" y="0"/>
                      </a:cubicBez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59" y="0"/>
                        <a:pt x="59" y="0"/>
                        <a:pt x="58" y="0"/>
                      </a:cubicBezTo>
                      <a:cubicBezTo>
                        <a:pt x="58" y="1"/>
                        <a:pt x="57" y="1"/>
                        <a:pt x="57" y="1"/>
                      </a:cubicBezTo>
                      <a:cubicBezTo>
                        <a:pt x="56" y="1"/>
                        <a:pt x="56" y="1"/>
                        <a:pt x="56" y="1"/>
                      </a:cubicBezTo>
                      <a:cubicBezTo>
                        <a:pt x="56" y="1"/>
                        <a:pt x="55" y="1"/>
                        <a:pt x="55" y="1"/>
                      </a:cubicBezTo>
                      <a:cubicBezTo>
                        <a:pt x="55" y="1"/>
                        <a:pt x="55" y="1"/>
                        <a:pt x="55" y="1"/>
                      </a:cubicBezTo>
                      <a:cubicBezTo>
                        <a:pt x="55" y="1"/>
                        <a:pt x="55" y="1"/>
                        <a:pt x="55" y="1"/>
                      </a:cubicBezTo>
                      <a:cubicBezTo>
                        <a:pt x="54" y="1"/>
                        <a:pt x="49" y="2"/>
                        <a:pt x="48" y="3"/>
                      </a:cubicBezTo>
                      <a:cubicBezTo>
                        <a:pt x="48" y="3"/>
                        <a:pt x="46" y="3"/>
                        <a:pt x="44" y="3"/>
                      </a:cubicBezTo>
                      <a:cubicBezTo>
                        <a:pt x="44" y="3"/>
                        <a:pt x="43" y="3"/>
                        <a:pt x="43" y="3"/>
                      </a:cubicBezTo>
                      <a:cubicBezTo>
                        <a:pt x="42" y="3"/>
                        <a:pt x="39" y="3"/>
                        <a:pt x="37" y="3"/>
                      </a:cubicBezTo>
                      <a:cubicBezTo>
                        <a:pt x="35" y="3"/>
                        <a:pt x="34" y="3"/>
                        <a:pt x="34" y="3"/>
                      </a:cubicBezTo>
                      <a:cubicBezTo>
                        <a:pt x="33" y="2"/>
                        <a:pt x="32" y="2"/>
                        <a:pt x="32" y="2"/>
                      </a:cubicBezTo>
                      <a:cubicBezTo>
                        <a:pt x="31" y="1"/>
                        <a:pt x="31" y="1"/>
                        <a:pt x="31" y="1"/>
                      </a:cubicBezTo>
                      <a:cubicBezTo>
                        <a:pt x="30" y="1"/>
                        <a:pt x="27" y="1"/>
                        <a:pt x="23" y="1"/>
                      </a:cubicBezTo>
                      <a:cubicBezTo>
                        <a:pt x="17" y="2"/>
                        <a:pt x="11" y="2"/>
                        <a:pt x="11" y="2"/>
                      </a:cubicBezTo>
                      <a:cubicBezTo>
                        <a:pt x="10" y="2"/>
                        <a:pt x="10" y="2"/>
                        <a:pt x="9" y="1"/>
                      </a:cubicBezTo>
                      <a:cubicBezTo>
                        <a:pt x="9" y="1"/>
                        <a:pt x="9" y="1"/>
                        <a:pt x="8" y="0"/>
                      </a:cubicBezTo>
                      <a:cubicBezTo>
                        <a:pt x="8" y="0"/>
                        <a:pt x="8" y="0"/>
                        <a:pt x="7" y="0"/>
                      </a:cubicBezTo>
                      <a:cubicBezTo>
                        <a:pt x="7" y="0"/>
                        <a:pt x="7" y="0"/>
                        <a:pt x="6" y="0"/>
                      </a:cubicBezTo>
                      <a:cubicBezTo>
                        <a:pt x="6" y="0"/>
                        <a:pt x="5" y="0"/>
                        <a:pt x="5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2"/>
                        <a:pt x="1" y="2"/>
                        <a:pt x="0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4"/>
                      </a:cubicBezTo>
                      <a:cubicBezTo>
                        <a:pt x="0" y="5"/>
                        <a:pt x="1" y="5"/>
                        <a:pt x="1" y="6"/>
                      </a:cubicBezTo>
                      <a:cubicBezTo>
                        <a:pt x="1" y="7"/>
                        <a:pt x="2" y="7"/>
                        <a:pt x="2" y="8"/>
                      </a:cubicBezTo>
                      <a:cubicBezTo>
                        <a:pt x="3" y="8"/>
                        <a:pt x="3" y="9"/>
                        <a:pt x="3" y="9"/>
                      </a:cubicBezTo>
                      <a:cubicBezTo>
                        <a:pt x="4" y="10"/>
                        <a:pt x="5" y="11"/>
                        <a:pt x="5" y="12"/>
                      </a:cubicBezTo>
                      <a:cubicBezTo>
                        <a:pt x="6" y="13"/>
                        <a:pt x="6" y="13"/>
                        <a:pt x="7" y="14"/>
                      </a:cubicBezTo>
                      <a:cubicBezTo>
                        <a:pt x="7" y="16"/>
                        <a:pt x="8" y="17"/>
                        <a:pt x="8" y="17"/>
                      </a:cubicBezTo>
                      <a:cubicBezTo>
                        <a:pt x="8" y="18"/>
                        <a:pt x="8" y="19"/>
                        <a:pt x="9" y="20"/>
                      </a:cubicBezTo>
                      <a:cubicBezTo>
                        <a:pt x="10" y="21"/>
                        <a:pt x="11" y="22"/>
                        <a:pt x="11" y="23"/>
                      </a:cubicBezTo>
                      <a:cubicBezTo>
                        <a:pt x="12" y="24"/>
                        <a:pt x="12" y="25"/>
                        <a:pt x="13" y="25"/>
                      </a:cubicBezTo>
                      <a:cubicBezTo>
                        <a:pt x="13" y="25"/>
                        <a:pt x="14" y="26"/>
                        <a:pt x="14" y="27"/>
                      </a:cubicBezTo>
                      <a:cubicBezTo>
                        <a:pt x="14" y="27"/>
                        <a:pt x="14" y="29"/>
                        <a:pt x="14" y="29"/>
                      </a:cubicBezTo>
                      <a:cubicBezTo>
                        <a:pt x="14" y="30"/>
                        <a:pt x="14" y="30"/>
                        <a:pt x="14" y="31"/>
                      </a:cubicBezTo>
                      <a:cubicBezTo>
                        <a:pt x="14" y="32"/>
                        <a:pt x="14" y="33"/>
                        <a:pt x="14" y="34"/>
                      </a:cubicBezTo>
                      <a:cubicBezTo>
                        <a:pt x="14" y="34"/>
                        <a:pt x="14" y="34"/>
                        <a:pt x="14" y="35"/>
                      </a:cubicBezTo>
                      <a:cubicBezTo>
                        <a:pt x="15" y="36"/>
                        <a:pt x="15" y="37"/>
                        <a:pt x="15" y="37"/>
                      </a:cubicBezTo>
                      <a:cubicBezTo>
                        <a:pt x="15" y="38"/>
                        <a:pt x="16" y="38"/>
                        <a:pt x="16" y="39"/>
                      </a:cubicBezTo>
                      <a:cubicBezTo>
                        <a:pt x="16" y="39"/>
                        <a:pt x="16" y="40"/>
                        <a:pt x="16" y="41"/>
                      </a:cubicBezTo>
                      <a:cubicBezTo>
                        <a:pt x="16" y="42"/>
                        <a:pt x="16" y="42"/>
                        <a:pt x="16" y="43"/>
                      </a:cubicBezTo>
                      <a:cubicBezTo>
                        <a:pt x="16" y="44"/>
                        <a:pt x="16" y="44"/>
                        <a:pt x="17" y="45"/>
                      </a:cubicBezTo>
                      <a:cubicBezTo>
                        <a:pt x="17" y="45"/>
                        <a:pt x="17" y="46"/>
                        <a:pt x="17" y="47"/>
                      </a:cubicBezTo>
                      <a:cubicBezTo>
                        <a:pt x="17" y="47"/>
                        <a:pt x="18" y="48"/>
                        <a:pt x="18" y="49"/>
                      </a:cubicBezTo>
                      <a:cubicBezTo>
                        <a:pt x="19" y="50"/>
                        <a:pt x="19" y="51"/>
                        <a:pt x="19" y="52"/>
                      </a:cubicBezTo>
                      <a:cubicBezTo>
                        <a:pt x="20" y="52"/>
                        <a:pt x="20" y="53"/>
                        <a:pt x="20" y="53"/>
                      </a:cubicBezTo>
                      <a:cubicBezTo>
                        <a:pt x="21" y="54"/>
                        <a:pt x="22" y="55"/>
                        <a:pt x="22" y="55"/>
                      </a:cubicBezTo>
                      <a:cubicBezTo>
                        <a:pt x="22" y="55"/>
                        <a:pt x="23" y="55"/>
                        <a:pt x="24" y="56"/>
                      </a:cubicBezTo>
                      <a:cubicBezTo>
                        <a:pt x="24" y="55"/>
                        <a:pt x="25" y="54"/>
                        <a:pt x="25" y="54"/>
                      </a:cubicBezTo>
                      <a:cubicBezTo>
                        <a:pt x="26" y="54"/>
                        <a:pt x="26" y="54"/>
                        <a:pt x="26" y="5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320" name="Freeform 68"/>
                <p:cNvSpPr>
                  <a:spLocks/>
                </p:cNvSpPr>
                <p:nvPr/>
              </p:nvSpPr>
              <p:spPr bwMode="auto">
                <a:xfrm>
                  <a:off x="4511" y="2352"/>
                  <a:ext cx="95" cy="112"/>
                </a:xfrm>
                <a:custGeom>
                  <a:avLst/>
                  <a:gdLst>
                    <a:gd name="T0" fmla="*/ 33 w 36"/>
                    <a:gd name="T1" fmla="*/ 19 h 42"/>
                    <a:gd name="T2" fmla="*/ 33 w 36"/>
                    <a:gd name="T3" fmla="*/ 7 h 42"/>
                    <a:gd name="T4" fmla="*/ 35 w 36"/>
                    <a:gd name="T5" fmla="*/ 4 h 42"/>
                    <a:gd name="T6" fmla="*/ 34 w 36"/>
                    <a:gd name="T7" fmla="*/ 2 h 42"/>
                    <a:gd name="T8" fmla="*/ 32 w 36"/>
                    <a:gd name="T9" fmla="*/ 1 h 42"/>
                    <a:gd name="T10" fmla="*/ 30 w 36"/>
                    <a:gd name="T11" fmla="*/ 2 h 42"/>
                    <a:gd name="T12" fmla="*/ 28 w 36"/>
                    <a:gd name="T13" fmla="*/ 3 h 42"/>
                    <a:gd name="T14" fmla="*/ 26 w 36"/>
                    <a:gd name="T15" fmla="*/ 5 h 42"/>
                    <a:gd name="T16" fmla="*/ 24 w 36"/>
                    <a:gd name="T17" fmla="*/ 5 h 42"/>
                    <a:gd name="T18" fmla="*/ 19 w 36"/>
                    <a:gd name="T19" fmla="*/ 4 h 42"/>
                    <a:gd name="T20" fmla="*/ 16 w 36"/>
                    <a:gd name="T21" fmla="*/ 2 h 42"/>
                    <a:gd name="T22" fmla="*/ 12 w 36"/>
                    <a:gd name="T23" fmla="*/ 0 h 42"/>
                    <a:gd name="T24" fmla="*/ 9 w 36"/>
                    <a:gd name="T25" fmla="*/ 0 h 42"/>
                    <a:gd name="T26" fmla="*/ 8 w 36"/>
                    <a:gd name="T27" fmla="*/ 0 h 42"/>
                    <a:gd name="T28" fmla="*/ 5 w 36"/>
                    <a:gd name="T29" fmla="*/ 0 h 42"/>
                    <a:gd name="T30" fmla="*/ 1 w 36"/>
                    <a:gd name="T31" fmla="*/ 0 h 42"/>
                    <a:gd name="T32" fmla="*/ 0 w 36"/>
                    <a:gd name="T33" fmla="*/ 2 h 42"/>
                    <a:gd name="T34" fmla="*/ 2 w 36"/>
                    <a:gd name="T35" fmla="*/ 4 h 42"/>
                    <a:gd name="T36" fmla="*/ 2 w 36"/>
                    <a:gd name="T37" fmla="*/ 4 h 42"/>
                    <a:gd name="T38" fmla="*/ 3 w 36"/>
                    <a:gd name="T39" fmla="*/ 6 h 42"/>
                    <a:gd name="T40" fmla="*/ 3 w 36"/>
                    <a:gd name="T41" fmla="*/ 8 h 42"/>
                    <a:gd name="T42" fmla="*/ 5 w 36"/>
                    <a:gd name="T43" fmla="*/ 10 h 42"/>
                    <a:gd name="T44" fmla="*/ 5 w 36"/>
                    <a:gd name="T45" fmla="*/ 12 h 42"/>
                    <a:gd name="T46" fmla="*/ 3 w 36"/>
                    <a:gd name="T47" fmla="*/ 16 h 42"/>
                    <a:gd name="T48" fmla="*/ 1 w 36"/>
                    <a:gd name="T49" fmla="*/ 20 h 42"/>
                    <a:gd name="T50" fmla="*/ 1 w 36"/>
                    <a:gd name="T51" fmla="*/ 21 h 42"/>
                    <a:gd name="T52" fmla="*/ 2 w 36"/>
                    <a:gd name="T53" fmla="*/ 22 h 42"/>
                    <a:gd name="T54" fmla="*/ 5 w 36"/>
                    <a:gd name="T55" fmla="*/ 23 h 42"/>
                    <a:gd name="T56" fmla="*/ 3 w 36"/>
                    <a:gd name="T57" fmla="*/ 24 h 42"/>
                    <a:gd name="T58" fmla="*/ 1 w 36"/>
                    <a:gd name="T59" fmla="*/ 25 h 42"/>
                    <a:gd name="T60" fmla="*/ 19 w 36"/>
                    <a:gd name="T61" fmla="*/ 36 h 42"/>
                    <a:gd name="T62" fmla="*/ 19 w 36"/>
                    <a:gd name="T63" fmla="*/ 38 h 42"/>
                    <a:gd name="T64" fmla="*/ 26 w 36"/>
                    <a:gd name="T65" fmla="*/ 42 h 42"/>
                    <a:gd name="T66" fmla="*/ 28 w 36"/>
                    <a:gd name="T67" fmla="*/ 40 h 42"/>
                    <a:gd name="T68" fmla="*/ 28 w 36"/>
                    <a:gd name="T69" fmla="*/ 37 h 42"/>
                    <a:gd name="T70" fmla="*/ 30 w 36"/>
                    <a:gd name="T71" fmla="*/ 36 h 42"/>
                    <a:gd name="T72" fmla="*/ 31 w 36"/>
                    <a:gd name="T73" fmla="*/ 33 h 42"/>
                    <a:gd name="T74" fmla="*/ 33 w 36"/>
                    <a:gd name="T75" fmla="*/ 31 h 42"/>
                    <a:gd name="T76" fmla="*/ 34 w 36"/>
                    <a:gd name="T77" fmla="*/ 29 h 42"/>
                    <a:gd name="T78" fmla="*/ 36 w 36"/>
                    <a:gd name="T79" fmla="*/ 28 h 42"/>
                    <a:gd name="T80" fmla="*/ 33 w 36"/>
                    <a:gd name="T81" fmla="*/ 25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36" h="42">
                      <a:moveTo>
                        <a:pt x="33" y="25"/>
                      </a:moveTo>
                      <a:cubicBezTo>
                        <a:pt x="33" y="25"/>
                        <a:pt x="33" y="22"/>
                        <a:pt x="33" y="19"/>
                      </a:cubicBezTo>
                      <a:cubicBezTo>
                        <a:pt x="33" y="14"/>
                        <a:pt x="33" y="8"/>
                        <a:pt x="33" y="8"/>
                      </a:cubicBezTo>
                      <a:cubicBezTo>
                        <a:pt x="33" y="8"/>
                        <a:pt x="33" y="7"/>
                        <a:pt x="33" y="7"/>
                      </a:cubicBezTo>
                      <a:cubicBezTo>
                        <a:pt x="33" y="7"/>
                        <a:pt x="33" y="6"/>
                        <a:pt x="33" y="6"/>
                      </a:cubicBezTo>
                      <a:cubicBezTo>
                        <a:pt x="34" y="6"/>
                        <a:pt x="34" y="5"/>
                        <a:pt x="35" y="4"/>
                      </a:cubicBezTo>
                      <a:cubicBezTo>
                        <a:pt x="35" y="3"/>
                        <a:pt x="36" y="3"/>
                        <a:pt x="36" y="2"/>
                      </a:cubicBezTo>
                      <a:cubicBezTo>
                        <a:pt x="36" y="2"/>
                        <a:pt x="35" y="2"/>
                        <a:pt x="34" y="2"/>
                      </a:cubicBezTo>
                      <a:cubicBezTo>
                        <a:pt x="33" y="2"/>
                        <a:pt x="33" y="2"/>
                        <a:pt x="32" y="1"/>
                      </a:cubicBezTo>
                      <a:cubicBezTo>
                        <a:pt x="32" y="1"/>
                        <a:pt x="32" y="1"/>
                        <a:pt x="32" y="1"/>
                      </a:cubicBezTo>
                      <a:cubicBezTo>
                        <a:pt x="32" y="1"/>
                        <a:pt x="31" y="1"/>
                        <a:pt x="31" y="1"/>
                      </a:cubicBezTo>
                      <a:cubicBezTo>
                        <a:pt x="31" y="1"/>
                        <a:pt x="31" y="1"/>
                        <a:pt x="30" y="2"/>
                      </a:cubicBezTo>
                      <a:cubicBezTo>
                        <a:pt x="30" y="2"/>
                        <a:pt x="30" y="2"/>
                        <a:pt x="29" y="2"/>
                      </a:cubicBezTo>
                      <a:cubicBezTo>
                        <a:pt x="29" y="2"/>
                        <a:pt x="28" y="2"/>
                        <a:pt x="28" y="3"/>
                      </a:cubicBezTo>
                      <a:cubicBezTo>
                        <a:pt x="27" y="3"/>
                        <a:pt x="27" y="3"/>
                        <a:pt x="27" y="4"/>
                      </a:cubicBezTo>
                      <a:cubicBezTo>
                        <a:pt x="27" y="4"/>
                        <a:pt x="26" y="4"/>
                        <a:pt x="26" y="5"/>
                      </a:cubicBezTo>
                      <a:cubicBezTo>
                        <a:pt x="25" y="5"/>
                        <a:pt x="25" y="5"/>
                        <a:pt x="25" y="5"/>
                      </a:cubicBezTo>
                      <a:cubicBezTo>
                        <a:pt x="25" y="5"/>
                        <a:pt x="24" y="5"/>
                        <a:pt x="24" y="5"/>
                      </a:cubicBezTo>
                      <a:cubicBezTo>
                        <a:pt x="24" y="5"/>
                        <a:pt x="23" y="5"/>
                        <a:pt x="22" y="5"/>
                      </a:cubicBezTo>
                      <a:cubicBezTo>
                        <a:pt x="21" y="4"/>
                        <a:pt x="20" y="4"/>
                        <a:pt x="19" y="4"/>
                      </a:cubicBezTo>
                      <a:cubicBezTo>
                        <a:pt x="18" y="4"/>
                        <a:pt x="18" y="3"/>
                        <a:pt x="17" y="3"/>
                      </a:cubicBezTo>
                      <a:cubicBezTo>
                        <a:pt x="17" y="3"/>
                        <a:pt x="17" y="3"/>
                        <a:pt x="16" y="2"/>
                      </a:cubicBezTo>
                      <a:cubicBezTo>
                        <a:pt x="16" y="2"/>
                        <a:pt x="16" y="2"/>
                        <a:pt x="15" y="2"/>
                      </a:cubicBezTo>
                      <a:cubicBezTo>
                        <a:pt x="14" y="1"/>
                        <a:pt x="13" y="1"/>
                        <a:pt x="12" y="0"/>
                      </a:cubicBezTo>
                      <a:cubicBezTo>
                        <a:pt x="12" y="0"/>
                        <a:pt x="12" y="0"/>
                        <a:pt x="11" y="0"/>
                      </a:cubicBezTo>
                      <a:cubicBezTo>
                        <a:pt x="10" y="0"/>
                        <a:pt x="10" y="0"/>
                        <a:pt x="9" y="0"/>
                      </a:cubicBezTo>
                      <a:cubicBezTo>
                        <a:pt x="9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7" y="0"/>
                        <a:pt x="7" y="0"/>
                      </a:cubicBezTo>
                      <a:cubicBezTo>
                        <a:pt x="7" y="0"/>
                        <a:pt x="6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2" y="0"/>
                        <a:pt x="1" y="0"/>
                      </a:cubicBez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1" y="3"/>
                      </a:cubicBezTo>
                      <a:cubicBezTo>
                        <a:pt x="1" y="3"/>
                        <a:pt x="1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3" y="4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7"/>
                        <a:pt x="3" y="7"/>
                        <a:pt x="3" y="8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5" y="9"/>
                        <a:pt x="5" y="9"/>
                        <a:pt x="5" y="10"/>
                      </a:cubicBezTo>
                      <a:cubicBezTo>
                        <a:pt x="5" y="10"/>
                        <a:pt x="5" y="11"/>
                        <a:pt x="5" y="11"/>
                      </a:cubicBezTo>
                      <a:cubicBezTo>
                        <a:pt x="5" y="11"/>
                        <a:pt x="5" y="12"/>
                        <a:pt x="5" y="12"/>
                      </a:cubicBezTo>
                      <a:cubicBezTo>
                        <a:pt x="5" y="13"/>
                        <a:pt x="5" y="13"/>
                        <a:pt x="4" y="14"/>
                      </a:cubicBezTo>
                      <a:cubicBezTo>
                        <a:pt x="4" y="15"/>
                        <a:pt x="4" y="16"/>
                        <a:pt x="3" y="16"/>
                      </a:cubicBezTo>
                      <a:cubicBezTo>
                        <a:pt x="3" y="17"/>
                        <a:pt x="2" y="18"/>
                        <a:pt x="2" y="18"/>
                      </a:cubicBezTo>
                      <a:cubicBezTo>
                        <a:pt x="1" y="19"/>
                        <a:pt x="1" y="19"/>
                        <a:pt x="1" y="20"/>
                      </a:cubicBezTo>
                      <a:cubicBezTo>
                        <a:pt x="1" y="20"/>
                        <a:pt x="1" y="21"/>
                        <a:pt x="1" y="21"/>
                      </a:cubicBezTo>
                      <a:cubicBezTo>
                        <a:pt x="1" y="21"/>
                        <a:pt x="1" y="21"/>
                        <a:pt x="1" y="21"/>
                      </a:cubicBezTo>
                      <a:cubicBezTo>
                        <a:pt x="1" y="21"/>
                        <a:pt x="1" y="22"/>
                        <a:pt x="1" y="22"/>
                      </a:cubicBezTo>
                      <a:cubicBezTo>
                        <a:pt x="1" y="23"/>
                        <a:pt x="1" y="23"/>
                        <a:pt x="2" y="22"/>
                      </a:cubicBezTo>
                      <a:cubicBezTo>
                        <a:pt x="3" y="22"/>
                        <a:pt x="4" y="22"/>
                        <a:pt x="4" y="21"/>
                      </a:cubicBezTo>
                      <a:cubicBezTo>
                        <a:pt x="4" y="21"/>
                        <a:pt x="5" y="22"/>
                        <a:pt x="5" y="23"/>
                      </a:cubicBezTo>
                      <a:cubicBezTo>
                        <a:pt x="5" y="23"/>
                        <a:pt x="4" y="23"/>
                        <a:pt x="3" y="23"/>
                      </a:cubicBezTo>
                      <a:cubicBezTo>
                        <a:pt x="3" y="23"/>
                        <a:pt x="4" y="24"/>
                        <a:pt x="3" y="24"/>
                      </a:cubicBezTo>
                      <a:cubicBezTo>
                        <a:pt x="2" y="24"/>
                        <a:pt x="2" y="24"/>
                        <a:pt x="1" y="24"/>
                      </a:cubicBezTo>
                      <a:cubicBezTo>
                        <a:pt x="1" y="24"/>
                        <a:pt x="1" y="25"/>
                        <a:pt x="1" y="25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4" y="28"/>
                        <a:pt x="18" y="35"/>
                        <a:pt x="19" y="36"/>
                      </a:cubicBezTo>
                      <a:cubicBezTo>
                        <a:pt x="19" y="36"/>
                        <a:pt x="19" y="37"/>
                        <a:pt x="19" y="37"/>
                      </a:cubicBezTo>
                      <a:cubicBezTo>
                        <a:pt x="19" y="37"/>
                        <a:pt x="19" y="37"/>
                        <a:pt x="19" y="38"/>
                      </a:cubicBezTo>
                      <a:cubicBezTo>
                        <a:pt x="19" y="38"/>
                        <a:pt x="24" y="41"/>
                        <a:pt x="26" y="42"/>
                      </a:cubicBezTo>
                      <a:cubicBezTo>
                        <a:pt x="26" y="42"/>
                        <a:pt x="26" y="42"/>
                        <a:pt x="26" y="42"/>
                      </a:cubicBezTo>
                      <a:cubicBezTo>
                        <a:pt x="27" y="42"/>
                        <a:pt x="27" y="42"/>
                        <a:pt x="27" y="41"/>
                      </a:cubicBezTo>
                      <a:cubicBezTo>
                        <a:pt x="28" y="41"/>
                        <a:pt x="27" y="40"/>
                        <a:pt x="28" y="40"/>
                      </a:cubicBezTo>
                      <a:cubicBezTo>
                        <a:pt x="28" y="39"/>
                        <a:pt x="28" y="39"/>
                        <a:pt x="28" y="39"/>
                      </a:cubicBezTo>
                      <a:cubicBezTo>
                        <a:pt x="28" y="38"/>
                        <a:pt x="28" y="38"/>
                        <a:pt x="28" y="37"/>
                      </a:cubicBezTo>
                      <a:cubicBezTo>
                        <a:pt x="28" y="37"/>
                        <a:pt x="28" y="37"/>
                        <a:pt x="29" y="36"/>
                      </a:cubicBezTo>
                      <a:cubicBezTo>
                        <a:pt x="29" y="36"/>
                        <a:pt x="30" y="36"/>
                        <a:pt x="30" y="36"/>
                      </a:cubicBezTo>
                      <a:cubicBezTo>
                        <a:pt x="30" y="35"/>
                        <a:pt x="30" y="34"/>
                        <a:pt x="30" y="34"/>
                      </a:cubicBezTo>
                      <a:cubicBezTo>
                        <a:pt x="30" y="34"/>
                        <a:pt x="31" y="33"/>
                        <a:pt x="31" y="33"/>
                      </a:cubicBezTo>
                      <a:cubicBezTo>
                        <a:pt x="31" y="33"/>
                        <a:pt x="31" y="33"/>
                        <a:pt x="32" y="32"/>
                      </a:cubicBezTo>
                      <a:cubicBezTo>
                        <a:pt x="32" y="32"/>
                        <a:pt x="32" y="31"/>
                        <a:pt x="33" y="31"/>
                      </a:cubicBezTo>
                      <a:cubicBezTo>
                        <a:pt x="33" y="30"/>
                        <a:pt x="33" y="30"/>
                        <a:pt x="33" y="30"/>
                      </a:cubicBezTo>
                      <a:cubicBezTo>
                        <a:pt x="33" y="30"/>
                        <a:pt x="34" y="29"/>
                        <a:pt x="34" y="29"/>
                      </a:cubicBezTo>
                      <a:cubicBezTo>
                        <a:pt x="35" y="29"/>
                        <a:pt x="35" y="29"/>
                        <a:pt x="35" y="29"/>
                      </a:cubicBezTo>
                      <a:cubicBezTo>
                        <a:pt x="36" y="28"/>
                        <a:pt x="36" y="28"/>
                        <a:pt x="36" y="28"/>
                      </a:cubicBezTo>
                      <a:cubicBezTo>
                        <a:pt x="36" y="28"/>
                        <a:pt x="35" y="27"/>
                        <a:pt x="35" y="27"/>
                      </a:cubicBezTo>
                      <a:cubicBezTo>
                        <a:pt x="34" y="26"/>
                        <a:pt x="34" y="25"/>
                        <a:pt x="33" y="2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321" name="Freeform 69"/>
                <p:cNvSpPr>
                  <a:spLocks/>
                </p:cNvSpPr>
                <p:nvPr/>
              </p:nvSpPr>
              <p:spPr bwMode="auto">
                <a:xfrm>
                  <a:off x="4083" y="2286"/>
                  <a:ext cx="24" cy="61"/>
                </a:xfrm>
                <a:custGeom>
                  <a:avLst/>
                  <a:gdLst>
                    <a:gd name="T0" fmla="*/ 9 w 9"/>
                    <a:gd name="T1" fmla="*/ 22 h 23"/>
                    <a:gd name="T2" fmla="*/ 9 w 9"/>
                    <a:gd name="T3" fmla="*/ 21 h 23"/>
                    <a:gd name="T4" fmla="*/ 8 w 9"/>
                    <a:gd name="T5" fmla="*/ 20 h 23"/>
                    <a:gd name="T6" fmla="*/ 8 w 9"/>
                    <a:gd name="T7" fmla="*/ 19 h 23"/>
                    <a:gd name="T8" fmla="*/ 8 w 9"/>
                    <a:gd name="T9" fmla="*/ 17 h 23"/>
                    <a:gd name="T10" fmla="*/ 8 w 9"/>
                    <a:gd name="T11" fmla="*/ 14 h 23"/>
                    <a:gd name="T12" fmla="*/ 8 w 9"/>
                    <a:gd name="T13" fmla="*/ 13 h 23"/>
                    <a:gd name="T14" fmla="*/ 8 w 9"/>
                    <a:gd name="T15" fmla="*/ 11 h 23"/>
                    <a:gd name="T16" fmla="*/ 7 w 9"/>
                    <a:gd name="T17" fmla="*/ 9 h 23"/>
                    <a:gd name="T18" fmla="*/ 7 w 9"/>
                    <a:gd name="T19" fmla="*/ 9 h 23"/>
                    <a:gd name="T20" fmla="*/ 7 w 9"/>
                    <a:gd name="T21" fmla="*/ 7 h 23"/>
                    <a:gd name="T22" fmla="*/ 6 w 9"/>
                    <a:gd name="T23" fmla="*/ 6 h 23"/>
                    <a:gd name="T24" fmla="*/ 6 w 9"/>
                    <a:gd name="T25" fmla="*/ 5 h 23"/>
                    <a:gd name="T26" fmla="*/ 5 w 9"/>
                    <a:gd name="T27" fmla="*/ 4 h 23"/>
                    <a:gd name="T28" fmla="*/ 4 w 9"/>
                    <a:gd name="T29" fmla="*/ 3 h 23"/>
                    <a:gd name="T30" fmla="*/ 4 w 9"/>
                    <a:gd name="T31" fmla="*/ 2 h 23"/>
                    <a:gd name="T32" fmla="*/ 4 w 9"/>
                    <a:gd name="T33" fmla="*/ 1 h 23"/>
                    <a:gd name="T34" fmla="*/ 4 w 9"/>
                    <a:gd name="T35" fmla="*/ 1 h 23"/>
                    <a:gd name="T36" fmla="*/ 2 w 9"/>
                    <a:gd name="T37" fmla="*/ 0 h 23"/>
                    <a:gd name="T38" fmla="*/ 0 w 9"/>
                    <a:gd name="T39" fmla="*/ 0 h 23"/>
                    <a:gd name="T40" fmla="*/ 0 w 9"/>
                    <a:gd name="T41" fmla="*/ 0 h 23"/>
                    <a:gd name="T42" fmla="*/ 0 w 9"/>
                    <a:gd name="T43" fmla="*/ 1 h 23"/>
                    <a:gd name="T44" fmla="*/ 0 w 9"/>
                    <a:gd name="T45" fmla="*/ 2 h 23"/>
                    <a:gd name="T46" fmla="*/ 1 w 9"/>
                    <a:gd name="T47" fmla="*/ 3 h 23"/>
                    <a:gd name="T48" fmla="*/ 2 w 9"/>
                    <a:gd name="T49" fmla="*/ 4 h 23"/>
                    <a:gd name="T50" fmla="*/ 2 w 9"/>
                    <a:gd name="T51" fmla="*/ 6 h 23"/>
                    <a:gd name="T52" fmla="*/ 2 w 9"/>
                    <a:gd name="T53" fmla="*/ 6 h 23"/>
                    <a:gd name="T54" fmla="*/ 2 w 9"/>
                    <a:gd name="T55" fmla="*/ 8 h 23"/>
                    <a:gd name="T56" fmla="*/ 2 w 9"/>
                    <a:gd name="T57" fmla="*/ 8 h 23"/>
                    <a:gd name="T58" fmla="*/ 3 w 9"/>
                    <a:gd name="T59" fmla="*/ 10 h 23"/>
                    <a:gd name="T60" fmla="*/ 2 w 9"/>
                    <a:gd name="T61" fmla="*/ 10 h 23"/>
                    <a:gd name="T62" fmla="*/ 3 w 9"/>
                    <a:gd name="T63" fmla="*/ 12 h 23"/>
                    <a:gd name="T64" fmla="*/ 4 w 9"/>
                    <a:gd name="T65" fmla="*/ 13 h 23"/>
                    <a:gd name="T66" fmla="*/ 4 w 9"/>
                    <a:gd name="T67" fmla="*/ 15 h 23"/>
                    <a:gd name="T68" fmla="*/ 4 w 9"/>
                    <a:gd name="T69" fmla="*/ 16 h 23"/>
                    <a:gd name="T70" fmla="*/ 4 w 9"/>
                    <a:gd name="T71" fmla="*/ 17 h 23"/>
                    <a:gd name="T72" fmla="*/ 4 w 9"/>
                    <a:gd name="T73" fmla="*/ 17 h 23"/>
                    <a:gd name="T74" fmla="*/ 4 w 9"/>
                    <a:gd name="T75" fmla="*/ 18 h 23"/>
                    <a:gd name="T76" fmla="*/ 4 w 9"/>
                    <a:gd name="T77" fmla="*/ 19 h 23"/>
                    <a:gd name="T78" fmla="*/ 5 w 9"/>
                    <a:gd name="T79" fmla="*/ 21 h 23"/>
                    <a:gd name="T80" fmla="*/ 5 w 9"/>
                    <a:gd name="T81" fmla="*/ 22 h 23"/>
                    <a:gd name="T82" fmla="*/ 7 w 9"/>
                    <a:gd name="T83" fmla="*/ 23 h 23"/>
                    <a:gd name="T84" fmla="*/ 8 w 9"/>
                    <a:gd name="T85" fmla="*/ 23 h 23"/>
                    <a:gd name="T86" fmla="*/ 9 w 9"/>
                    <a:gd name="T87" fmla="*/ 22 h 23"/>
                    <a:gd name="T88" fmla="*/ 9 w 9"/>
                    <a:gd name="T89" fmla="*/ 22 h 23"/>
                    <a:gd name="T90" fmla="*/ 9 w 9"/>
                    <a:gd name="T91" fmla="*/ 2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9" h="23">
                      <a:moveTo>
                        <a:pt x="9" y="22"/>
                      </a:moveTo>
                      <a:cubicBezTo>
                        <a:pt x="9" y="22"/>
                        <a:pt x="9" y="22"/>
                        <a:pt x="9" y="21"/>
                      </a:cubicBezTo>
                      <a:cubicBezTo>
                        <a:pt x="8" y="21"/>
                        <a:pt x="8" y="21"/>
                        <a:pt x="8" y="20"/>
                      </a:cubicBezTo>
                      <a:cubicBezTo>
                        <a:pt x="8" y="20"/>
                        <a:pt x="8" y="19"/>
                        <a:pt x="8" y="19"/>
                      </a:cubicBezTo>
                      <a:cubicBezTo>
                        <a:pt x="8" y="18"/>
                        <a:pt x="8" y="18"/>
                        <a:pt x="8" y="17"/>
                      </a:cubicBezTo>
                      <a:cubicBezTo>
                        <a:pt x="8" y="16"/>
                        <a:pt x="8" y="15"/>
                        <a:pt x="8" y="14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8" y="12"/>
                        <a:pt x="8" y="11"/>
                        <a:pt x="8" y="11"/>
                      </a:cubicBezTo>
                      <a:cubicBezTo>
                        <a:pt x="8" y="10"/>
                        <a:pt x="8" y="9"/>
                        <a:pt x="7" y="9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7" y="9"/>
                        <a:pt x="7" y="8"/>
                        <a:pt x="7" y="7"/>
                      </a:cubicBezTo>
                      <a:cubicBezTo>
                        <a:pt x="6" y="7"/>
                        <a:pt x="6" y="6"/>
                        <a:pt x="6" y="6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6" y="5"/>
                        <a:pt x="5" y="4"/>
                      </a:cubicBezTo>
                      <a:cubicBezTo>
                        <a:pt x="5" y="4"/>
                        <a:pt x="4" y="4"/>
                        <a:pt x="4" y="3"/>
                      </a:cubicBezTo>
                      <a:cubicBezTo>
                        <a:pt x="4" y="3"/>
                        <a:pt x="4" y="3"/>
                        <a:pt x="4" y="2"/>
                      </a:cubicBezTo>
                      <a:cubicBezTo>
                        <a:pt x="4" y="2"/>
                        <a:pt x="4" y="2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1"/>
                        <a:pt x="3" y="1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1" y="2"/>
                        <a:pt x="1" y="3"/>
                      </a:cubicBezTo>
                      <a:cubicBezTo>
                        <a:pt x="1" y="3"/>
                        <a:pt x="2" y="4"/>
                        <a:pt x="2" y="4"/>
                      </a:cubicBezTo>
                      <a:cubicBezTo>
                        <a:pt x="2" y="5"/>
                        <a:pt x="2" y="5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7"/>
                        <a:pt x="2" y="7"/>
                        <a:pt x="2" y="8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3" y="9"/>
                        <a:pt x="3" y="9"/>
                        <a:pt x="3" y="10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3" y="11"/>
                        <a:pt x="3" y="12"/>
                        <a:pt x="3" y="12"/>
                      </a:cubicBezTo>
                      <a:cubicBezTo>
                        <a:pt x="3" y="12"/>
                        <a:pt x="4" y="13"/>
                        <a:pt x="4" y="13"/>
                      </a:cubicBezTo>
                      <a:cubicBezTo>
                        <a:pt x="4" y="14"/>
                        <a:pt x="4" y="15"/>
                        <a:pt x="4" y="15"/>
                      </a:cubicBezTo>
                      <a:cubicBezTo>
                        <a:pt x="4" y="15"/>
                        <a:pt x="4" y="16"/>
                        <a:pt x="4" y="16"/>
                      </a:cubicBezTo>
                      <a:cubicBezTo>
                        <a:pt x="3" y="16"/>
                        <a:pt x="3" y="17"/>
                        <a:pt x="4" y="17"/>
                      </a:cubicBezTo>
                      <a:cubicBezTo>
                        <a:pt x="4" y="17"/>
                        <a:pt x="4" y="17"/>
                        <a:pt x="4" y="17"/>
                      </a:cubicBezTo>
                      <a:cubicBezTo>
                        <a:pt x="4" y="18"/>
                        <a:pt x="4" y="18"/>
                        <a:pt x="4" y="18"/>
                      </a:cubicBezTo>
                      <a:cubicBezTo>
                        <a:pt x="4" y="18"/>
                        <a:pt x="4" y="19"/>
                        <a:pt x="4" y="19"/>
                      </a:cubicBezTo>
                      <a:cubicBezTo>
                        <a:pt x="4" y="20"/>
                        <a:pt x="4" y="21"/>
                        <a:pt x="5" y="21"/>
                      </a:cubicBezTo>
                      <a:cubicBezTo>
                        <a:pt x="5" y="21"/>
                        <a:pt x="5" y="22"/>
                        <a:pt x="5" y="22"/>
                      </a:cubicBezTo>
                      <a:cubicBezTo>
                        <a:pt x="5" y="22"/>
                        <a:pt x="6" y="23"/>
                        <a:pt x="7" y="23"/>
                      </a:cubicBezTo>
                      <a:cubicBezTo>
                        <a:pt x="7" y="23"/>
                        <a:pt x="8" y="23"/>
                        <a:pt x="8" y="23"/>
                      </a:cubicBezTo>
                      <a:cubicBezTo>
                        <a:pt x="8" y="23"/>
                        <a:pt x="8" y="23"/>
                        <a:pt x="9" y="22"/>
                      </a:cubicBezTo>
                      <a:cubicBezTo>
                        <a:pt x="9" y="22"/>
                        <a:pt x="9" y="22"/>
                        <a:pt x="9" y="22"/>
                      </a:cubicBezTo>
                      <a:cubicBezTo>
                        <a:pt x="9" y="22"/>
                        <a:pt x="9" y="22"/>
                        <a:pt x="9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322" name="Freeform 70"/>
                <p:cNvSpPr>
                  <a:spLocks/>
                </p:cNvSpPr>
                <p:nvPr/>
              </p:nvSpPr>
              <p:spPr bwMode="auto">
                <a:xfrm>
                  <a:off x="4117" y="2248"/>
                  <a:ext cx="147" cy="120"/>
                </a:xfrm>
                <a:custGeom>
                  <a:avLst/>
                  <a:gdLst>
                    <a:gd name="T0" fmla="*/ 29 w 55"/>
                    <a:gd name="T1" fmla="*/ 39 h 45"/>
                    <a:gd name="T2" fmla="*/ 31 w 55"/>
                    <a:gd name="T3" fmla="*/ 35 h 45"/>
                    <a:gd name="T4" fmla="*/ 34 w 55"/>
                    <a:gd name="T5" fmla="*/ 32 h 45"/>
                    <a:gd name="T6" fmla="*/ 37 w 55"/>
                    <a:gd name="T7" fmla="*/ 32 h 45"/>
                    <a:gd name="T8" fmla="*/ 38 w 55"/>
                    <a:gd name="T9" fmla="*/ 31 h 45"/>
                    <a:gd name="T10" fmla="*/ 41 w 55"/>
                    <a:gd name="T11" fmla="*/ 33 h 45"/>
                    <a:gd name="T12" fmla="*/ 43 w 55"/>
                    <a:gd name="T13" fmla="*/ 31 h 45"/>
                    <a:gd name="T14" fmla="*/ 45 w 55"/>
                    <a:gd name="T15" fmla="*/ 26 h 45"/>
                    <a:gd name="T16" fmla="*/ 46 w 55"/>
                    <a:gd name="T17" fmla="*/ 24 h 45"/>
                    <a:gd name="T18" fmla="*/ 48 w 55"/>
                    <a:gd name="T19" fmla="*/ 20 h 45"/>
                    <a:gd name="T20" fmla="*/ 49 w 55"/>
                    <a:gd name="T21" fmla="*/ 18 h 45"/>
                    <a:gd name="T22" fmla="*/ 49 w 55"/>
                    <a:gd name="T23" fmla="*/ 16 h 45"/>
                    <a:gd name="T24" fmla="*/ 50 w 55"/>
                    <a:gd name="T25" fmla="*/ 15 h 45"/>
                    <a:gd name="T26" fmla="*/ 52 w 55"/>
                    <a:gd name="T27" fmla="*/ 11 h 45"/>
                    <a:gd name="T28" fmla="*/ 55 w 55"/>
                    <a:gd name="T29" fmla="*/ 9 h 45"/>
                    <a:gd name="T30" fmla="*/ 55 w 55"/>
                    <a:gd name="T31" fmla="*/ 7 h 45"/>
                    <a:gd name="T32" fmla="*/ 53 w 55"/>
                    <a:gd name="T33" fmla="*/ 4 h 45"/>
                    <a:gd name="T34" fmla="*/ 53 w 55"/>
                    <a:gd name="T35" fmla="*/ 2 h 45"/>
                    <a:gd name="T36" fmla="*/ 51 w 55"/>
                    <a:gd name="T37" fmla="*/ 0 h 45"/>
                    <a:gd name="T38" fmla="*/ 46 w 55"/>
                    <a:gd name="T39" fmla="*/ 2 h 45"/>
                    <a:gd name="T40" fmla="*/ 41 w 55"/>
                    <a:gd name="T41" fmla="*/ 1 h 45"/>
                    <a:gd name="T42" fmla="*/ 34 w 55"/>
                    <a:gd name="T43" fmla="*/ 3 h 45"/>
                    <a:gd name="T44" fmla="*/ 29 w 55"/>
                    <a:gd name="T45" fmla="*/ 4 h 45"/>
                    <a:gd name="T46" fmla="*/ 24 w 55"/>
                    <a:gd name="T47" fmla="*/ 2 h 45"/>
                    <a:gd name="T48" fmla="*/ 19 w 55"/>
                    <a:gd name="T49" fmla="*/ 3 h 45"/>
                    <a:gd name="T50" fmla="*/ 13 w 55"/>
                    <a:gd name="T51" fmla="*/ 0 h 45"/>
                    <a:gd name="T52" fmla="*/ 7 w 55"/>
                    <a:gd name="T53" fmla="*/ 1 h 45"/>
                    <a:gd name="T54" fmla="*/ 6 w 55"/>
                    <a:gd name="T55" fmla="*/ 5 h 45"/>
                    <a:gd name="T56" fmla="*/ 4 w 55"/>
                    <a:gd name="T57" fmla="*/ 9 h 45"/>
                    <a:gd name="T58" fmla="*/ 4 w 55"/>
                    <a:gd name="T59" fmla="*/ 13 h 45"/>
                    <a:gd name="T60" fmla="*/ 5 w 55"/>
                    <a:gd name="T61" fmla="*/ 17 h 45"/>
                    <a:gd name="T62" fmla="*/ 3 w 55"/>
                    <a:gd name="T63" fmla="*/ 21 h 45"/>
                    <a:gd name="T64" fmla="*/ 1 w 55"/>
                    <a:gd name="T65" fmla="*/ 24 h 45"/>
                    <a:gd name="T66" fmla="*/ 1 w 55"/>
                    <a:gd name="T67" fmla="*/ 29 h 45"/>
                    <a:gd name="T68" fmla="*/ 1 w 55"/>
                    <a:gd name="T69" fmla="*/ 34 h 45"/>
                    <a:gd name="T70" fmla="*/ 4 w 55"/>
                    <a:gd name="T71" fmla="*/ 35 h 45"/>
                    <a:gd name="T72" fmla="*/ 5 w 55"/>
                    <a:gd name="T73" fmla="*/ 35 h 45"/>
                    <a:gd name="T74" fmla="*/ 9 w 55"/>
                    <a:gd name="T75" fmla="*/ 36 h 45"/>
                    <a:gd name="T76" fmla="*/ 12 w 55"/>
                    <a:gd name="T77" fmla="*/ 38 h 45"/>
                    <a:gd name="T78" fmla="*/ 13 w 55"/>
                    <a:gd name="T79" fmla="*/ 38 h 45"/>
                    <a:gd name="T80" fmla="*/ 13 w 55"/>
                    <a:gd name="T81" fmla="*/ 40 h 45"/>
                    <a:gd name="T82" fmla="*/ 14 w 55"/>
                    <a:gd name="T83" fmla="*/ 40 h 45"/>
                    <a:gd name="T84" fmla="*/ 14 w 55"/>
                    <a:gd name="T85" fmla="*/ 43 h 45"/>
                    <a:gd name="T86" fmla="*/ 18 w 55"/>
                    <a:gd name="T87" fmla="*/ 44 h 45"/>
                    <a:gd name="T88" fmla="*/ 20 w 55"/>
                    <a:gd name="T89" fmla="*/ 43 h 45"/>
                    <a:gd name="T90" fmla="*/ 21 w 55"/>
                    <a:gd name="T91" fmla="*/ 44 h 45"/>
                    <a:gd name="T92" fmla="*/ 23 w 55"/>
                    <a:gd name="T93" fmla="*/ 44 h 45"/>
                    <a:gd name="T94" fmla="*/ 25 w 55"/>
                    <a:gd name="T95" fmla="*/ 44 h 45"/>
                    <a:gd name="T96" fmla="*/ 27 w 55"/>
                    <a:gd name="T97" fmla="*/ 42 h 45"/>
                    <a:gd name="T98" fmla="*/ 28 w 55"/>
                    <a:gd name="T99" fmla="*/ 42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55" h="45">
                      <a:moveTo>
                        <a:pt x="28" y="42"/>
                      </a:moveTo>
                      <a:cubicBezTo>
                        <a:pt x="29" y="42"/>
                        <a:pt x="29" y="41"/>
                        <a:pt x="29" y="40"/>
                      </a:cubicBezTo>
                      <a:cubicBezTo>
                        <a:pt x="29" y="40"/>
                        <a:pt x="29" y="40"/>
                        <a:pt x="29" y="39"/>
                      </a:cubicBezTo>
                      <a:cubicBezTo>
                        <a:pt x="29" y="39"/>
                        <a:pt x="29" y="38"/>
                        <a:pt x="29" y="38"/>
                      </a:cubicBezTo>
                      <a:cubicBezTo>
                        <a:pt x="30" y="37"/>
                        <a:pt x="30" y="37"/>
                        <a:pt x="31" y="36"/>
                      </a:cubicBezTo>
                      <a:cubicBezTo>
                        <a:pt x="31" y="36"/>
                        <a:pt x="31" y="36"/>
                        <a:pt x="31" y="35"/>
                      </a:cubicBezTo>
                      <a:cubicBezTo>
                        <a:pt x="32" y="35"/>
                        <a:pt x="32" y="34"/>
                        <a:pt x="33" y="33"/>
                      </a:cubicBezTo>
                      <a:cubicBezTo>
                        <a:pt x="33" y="33"/>
                        <a:pt x="34" y="32"/>
                        <a:pt x="34" y="32"/>
                      </a:cubicBezTo>
                      <a:cubicBezTo>
                        <a:pt x="34" y="32"/>
                        <a:pt x="34" y="32"/>
                        <a:pt x="34" y="32"/>
                      </a:cubicBezTo>
                      <a:cubicBezTo>
                        <a:pt x="35" y="31"/>
                        <a:pt x="35" y="31"/>
                        <a:pt x="36" y="32"/>
                      </a:cubicBezTo>
                      <a:cubicBezTo>
                        <a:pt x="36" y="32"/>
                        <a:pt x="36" y="32"/>
                        <a:pt x="36" y="32"/>
                      </a:cubicBezTo>
                      <a:cubicBezTo>
                        <a:pt x="36" y="32"/>
                        <a:pt x="37" y="32"/>
                        <a:pt x="37" y="32"/>
                      </a:cubicBezTo>
                      <a:cubicBezTo>
                        <a:pt x="37" y="32"/>
                        <a:pt x="37" y="32"/>
                        <a:pt x="37" y="32"/>
                      </a:cubicBezTo>
                      <a:cubicBezTo>
                        <a:pt x="37" y="32"/>
                        <a:pt x="37" y="31"/>
                        <a:pt x="37" y="31"/>
                      </a:cubicBezTo>
                      <a:cubicBezTo>
                        <a:pt x="38" y="31"/>
                        <a:pt x="38" y="31"/>
                        <a:pt x="38" y="31"/>
                      </a:cubicBezTo>
                      <a:cubicBezTo>
                        <a:pt x="38" y="31"/>
                        <a:pt x="39" y="32"/>
                        <a:pt x="39" y="32"/>
                      </a:cubicBezTo>
                      <a:cubicBezTo>
                        <a:pt x="39" y="32"/>
                        <a:pt x="39" y="32"/>
                        <a:pt x="39" y="33"/>
                      </a:cubicBezTo>
                      <a:cubicBezTo>
                        <a:pt x="40" y="33"/>
                        <a:pt x="40" y="33"/>
                        <a:pt x="41" y="33"/>
                      </a:cubicBezTo>
                      <a:cubicBezTo>
                        <a:pt x="41" y="33"/>
                        <a:pt x="41" y="33"/>
                        <a:pt x="41" y="33"/>
                      </a:cubicBezTo>
                      <a:cubicBezTo>
                        <a:pt x="42" y="32"/>
                        <a:pt x="42" y="32"/>
                        <a:pt x="43" y="31"/>
                      </a:cubicBezTo>
                      <a:cubicBezTo>
                        <a:pt x="43" y="31"/>
                        <a:pt x="43" y="31"/>
                        <a:pt x="43" y="31"/>
                      </a:cubicBezTo>
                      <a:cubicBezTo>
                        <a:pt x="43" y="30"/>
                        <a:pt x="43" y="30"/>
                        <a:pt x="43" y="30"/>
                      </a:cubicBezTo>
                      <a:cubicBezTo>
                        <a:pt x="43" y="29"/>
                        <a:pt x="43" y="29"/>
                        <a:pt x="44" y="28"/>
                      </a:cubicBezTo>
                      <a:cubicBezTo>
                        <a:pt x="44" y="27"/>
                        <a:pt x="45" y="27"/>
                        <a:pt x="45" y="26"/>
                      </a:cubicBezTo>
                      <a:cubicBezTo>
                        <a:pt x="45" y="26"/>
                        <a:pt x="45" y="26"/>
                        <a:pt x="45" y="26"/>
                      </a:cubicBezTo>
                      <a:cubicBezTo>
                        <a:pt x="44" y="26"/>
                        <a:pt x="44" y="25"/>
                        <a:pt x="45" y="25"/>
                      </a:cubicBezTo>
                      <a:cubicBezTo>
                        <a:pt x="45" y="24"/>
                        <a:pt x="46" y="24"/>
                        <a:pt x="46" y="24"/>
                      </a:cubicBezTo>
                      <a:cubicBezTo>
                        <a:pt x="47" y="23"/>
                        <a:pt x="47" y="23"/>
                        <a:pt x="47" y="23"/>
                      </a:cubicBezTo>
                      <a:cubicBezTo>
                        <a:pt x="47" y="23"/>
                        <a:pt x="47" y="22"/>
                        <a:pt x="47" y="22"/>
                      </a:cubicBezTo>
                      <a:cubicBezTo>
                        <a:pt x="47" y="21"/>
                        <a:pt x="47" y="21"/>
                        <a:pt x="48" y="20"/>
                      </a:cubicBezTo>
                      <a:cubicBezTo>
                        <a:pt x="48" y="19"/>
                        <a:pt x="48" y="19"/>
                        <a:pt x="49" y="19"/>
                      </a:cubicBezTo>
                      <a:cubicBezTo>
                        <a:pt x="49" y="19"/>
                        <a:pt x="49" y="19"/>
                        <a:pt x="49" y="18"/>
                      </a:cubicBezTo>
                      <a:cubicBezTo>
                        <a:pt x="49" y="18"/>
                        <a:pt x="49" y="18"/>
                        <a:pt x="49" y="18"/>
                      </a:cubicBezTo>
                      <a:cubicBezTo>
                        <a:pt x="49" y="18"/>
                        <a:pt x="49" y="18"/>
                        <a:pt x="49" y="18"/>
                      </a:cubicBezTo>
                      <a:cubicBezTo>
                        <a:pt x="49" y="17"/>
                        <a:pt x="49" y="17"/>
                        <a:pt x="49" y="16"/>
                      </a:cubicBezTo>
                      <a:cubicBezTo>
                        <a:pt x="49" y="16"/>
                        <a:pt x="49" y="16"/>
                        <a:pt x="49" y="1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16"/>
                        <a:pt x="50" y="16"/>
                        <a:pt x="50" y="15"/>
                      </a:cubicBezTo>
                      <a:cubicBezTo>
                        <a:pt x="50" y="15"/>
                        <a:pt x="50" y="15"/>
                        <a:pt x="50" y="15"/>
                      </a:cubicBezTo>
                      <a:cubicBezTo>
                        <a:pt x="50" y="14"/>
                        <a:pt x="50" y="14"/>
                        <a:pt x="51" y="13"/>
                      </a:cubicBezTo>
                      <a:cubicBezTo>
                        <a:pt x="51" y="13"/>
                        <a:pt x="51" y="12"/>
                        <a:pt x="51" y="12"/>
                      </a:cubicBezTo>
                      <a:cubicBezTo>
                        <a:pt x="52" y="12"/>
                        <a:pt x="52" y="11"/>
                        <a:pt x="52" y="11"/>
                      </a:cubicBezTo>
                      <a:cubicBezTo>
                        <a:pt x="53" y="11"/>
                        <a:pt x="53" y="11"/>
                        <a:pt x="53" y="11"/>
                      </a:cubicBezTo>
                      <a:cubicBezTo>
                        <a:pt x="54" y="10"/>
                        <a:pt x="54" y="10"/>
                        <a:pt x="54" y="10"/>
                      </a:cubicBezTo>
                      <a:cubicBezTo>
                        <a:pt x="54" y="10"/>
                        <a:pt x="55" y="10"/>
                        <a:pt x="55" y="9"/>
                      </a:cubicBezTo>
                      <a:cubicBezTo>
                        <a:pt x="55" y="9"/>
                        <a:pt x="55" y="9"/>
                        <a:pt x="55" y="9"/>
                      </a:cubicBezTo>
                      <a:cubicBezTo>
                        <a:pt x="55" y="8"/>
                        <a:pt x="55" y="8"/>
                        <a:pt x="55" y="8"/>
                      </a:cubicBezTo>
                      <a:cubicBezTo>
                        <a:pt x="55" y="7"/>
                        <a:pt x="55" y="7"/>
                        <a:pt x="55" y="7"/>
                      </a:cubicBezTo>
                      <a:cubicBezTo>
                        <a:pt x="55" y="7"/>
                        <a:pt x="55" y="7"/>
                        <a:pt x="55" y="6"/>
                      </a:cubicBezTo>
                      <a:cubicBezTo>
                        <a:pt x="54" y="6"/>
                        <a:pt x="54" y="6"/>
                        <a:pt x="53" y="6"/>
                      </a:cubicBezTo>
                      <a:cubicBezTo>
                        <a:pt x="53" y="5"/>
                        <a:pt x="53" y="4"/>
                        <a:pt x="53" y="4"/>
                      </a:cubicBezTo>
                      <a:cubicBezTo>
                        <a:pt x="53" y="3"/>
                        <a:pt x="53" y="3"/>
                        <a:pt x="53" y="3"/>
                      </a:cubicBezTo>
                      <a:cubicBezTo>
                        <a:pt x="53" y="3"/>
                        <a:pt x="53" y="3"/>
                        <a:pt x="53" y="2"/>
                      </a:cubicBezTo>
                      <a:cubicBezTo>
                        <a:pt x="53" y="2"/>
                        <a:pt x="53" y="2"/>
                        <a:pt x="53" y="2"/>
                      </a:cubicBezTo>
                      <a:cubicBezTo>
                        <a:pt x="53" y="2"/>
                        <a:pt x="52" y="2"/>
                        <a:pt x="52" y="2"/>
                      </a:cubicBezTo>
                      <a:cubicBezTo>
                        <a:pt x="52" y="1"/>
                        <a:pt x="52" y="1"/>
                        <a:pt x="51" y="1"/>
                      </a:cubicBezTo>
                      <a:cubicBezTo>
                        <a:pt x="51" y="1"/>
                        <a:pt x="51" y="0"/>
                        <a:pt x="51" y="0"/>
                      </a:cubicBezTo>
                      <a:cubicBezTo>
                        <a:pt x="50" y="0"/>
                        <a:pt x="49" y="0"/>
                        <a:pt x="49" y="0"/>
                      </a:cubicBezTo>
                      <a:cubicBezTo>
                        <a:pt x="48" y="0"/>
                        <a:pt x="48" y="0"/>
                        <a:pt x="47" y="1"/>
                      </a:cubicBezTo>
                      <a:cubicBezTo>
                        <a:pt x="46" y="1"/>
                        <a:pt x="46" y="2"/>
                        <a:pt x="46" y="2"/>
                      </a:cubicBezTo>
                      <a:cubicBezTo>
                        <a:pt x="45" y="2"/>
                        <a:pt x="45" y="3"/>
                        <a:pt x="44" y="3"/>
                      </a:cubicBezTo>
                      <a:cubicBezTo>
                        <a:pt x="44" y="3"/>
                        <a:pt x="43" y="2"/>
                        <a:pt x="42" y="2"/>
                      </a:cubicBezTo>
                      <a:cubicBezTo>
                        <a:pt x="42" y="2"/>
                        <a:pt x="41" y="1"/>
                        <a:pt x="41" y="1"/>
                      </a:cubicBezTo>
                      <a:cubicBezTo>
                        <a:pt x="40" y="1"/>
                        <a:pt x="39" y="1"/>
                        <a:pt x="39" y="1"/>
                      </a:cubicBezTo>
                      <a:cubicBezTo>
                        <a:pt x="38" y="1"/>
                        <a:pt x="37" y="2"/>
                        <a:pt x="36" y="2"/>
                      </a:cubicBezTo>
                      <a:cubicBezTo>
                        <a:pt x="35" y="2"/>
                        <a:pt x="35" y="2"/>
                        <a:pt x="34" y="3"/>
                      </a:cubicBezTo>
                      <a:cubicBezTo>
                        <a:pt x="33" y="3"/>
                        <a:pt x="33" y="4"/>
                        <a:pt x="32" y="4"/>
                      </a:cubicBezTo>
                      <a:cubicBezTo>
                        <a:pt x="31" y="4"/>
                        <a:pt x="31" y="4"/>
                        <a:pt x="29" y="4"/>
                      </a:cubicBezTo>
                      <a:cubicBezTo>
                        <a:pt x="29" y="4"/>
                        <a:pt x="29" y="4"/>
                        <a:pt x="29" y="4"/>
                      </a:cubicBezTo>
                      <a:cubicBezTo>
                        <a:pt x="28" y="4"/>
                        <a:pt x="27" y="4"/>
                        <a:pt x="26" y="3"/>
                      </a:cubicBezTo>
                      <a:cubicBezTo>
                        <a:pt x="26" y="3"/>
                        <a:pt x="26" y="3"/>
                        <a:pt x="26" y="3"/>
                      </a:cubicBezTo>
                      <a:cubicBezTo>
                        <a:pt x="25" y="3"/>
                        <a:pt x="24" y="2"/>
                        <a:pt x="24" y="2"/>
                      </a:cubicBezTo>
                      <a:cubicBezTo>
                        <a:pt x="23" y="2"/>
                        <a:pt x="22" y="3"/>
                        <a:pt x="22" y="3"/>
                      </a:cubicBezTo>
                      <a:cubicBezTo>
                        <a:pt x="22" y="3"/>
                        <a:pt x="21" y="3"/>
                        <a:pt x="20" y="3"/>
                      </a:cubicBezTo>
                      <a:cubicBezTo>
                        <a:pt x="20" y="4"/>
                        <a:pt x="19" y="3"/>
                        <a:pt x="19" y="3"/>
                      </a:cubicBezTo>
                      <a:cubicBezTo>
                        <a:pt x="18" y="3"/>
                        <a:pt x="18" y="2"/>
                        <a:pt x="17" y="2"/>
                      </a:cubicBezTo>
                      <a:cubicBezTo>
                        <a:pt x="17" y="1"/>
                        <a:pt x="16" y="1"/>
                        <a:pt x="15" y="0"/>
                      </a:cubicBezTo>
                      <a:cubicBezTo>
                        <a:pt x="15" y="0"/>
                        <a:pt x="14" y="0"/>
                        <a:pt x="13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1" y="0"/>
                        <a:pt x="10" y="0"/>
                        <a:pt x="9" y="0"/>
                      </a:cubicBezTo>
                      <a:cubicBezTo>
                        <a:pt x="9" y="1"/>
                        <a:pt x="8" y="1"/>
                        <a:pt x="7" y="1"/>
                      </a:cubicBezTo>
                      <a:cubicBezTo>
                        <a:pt x="6" y="2"/>
                        <a:pt x="6" y="2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4"/>
                        <a:pt x="6" y="4"/>
                        <a:pt x="6" y="5"/>
                      </a:cubicBezTo>
                      <a:cubicBezTo>
                        <a:pt x="5" y="5"/>
                        <a:pt x="5" y="5"/>
                        <a:pt x="5" y="6"/>
                      </a:cubicBezTo>
                      <a:cubicBezTo>
                        <a:pt x="5" y="7"/>
                        <a:pt x="5" y="7"/>
                        <a:pt x="4" y="8"/>
                      </a:cubicBezTo>
                      <a:cubicBezTo>
                        <a:pt x="4" y="8"/>
                        <a:pt x="4" y="9"/>
                        <a:pt x="4" y="9"/>
                      </a:cubicBez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4" y="11"/>
                        <a:pt x="4" y="11"/>
                        <a:pt x="4" y="12"/>
                      </a:cubicBezTo>
                      <a:cubicBezTo>
                        <a:pt x="4" y="12"/>
                        <a:pt x="4" y="13"/>
                        <a:pt x="4" y="13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5" y="14"/>
                        <a:pt x="5" y="14"/>
                        <a:pt x="5" y="15"/>
                      </a:cubicBezTo>
                      <a:cubicBezTo>
                        <a:pt x="5" y="16"/>
                        <a:pt x="5" y="16"/>
                        <a:pt x="5" y="17"/>
                      </a:cubicBezTo>
                      <a:cubicBezTo>
                        <a:pt x="5" y="18"/>
                        <a:pt x="5" y="18"/>
                        <a:pt x="4" y="19"/>
                      </a:cubicBezTo>
                      <a:cubicBezTo>
                        <a:pt x="4" y="19"/>
                        <a:pt x="4" y="19"/>
                        <a:pt x="3" y="20"/>
                      </a:cubicBezTo>
                      <a:cubicBezTo>
                        <a:pt x="3" y="20"/>
                        <a:pt x="3" y="21"/>
                        <a:pt x="3" y="21"/>
                      </a:cubicBezTo>
                      <a:cubicBezTo>
                        <a:pt x="3" y="22"/>
                        <a:pt x="2" y="23"/>
                        <a:pt x="2" y="23"/>
                      </a:cubicBezTo>
                      <a:cubicBezTo>
                        <a:pt x="2" y="24"/>
                        <a:pt x="1" y="24"/>
                        <a:pt x="1" y="24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0" y="24"/>
                        <a:pt x="1" y="25"/>
                        <a:pt x="1" y="25"/>
                      </a:cubicBezTo>
                      <a:cubicBezTo>
                        <a:pt x="1" y="26"/>
                        <a:pt x="1" y="26"/>
                        <a:pt x="1" y="27"/>
                      </a:cubicBezTo>
                      <a:cubicBezTo>
                        <a:pt x="1" y="28"/>
                        <a:pt x="1" y="28"/>
                        <a:pt x="1" y="29"/>
                      </a:cubicBezTo>
                      <a:cubicBezTo>
                        <a:pt x="1" y="29"/>
                        <a:pt x="1" y="30"/>
                        <a:pt x="1" y="30"/>
                      </a:cubicBezTo>
                      <a:cubicBezTo>
                        <a:pt x="1" y="31"/>
                        <a:pt x="1" y="32"/>
                        <a:pt x="1" y="32"/>
                      </a:cubicBezTo>
                      <a:cubicBezTo>
                        <a:pt x="1" y="33"/>
                        <a:pt x="1" y="33"/>
                        <a:pt x="1" y="34"/>
                      </a:cubicBezTo>
                      <a:cubicBezTo>
                        <a:pt x="1" y="35"/>
                        <a:pt x="1" y="35"/>
                        <a:pt x="1" y="36"/>
                      </a:cubicBezTo>
                      <a:cubicBezTo>
                        <a:pt x="2" y="36"/>
                        <a:pt x="2" y="36"/>
                        <a:pt x="2" y="35"/>
                      </a:cubicBezTo>
                      <a:cubicBezTo>
                        <a:pt x="3" y="35"/>
                        <a:pt x="3" y="35"/>
                        <a:pt x="4" y="35"/>
                      </a:cubicBezTo>
                      <a:cubicBezTo>
                        <a:pt x="4" y="35"/>
                        <a:pt x="4" y="35"/>
                        <a:pt x="5" y="35"/>
                      </a:cubicBezTo>
                      <a:cubicBezTo>
                        <a:pt x="5" y="35"/>
                        <a:pt x="5" y="34"/>
                        <a:pt x="5" y="34"/>
                      </a:cubicBezTo>
                      <a:cubicBezTo>
                        <a:pt x="5" y="35"/>
                        <a:pt x="5" y="35"/>
                        <a:pt x="5" y="35"/>
                      </a:cubicBezTo>
                      <a:cubicBezTo>
                        <a:pt x="6" y="35"/>
                        <a:pt x="5" y="35"/>
                        <a:pt x="6" y="35"/>
                      </a:cubicBezTo>
                      <a:cubicBezTo>
                        <a:pt x="7" y="35"/>
                        <a:pt x="7" y="35"/>
                        <a:pt x="8" y="35"/>
                      </a:cubicBezTo>
                      <a:cubicBezTo>
                        <a:pt x="8" y="35"/>
                        <a:pt x="9" y="35"/>
                        <a:pt x="9" y="36"/>
                      </a:cubicBezTo>
                      <a:cubicBezTo>
                        <a:pt x="10" y="36"/>
                        <a:pt x="10" y="36"/>
                        <a:pt x="11" y="37"/>
                      </a:cubicBezTo>
                      <a:cubicBezTo>
                        <a:pt x="11" y="37"/>
                        <a:pt x="11" y="37"/>
                        <a:pt x="11" y="38"/>
                      </a:cubicBezTo>
                      <a:cubicBezTo>
                        <a:pt x="12" y="38"/>
                        <a:pt x="12" y="38"/>
                        <a:pt x="12" y="38"/>
                      </a:cubicBezTo>
                      <a:cubicBezTo>
                        <a:pt x="12" y="38"/>
                        <a:pt x="12" y="37"/>
                        <a:pt x="13" y="37"/>
                      </a:cubicBezTo>
                      <a:cubicBezTo>
                        <a:pt x="13" y="38"/>
                        <a:pt x="13" y="38"/>
                        <a:pt x="13" y="38"/>
                      </a:cubicBezTo>
                      <a:cubicBezTo>
                        <a:pt x="12" y="38"/>
                        <a:pt x="12" y="38"/>
                        <a:pt x="13" y="38"/>
                      </a:cubicBezTo>
                      <a:cubicBezTo>
                        <a:pt x="13" y="39"/>
                        <a:pt x="13" y="38"/>
                        <a:pt x="13" y="39"/>
                      </a:cubicBezTo>
                      <a:cubicBezTo>
                        <a:pt x="13" y="39"/>
                        <a:pt x="13" y="39"/>
                        <a:pt x="13" y="39"/>
                      </a:cubicBezTo>
                      <a:cubicBezTo>
                        <a:pt x="13" y="39"/>
                        <a:pt x="13" y="40"/>
                        <a:pt x="13" y="40"/>
                      </a:cubicBezTo>
                      <a:cubicBezTo>
                        <a:pt x="13" y="40"/>
                        <a:pt x="13" y="40"/>
                        <a:pt x="14" y="40"/>
                      </a:cubicBezTo>
                      <a:cubicBezTo>
                        <a:pt x="14" y="40"/>
                        <a:pt x="14" y="39"/>
                        <a:pt x="14" y="39"/>
                      </a:cubicBezTo>
                      <a:cubicBezTo>
                        <a:pt x="14" y="39"/>
                        <a:pt x="14" y="40"/>
                        <a:pt x="14" y="40"/>
                      </a:cubicBezTo>
                      <a:cubicBezTo>
                        <a:pt x="14" y="40"/>
                        <a:pt x="14" y="41"/>
                        <a:pt x="14" y="41"/>
                      </a:cubicBezTo>
                      <a:cubicBezTo>
                        <a:pt x="14" y="42"/>
                        <a:pt x="14" y="42"/>
                        <a:pt x="14" y="42"/>
                      </a:cubicBezTo>
                      <a:cubicBezTo>
                        <a:pt x="14" y="43"/>
                        <a:pt x="14" y="43"/>
                        <a:pt x="14" y="43"/>
                      </a:cubicBezTo>
                      <a:cubicBezTo>
                        <a:pt x="15" y="44"/>
                        <a:pt x="15" y="44"/>
                        <a:pt x="16" y="44"/>
                      </a:cubicBezTo>
                      <a:cubicBezTo>
                        <a:pt x="16" y="45"/>
                        <a:pt x="16" y="45"/>
                        <a:pt x="17" y="45"/>
                      </a:cubicBezTo>
                      <a:cubicBezTo>
                        <a:pt x="17" y="45"/>
                        <a:pt x="17" y="44"/>
                        <a:pt x="18" y="44"/>
                      </a:cubicBezTo>
                      <a:cubicBezTo>
                        <a:pt x="18" y="44"/>
                        <a:pt x="18" y="45"/>
                        <a:pt x="19" y="45"/>
                      </a:cubicBezTo>
                      <a:cubicBezTo>
                        <a:pt x="19" y="44"/>
                        <a:pt x="19" y="44"/>
                        <a:pt x="19" y="44"/>
                      </a:cubicBezTo>
                      <a:cubicBezTo>
                        <a:pt x="20" y="44"/>
                        <a:pt x="20" y="43"/>
                        <a:pt x="20" y="43"/>
                      </a:cubicBezTo>
                      <a:cubicBezTo>
                        <a:pt x="20" y="43"/>
                        <a:pt x="20" y="42"/>
                        <a:pt x="20" y="43"/>
                      </a:cubicBezTo>
                      <a:cubicBezTo>
                        <a:pt x="20" y="43"/>
                        <a:pt x="20" y="43"/>
                        <a:pt x="20" y="43"/>
                      </a:cubicBezTo>
                      <a:cubicBezTo>
                        <a:pt x="21" y="44"/>
                        <a:pt x="21" y="44"/>
                        <a:pt x="21" y="44"/>
                      </a:cubicBezTo>
                      <a:cubicBezTo>
                        <a:pt x="21" y="44"/>
                        <a:pt x="21" y="43"/>
                        <a:pt x="21" y="43"/>
                      </a:cubicBezTo>
                      <a:cubicBezTo>
                        <a:pt x="22" y="43"/>
                        <a:pt x="22" y="43"/>
                        <a:pt x="22" y="43"/>
                      </a:cubicBezTo>
                      <a:cubicBezTo>
                        <a:pt x="22" y="43"/>
                        <a:pt x="22" y="44"/>
                        <a:pt x="23" y="44"/>
                      </a:cubicBezTo>
                      <a:cubicBezTo>
                        <a:pt x="23" y="43"/>
                        <a:pt x="23" y="43"/>
                        <a:pt x="23" y="43"/>
                      </a:cubicBezTo>
                      <a:cubicBezTo>
                        <a:pt x="24" y="43"/>
                        <a:pt x="24" y="43"/>
                        <a:pt x="24" y="43"/>
                      </a:cubicBezTo>
                      <a:cubicBezTo>
                        <a:pt x="25" y="44"/>
                        <a:pt x="25" y="44"/>
                        <a:pt x="25" y="44"/>
                      </a:cubicBezTo>
                      <a:cubicBezTo>
                        <a:pt x="26" y="43"/>
                        <a:pt x="26" y="43"/>
                        <a:pt x="27" y="43"/>
                      </a:cubicBezTo>
                      <a:cubicBezTo>
                        <a:pt x="27" y="43"/>
                        <a:pt x="27" y="43"/>
                        <a:pt x="27" y="43"/>
                      </a:cubicBezTo>
                      <a:cubicBezTo>
                        <a:pt x="27" y="43"/>
                        <a:pt x="27" y="43"/>
                        <a:pt x="27" y="42"/>
                      </a:cubicBezTo>
                      <a:cubicBezTo>
                        <a:pt x="27" y="42"/>
                        <a:pt x="26" y="42"/>
                        <a:pt x="26" y="42"/>
                      </a:cubicBezTo>
                      <a:cubicBezTo>
                        <a:pt x="27" y="41"/>
                        <a:pt x="28" y="41"/>
                        <a:pt x="28" y="42"/>
                      </a:cubicBezTo>
                      <a:cubicBezTo>
                        <a:pt x="28" y="42"/>
                        <a:pt x="28" y="42"/>
                        <a:pt x="28" y="4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323" name="Freeform 71"/>
                <p:cNvSpPr>
                  <a:spLocks/>
                </p:cNvSpPr>
                <p:nvPr/>
              </p:nvSpPr>
              <p:spPr bwMode="auto">
                <a:xfrm>
                  <a:off x="4157" y="2437"/>
                  <a:ext cx="3" cy="3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1 h 1"/>
                    <a:gd name="T4" fmla="*/ 1 w 1"/>
                    <a:gd name="T5" fmla="*/ 1 h 1"/>
                    <a:gd name="T6" fmla="*/ 0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0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324" name="Freeform 72"/>
                <p:cNvSpPr>
                  <a:spLocks/>
                </p:cNvSpPr>
                <p:nvPr/>
              </p:nvSpPr>
              <p:spPr bwMode="auto">
                <a:xfrm>
                  <a:off x="4168" y="2416"/>
                  <a:ext cx="5" cy="5"/>
                </a:xfrm>
                <a:custGeom>
                  <a:avLst/>
                  <a:gdLst>
                    <a:gd name="T0" fmla="*/ 0 w 2"/>
                    <a:gd name="T1" fmla="*/ 0 h 2"/>
                    <a:gd name="T2" fmla="*/ 0 w 2"/>
                    <a:gd name="T3" fmla="*/ 2 h 2"/>
                    <a:gd name="T4" fmla="*/ 1 w 2"/>
                    <a:gd name="T5" fmla="*/ 1 h 2"/>
                    <a:gd name="T6" fmla="*/ 0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1" y="2"/>
                        <a:pt x="1" y="2"/>
                        <a:pt x="1" y="1"/>
                      </a:cubicBezTo>
                      <a:cubicBezTo>
                        <a:pt x="2" y="1"/>
                        <a:pt x="1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325" name="Freeform 73"/>
                <p:cNvSpPr>
                  <a:spLocks/>
                </p:cNvSpPr>
                <p:nvPr/>
              </p:nvSpPr>
              <p:spPr bwMode="auto">
                <a:xfrm>
                  <a:off x="4614" y="2163"/>
                  <a:ext cx="128" cy="83"/>
                </a:xfrm>
                <a:custGeom>
                  <a:avLst/>
                  <a:gdLst>
                    <a:gd name="T0" fmla="*/ 48 w 48"/>
                    <a:gd name="T1" fmla="*/ 11 h 31"/>
                    <a:gd name="T2" fmla="*/ 43 w 48"/>
                    <a:gd name="T3" fmla="*/ 0 h 31"/>
                    <a:gd name="T4" fmla="*/ 35 w 48"/>
                    <a:gd name="T5" fmla="*/ 1 h 31"/>
                    <a:gd name="T6" fmla="*/ 30 w 48"/>
                    <a:gd name="T7" fmla="*/ 2 h 31"/>
                    <a:gd name="T8" fmla="*/ 28 w 48"/>
                    <a:gd name="T9" fmla="*/ 3 h 31"/>
                    <a:gd name="T10" fmla="*/ 25 w 48"/>
                    <a:gd name="T11" fmla="*/ 5 h 31"/>
                    <a:gd name="T12" fmla="*/ 24 w 48"/>
                    <a:gd name="T13" fmla="*/ 7 h 31"/>
                    <a:gd name="T14" fmla="*/ 22 w 48"/>
                    <a:gd name="T15" fmla="*/ 9 h 31"/>
                    <a:gd name="T16" fmla="*/ 20 w 48"/>
                    <a:gd name="T17" fmla="*/ 10 h 31"/>
                    <a:gd name="T18" fmla="*/ 20 w 48"/>
                    <a:gd name="T19" fmla="*/ 10 h 31"/>
                    <a:gd name="T20" fmla="*/ 18 w 48"/>
                    <a:gd name="T21" fmla="*/ 9 h 31"/>
                    <a:gd name="T22" fmla="*/ 18 w 48"/>
                    <a:gd name="T23" fmla="*/ 9 h 31"/>
                    <a:gd name="T24" fmla="*/ 14 w 48"/>
                    <a:gd name="T25" fmla="*/ 9 h 31"/>
                    <a:gd name="T26" fmla="*/ 11 w 48"/>
                    <a:gd name="T27" fmla="*/ 9 h 31"/>
                    <a:gd name="T28" fmla="*/ 8 w 48"/>
                    <a:gd name="T29" fmla="*/ 9 h 31"/>
                    <a:gd name="T30" fmla="*/ 6 w 48"/>
                    <a:gd name="T31" fmla="*/ 9 h 31"/>
                    <a:gd name="T32" fmla="*/ 4 w 48"/>
                    <a:gd name="T33" fmla="*/ 9 h 31"/>
                    <a:gd name="T34" fmla="*/ 3 w 48"/>
                    <a:gd name="T35" fmla="*/ 9 h 31"/>
                    <a:gd name="T36" fmla="*/ 2 w 48"/>
                    <a:gd name="T37" fmla="*/ 10 h 31"/>
                    <a:gd name="T38" fmla="*/ 2 w 48"/>
                    <a:gd name="T39" fmla="*/ 10 h 31"/>
                    <a:gd name="T40" fmla="*/ 2 w 48"/>
                    <a:gd name="T41" fmla="*/ 11 h 31"/>
                    <a:gd name="T42" fmla="*/ 2 w 48"/>
                    <a:gd name="T43" fmla="*/ 12 h 31"/>
                    <a:gd name="T44" fmla="*/ 0 w 48"/>
                    <a:gd name="T45" fmla="*/ 14 h 31"/>
                    <a:gd name="T46" fmla="*/ 0 w 48"/>
                    <a:gd name="T47" fmla="*/ 15 h 31"/>
                    <a:gd name="T48" fmla="*/ 0 w 48"/>
                    <a:gd name="T49" fmla="*/ 18 h 31"/>
                    <a:gd name="T50" fmla="*/ 0 w 48"/>
                    <a:gd name="T51" fmla="*/ 20 h 31"/>
                    <a:gd name="T52" fmla="*/ 1 w 48"/>
                    <a:gd name="T53" fmla="*/ 22 h 31"/>
                    <a:gd name="T54" fmla="*/ 2 w 48"/>
                    <a:gd name="T55" fmla="*/ 24 h 31"/>
                    <a:gd name="T56" fmla="*/ 3 w 48"/>
                    <a:gd name="T57" fmla="*/ 26 h 31"/>
                    <a:gd name="T58" fmla="*/ 3 w 48"/>
                    <a:gd name="T59" fmla="*/ 28 h 31"/>
                    <a:gd name="T60" fmla="*/ 4 w 48"/>
                    <a:gd name="T61" fmla="*/ 30 h 31"/>
                    <a:gd name="T62" fmla="*/ 5 w 48"/>
                    <a:gd name="T63" fmla="*/ 31 h 31"/>
                    <a:gd name="T64" fmla="*/ 8 w 48"/>
                    <a:gd name="T65" fmla="*/ 31 h 31"/>
                    <a:gd name="T66" fmla="*/ 9 w 48"/>
                    <a:gd name="T67" fmla="*/ 31 h 31"/>
                    <a:gd name="T68" fmla="*/ 11 w 48"/>
                    <a:gd name="T69" fmla="*/ 30 h 31"/>
                    <a:gd name="T70" fmla="*/ 13 w 48"/>
                    <a:gd name="T71" fmla="*/ 29 h 31"/>
                    <a:gd name="T72" fmla="*/ 16 w 48"/>
                    <a:gd name="T73" fmla="*/ 27 h 31"/>
                    <a:gd name="T74" fmla="*/ 19 w 48"/>
                    <a:gd name="T75" fmla="*/ 27 h 31"/>
                    <a:gd name="T76" fmla="*/ 21 w 48"/>
                    <a:gd name="T77" fmla="*/ 26 h 31"/>
                    <a:gd name="T78" fmla="*/ 24 w 48"/>
                    <a:gd name="T79" fmla="*/ 24 h 31"/>
                    <a:gd name="T80" fmla="*/ 26 w 48"/>
                    <a:gd name="T81" fmla="*/ 24 h 31"/>
                    <a:gd name="T82" fmla="*/ 28 w 48"/>
                    <a:gd name="T83" fmla="*/ 23 h 31"/>
                    <a:gd name="T84" fmla="*/ 30 w 48"/>
                    <a:gd name="T85" fmla="*/ 21 h 31"/>
                    <a:gd name="T86" fmla="*/ 34 w 48"/>
                    <a:gd name="T87" fmla="*/ 20 h 31"/>
                    <a:gd name="T88" fmla="*/ 38 w 48"/>
                    <a:gd name="T89" fmla="*/ 18 h 31"/>
                    <a:gd name="T90" fmla="*/ 44 w 48"/>
                    <a:gd name="T91" fmla="*/ 16 h 31"/>
                    <a:gd name="T92" fmla="*/ 44 w 48"/>
                    <a:gd name="T93" fmla="*/ 15 h 31"/>
                    <a:gd name="T94" fmla="*/ 44 w 48"/>
                    <a:gd name="T95" fmla="*/ 14 h 31"/>
                    <a:gd name="T96" fmla="*/ 45 w 48"/>
                    <a:gd name="T97" fmla="*/ 12 h 31"/>
                    <a:gd name="T98" fmla="*/ 47 w 48"/>
                    <a:gd name="T99" fmla="*/ 11 h 31"/>
                    <a:gd name="T100" fmla="*/ 48 w 48"/>
                    <a:gd name="T101" fmla="*/ 1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48" h="31">
                      <a:moveTo>
                        <a:pt x="48" y="11"/>
                      </a:move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42" y="0"/>
                        <a:pt x="38" y="1"/>
                        <a:pt x="35" y="1"/>
                      </a:cubicBezTo>
                      <a:cubicBezTo>
                        <a:pt x="32" y="2"/>
                        <a:pt x="30" y="2"/>
                        <a:pt x="30" y="2"/>
                      </a:cubicBezTo>
                      <a:cubicBezTo>
                        <a:pt x="29" y="2"/>
                        <a:pt x="28" y="3"/>
                        <a:pt x="28" y="3"/>
                      </a:cubicBezTo>
                      <a:cubicBezTo>
                        <a:pt x="27" y="4"/>
                        <a:pt x="26" y="4"/>
                        <a:pt x="25" y="5"/>
                      </a:cubicBezTo>
                      <a:cubicBezTo>
                        <a:pt x="25" y="5"/>
                        <a:pt x="24" y="6"/>
                        <a:pt x="24" y="7"/>
                      </a:cubicBezTo>
                      <a:cubicBezTo>
                        <a:pt x="23" y="8"/>
                        <a:pt x="23" y="9"/>
                        <a:pt x="22" y="9"/>
                      </a:cubicBezTo>
                      <a:cubicBezTo>
                        <a:pt x="21" y="10"/>
                        <a:pt x="21" y="10"/>
                        <a:pt x="20" y="10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19" y="10"/>
                        <a:pt x="19" y="10"/>
                        <a:pt x="18" y="9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18" y="9"/>
                        <a:pt x="16" y="9"/>
                        <a:pt x="14" y="9"/>
                      </a:cubicBezTo>
                      <a:cubicBezTo>
                        <a:pt x="13" y="9"/>
                        <a:pt x="12" y="9"/>
                        <a:pt x="11" y="9"/>
                      </a:cubicBezTo>
                      <a:cubicBezTo>
                        <a:pt x="10" y="9"/>
                        <a:pt x="9" y="9"/>
                        <a:pt x="8" y="9"/>
                      </a:cubicBezTo>
                      <a:cubicBezTo>
                        <a:pt x="7" y="9"/>
                        <a:pt x="6" y="9"/>
                        <a:pt x="6" y="9"/>
                      </a:cubicBezTo>
                      <a:cubicBezTo>
                        <a:pt x="5" y="9"/>
                        <a:pt x="4" y="9"/>
                        <a:pt x="4" y="9"/>
                      </a:cubicBezTo>
                      <a:cubicBezTo>
                        <a:pt x="4" y="9"/>
                        <a:pt x="3" y="8"/>
                        <a:pt x="3" y="9"/>
                      </a:cubicBezTo>
                      <a:cubicBezTo>
                        <a:pt x="2" y="9"/>
                        <a:pt x="2" y="9"/>
                        <a:pt x="2" y="10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3"/>
                        <a:pt x="1" y="14"/>
                        <a:pt x="0" y="14"/>
                      </a:cubicBezTo>
                      <a:cubicBezTo>
                        <a:pt x="0" y="14"/>
                        <a:pt x="0" y="15"/>
                        <a:pt x="0" y="15"/>
                      </a:cubicBezTo>
                      <a:cubicBezTo>
                        <a:pt x="0" y="16"/>
                        <a:pt x="0" y="18"/>
                        <a:pt x="0" y="18"/>
                      </a:cubicBezTo>
                      <a:cubicBezTo>
                        <a:pt x="0" y="19"/>
                        <a:pt x="0" y="19"/>
                        <a:pt x="0" y="20"/>
                      </a:cubicBezTo>
                      <a:cubicBezTo>
                        <a:pt x="1" y="21"/>
                        <a:pt x="1" y="21"/>
                        <a:pt x="1" y="22"/>
                      </a:cubicBezTo>
                      <a:cubicBezTo>
                        <a:pt x="1" y="23"/>
                        <a:pt x="2" y="24"/>
                        <a:pt x="2" y="24"/>
                      </a:cubicBezTo>
                      <a:cubicBezTo>
                        <a:pt x="2" y="25"/>
                        <a:pt x="3" y="26"/>
                        <a:pt x="3" y="26"/>
                      </a:cubicBezTo>
                      <a:cubicBezTo>
                        <a:pt x="3" y="27"/>
                        <a:pt x="3" y="27"/>
                        <a:pt x="3" y="28"/>
                      </a:cubicBezTo>
                      <a:cubicBezTo>
                        <a:pt x="2" y="30"/>
                        <a:pt x="3" y="30"/>
                        <a:pt x="4" y="30"/>
                      </a:cubicBezTo>
                      <a:cubicBezTo>
                        <a:pt x="4" y="31"/>
                        <a:pt x="4" y="31"/>
                        <a:pt x="5" y="31"/>
                      </a:cubicBezTo>
                      <a:cubicBezTo>
                        <a:pt x="6" y="31"/>
                        <a:pt x="7" y="31"/>
                        <a:pt x="8" y="31"/>
                      </a:cubicBezTo>
                      <a:cubicBezTo>
                        <a:pt x="9" y="31"/>
                        <a:pt x="9" y="31"/>
                        <a:pt x="9" y="31"/>
                      </a:cubicBezTo>
                      <a:cubicBezTo>
                        <a:pt x="10" y="30"/>
                        <a:pt x="10" y="31"/>
                        <a:pt x="11" y="30"/>
                      </a:cubicBezTo>
                      <a:cubicBezTo>
                        <a:pt x="12" y="30"/>
                        <a:pt x="12" y="29"/>
                        <a:pt x="13" y="29"/>
                      </a:cubicBezTo>
                      <a:cubicBezTo>
                        <a:pt x="14" y="28"/>
                        <a:pt x="14" y="27"/>
                        <a:pt x="16" y="27"/>
                      </a:cubicBezTo>
                      <a:cubicBezTo>
                        <a:pt x="17" y="27"/>
                        <a:pt x="17" y="27"/>
                        <a:pt x="19" y="27"/>
                      </a:cubicBezTo>
                      <a:cubicBezTo>
                        <a:pt x="20" y="26"/>
                        <a:pt x="21" y="26"/>
                        <a:pt x="21" y="26"/>
                      </a:cubicBezTo>
                      <a:cubicBezTo>
                        <a:pt x="22" y="26"/>
                        <a:pt x="23" y="25"/>
                        <a:pt x="24" y="24"/>
                      </a:cubicBezTo>
                      <a:cubicBezTo>
                        <a:pt x="25" y="24"/>
                        <a:pt x="25" y="24"/>
                        <a:pt x="26" y="24"/>
                      </a:cubicBezTo>
                      <a:cubicBezTo>
                        <a:pt x="28" y="24"/>
                        <a:pt x="28" y="24"/>
                        <a:pt x="28" y="23"/>
                      </a:cubicBezTo>
                      <a:cubicBezTo>
                        <a:pt x="29" y="23"/>
                        <a:pt x="30" y="22"/>
                        <a:pt x="30" y="21"/>
                      </a:cubicBezTo>
                      <a:cubicBezTo>
                        <a:pt x="31" y="21"/>
                        <a:pt x="33" y="20"/>
                        <a:pt x="34" y="20"/>
                      </a:cubicBezTo>
                      <a:cubicBezTo>
                        <a:pt x="35" y="19"/>
                        <a:pt x="36" y="19"/>
                        <a:pt x="38" y="18"/>
                      </a:cubicBezTo>
                      <a:cubicBezTo>
                        <a:pt x="40" y="18"/>
                        <a:pt x="43" y="16"/>
                        <a:pt x="44" y="16"/>
                      </a:cubicBezTo>
                      <a:cubicBezTo>
                        <a:pt x="44" y="16"/>
                        <a:pt x="44" y="15"/>
                        <a:pt x="44" y="15"/>
                      </a:cubicBezTo>
                      <a:cubicBezTo>
                        <a:pt x="44" y="14"/>
                        <a:pt x="44" y="14"/>
                        <a:pt x="44" y="14"/>
                      </a:cubicBezTo>
                      <a:cubicBezTo>
                        <a:pt x="45" y="13"/>
                        <a:pt x="45" y="13"/>
                        <a:pt x="45" y="12"/>
                      </a:cubicBezTo>
                      <a:cubicBezTo>
                        <a:pt x="46" y="12"/>
                        <a:pt x="46" y="11"/>
                        <a:pt x="47" y="11"/>
                      </a:cubicBezTo>
                      <a:cubicBezTo>
                        <a:pt x="47" y="11"/>
                        <a:pt x="48" y="11"/>
                        <a:pt x="48" y="1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326" name="Freeform 74"/>
                <p:cNvSpPr>
                  <a:spLocks/>
                </p:cNvSpPr>
                <p:nvPr/>
              </p:nvSpPr>
              <p:spPr bwMode="auto">
                <a:xfrm>
                  <a:off x="3873" y="2256"/>
                  <a:ext cx="37" cy="11"/>
                </a:xfrm>
                <a:custGeom>
                  <a:avLst/>
                  <a:gdLst>
                    <a:gd name="T0" fmla="*/ 5 w 14"/>
                    <a:gd name="T1" fmla="*/ 2 h 4"/>
                    <a:gd name="T2" fmla="*/ 4 w 14"/>
                    <a:gd name="T3" fmla="*/ 3 h 4"/>
                    <a:gd name="T4" fmla="*/ 3 w 14"/>
                    <a:gd name="T5" fmla="*/ 3 h 4"/>
                    <a:gd name="T6" fmla="*/ 2 w 14"/>
                    <a:gd name="T7" fmla="*/ 3 h 4"/>
                    <a:gd name="T8" fmla="*/ 1 w 14"/>
                    <a:gd name="T9" fmla="*/ 3 h 4"/>
                    <a:gd name="T10" fmla="*/ 0 w 14"/>
                    <a:gd name="T11" fmla="*/ 2 h 4"/>
                    <a:gd name="T12" fmla="*/ 0 w 14"/>
                    <a:gd name="T13" fmla="*/ 3 h 4"/>
                    <a:gd name="T14" fmla="*/ 0 w 14"/>
                    <a:gd name="T15" fmla="*/ 4 h 4"/>
                    <a:gd name="T16" fmla="*/ 4 w 14"/>
                    <a:gd name="T17" fmla="*/ 4 h 4"/>
                    <a:gd name="T18" fmla="*/ 6 w 14"/>
                    <a:gd name="T19" fmla="*/ 2 h 4"/>
                    <a:gd name="T20" fmla="*/ 6 w 14"/>
                    <a:gd name="T21" fmla="*/ 2 h 4"/>
                    <a:gd name="T22" fmla="*/ 7 w 14"/>
                    <a:gd name="T23" fmla="*/ 2 h 4"/>
                    <a:gd name="T24" fmla="*/ 9 w 14"/>
                    <a:gd name="T25" fmla="*/ 2 h 4"/>
                    <a:gd name="T26" fmla="*/ 11 w 14"/>
                    <a:gd name="T27" fmla="*/ 3 h 4"/>
                    <a:gd name="T28" fmla="*/ 13 w 14"/>
                    <a:gd name="T29" fmla="*/ 3 h 4"/>
                    <a:gd name="T30" fmla="*/ 13 w 14"/>
                    <a:gd name="T31" fmla="*/ 3 h 4"/>
                    <a:gd name="T32" fmla="*/ 13 w 14"/>
                    <a:gd name="T33" fmla="*/ 2 h 4"/>
                    <a:gd name="T34" fmla="*/ 14 w 14"/>
                    <a:gd name="T35" fmla="*/ 2 h 4"/>
                    <a:gd name="T36" fmla="*/ 14 w 14"/>
                    <a:gd name="T37" fmla="*/ 2 h 4"/>
                    <a:gd name="T38" fmla="*/ 14 w 14"/>
                    <a:gd name="T39" fmla="*/ 2 h 4"/>
                    <a:gd name="T40" fmla="*/ 13 w 14"/>
                    <a:gd name="T41" fmla="*/ 2 h 4"/>
                    <a:gd name="T42" fmla="*/ 12 w 14"/>
                    <a:gd name="T43" fmla="*/ 2 h 4"/>
                    <a:gd name="T44" fmla="*/ 10 w 14"/>
                    <a:gd name="T45" fmla="*/ 1 h 4"/>
                    <a:gd name="T46" fmla="*/ 9 w 14"/>
                    <a:gd name="T47" fmla="*/ 1 h 4"/>
                    <a:gd name="T48" fmla="*/ 8 w 14"/>
                    <a:gd name="T49" fmla="*/ 0 h 4"/>
                    <a:gd name="T50" fmla="*/ 7 w 14"/>
                    <a:gd name="T51" fmla="*/ 1 h 4"/>
                    <a:gd name="T52" fmla="*/ 6 w 14"/>
                    <a:gd name="T53" fmla="*/ 1 h 4"/>
                    <a:gd name="T54" fmla="*/ 5 w 14"/>
                    <a:gd name="T55" fmla="*/ 1 h 4"/>
                    <a:gd name="T56" fmla="*/ 4 w 14"/>
                    <a:gd name="T57" fmla="*/ 1 h 4"/>
                    <a:gd name="T58" fmla="*/ 2 w 14"/>
                    <a:gd name="T59" fmla="*/ 2 h 4"/>
                    <a:gd name="T60" fmla="*/ 1 w 14"/>
                    <a:gd name="T61" fmla="*/ 2 h 4"/>
                    <a:gd name="T62" fmla="*/ 2 w 14"/>
                    <a:gd name="T63" fmla="*/ 2 h 4"/>
                    <a:gd name="T64" fmla="*/ 3 w 14"/>
                    <a:gd name="T65" fmla="*/ 2 h 4"/>
                    <a:gd name="T66" fmla="*/ 4 w 14"/>
                    <a:gd name="T67" fmla="*/ 2 h 4"/>
                    <a:gd name="T68" fmla="*/ 5 w 14"/>
                    <a:gd name="T69" fmla="*/ 2 h 4"/>
                    <a:gd name="T70" fmla="*/ 6 w 14"/>
                    <a:gd name="T71" fmla="*/ 2 h 4"/>
                    <a:gd name="T72" fmla="*/ 5 w 14"/>
                    <a:gd name="T73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4" h="4">
                      <a:moveTo>
                        <a:pt x="5" y="2"/>
                      </a:moveTo>
                      <a:cubicBezTo>
                        <a:pt x="5" y="2"/>
                        <a:pt x="4" y="2"/>
                        <a:pt x="4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2" y="4"/>
                        <a:pt x="2" y="4"/>
                        <a:pt x="2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2" y="4"/>
                        <a:pt x="3" y="4"/>
                        <a:pt x="4" y="4"/>
                      </a:cubicBezTo>
                      <a:cubicBezTo>
                        <a:pt x="5" y="3"/>
                        <a:pt x="5" y="3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2"/>
                        <a:pt x="7" y="2"/>
                        <a:pt x="7" y="2"/>
                      </a:cubicBezTo>
                      <a:cubicBezTo>
                        <a:pt x="8" y="2"/>
                        <a:pt x="9" y="2"/>
                        <a:pt x="9" y="2"/>
                      </a:cubicBezTo>
                      <a:cubicBezTo>
                        <a:pt x="10" y="2"/>
                        <a:pt x="11" y="2"/>
                        <a:pt x="11" y="3"/>
                      </a:cubicBezTo>
                      <a:cubicBezTo>
                        <a:pt x="12" y="3"/>
                        <a:pt x="12" y="3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4" y="2"/>
                        <a:pt x="13" y="2"/>
                        <a:pt x="13" y="2"/>
                      </a:cubicBezTo>
                      <a:cubicBezTo>
                        <a:pt x="13" y="2"/>
                        <a:pt x="12" y="2"/>
                        <a:pt x="12" y="2"/>
                      </a:cubicBezTo>
                      <a:cubicBezTo>
                        <a:pt x="11" y="2"/>
                        <a:pt x="11" y="2"/>
                        <a:pt x="10" y="1"/>
                      </a:cubicBezTo>
                      <a:cubicBezTo>
                        <a:pt x="10" y="1"/>
                        <a:pt x="9" y="1"/>
                        <a:pt x="9" y="1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7" y="0"/>
                        <a:pt x="7" y="1"/>
                        <a:pt x="7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2"/>
                        <a:pt x="3" y="2"/>
                        <a:pt x="2" y="2"/>
                      </a:cubicBezTo>
                      <a:cubicBezTo>
                        <a:pt x="2" y="2"/>
                        <a:pt x="2" y="2"/>
                        <a:pt x="1" y="2"/>
                      </a:cubicBezTo>
                      <a:cubicBezTo>
                        <a:pt x="1" y="2"/>
                        <a:pt x="1" y="2"/>
                        <a:pt x="2" y="2"/>
                      </a:cubicBezTo>
                      <a:cubicBezTo>
                        <a:pt x="2" y="2"/>
                        <a:pt x="2" y="2"/>
                        <a:pt x="3" y="2"/>
                      </a:cubicBezTo>
                      <a:cubicBezTo>
                        <a:pt x="3" y="2"/>
                        <a:pt x="4" y="2"/>
                        <a:pt x="4" y="2"/>
                      </a:cubicBezTo>
                      <a:cubicBezTo>
                        <a:pt x="4" y="2"/>
                        <a:pt x="5" y="2"/>
                        <a:pt x="5" y="2"/>
                      </a:cubicBezTo>
                      <a:cubicBezTo>
                        <a:pt x="6" y="2"/>
                        <a:pt x="6" y="1"/>
                        <a:pt x="6" y="2"/>
                      </a:cubicBezTo>
                      <a:cubicBezTo>
                        <a:pt x="6" y="2"/>
                        <a:pt x="5" y="2"/>
                        <a:pt x="5" y="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327" name="Freeform 75"/>
                <p:cNvSpPr>
                  <a:spLocks noEditPoints="1"/>
                </p:cNvSpPr>
                <p:nvPr/>
              </p:nvSpPr>
              <p:spPr bwMode="auto">
                <a:xfrm>
                  <a:off x="4646" y="1623"/>
                  <a:ext cx="505" cy="234"/>
                </a:xfrm>
                <a:custGeom>
                  <a:avLst/>
                  <a:gdLst>
                    <a:gd name="T0" fmla="*/ 184 w 190"/>
                    <a:gd name="T1" fmla="*/ 34 h 88"/>
                    <a:gd name="T2" fmla="*/ 176 w 190"/>
                    <a:gd name="T3" fmla="*/ 28 h 88"/>
                    <a:gd name="T4" fmla="*/ 169 w 190"/>
                    <a:gd name="T5" fmla="*/ 26 h 88"/>
                    <a:gd name="T6" fmla="*/ 161 w 190"/>
                    <a:gd name="T7" fmla="*/ 24 h 88"/>
                    <a:gd name="T8" fmla="*/ 151 w 190"/>
                    <a:gd name="T9" fmla="*/ 18 h 88"/>
                    <a:gd name="T10" fmla="*/ 140 w 190"/>
                    <a:gd name="T11" fmla="*/ 5 h 88"/>
                    <a:gd name="T12" fmla="*/ 130 w 190"/>
                    <a:gd name="T13" fmla="*/ 10 h 88"/>
                    <a:gd name="T14" fmla="*/ 124 w 190"/>
                    <a:gd name="T15" fmla="*/ 11 h 88"/>
                    <a:gd name="T16" fmla="*/ 120 w 190"/>
                    <a:gd name="T17" fmla="*/ 8 h 88"/>
                    <a:gd name="T18" fmla="*/ 114 w 190"/>
                    <a:gd name="T19" fmla="*/ 5 h 88"/>
                    <a:gd name="T20" fmla="*/ 111 w 190"/>
                    <a:gd name="T21" fmla="*/ 0 h 88"/>
                    <a:gd name="T22" fmla="*/ 101 w 190"/>
                    <a:gd name="T23" fmla="*/ 2 h 88"/>
                    <a:gd name="T24" fmla="*/ 87 w 190"/>
                    <a:gd name="T25" fmla="*/ 5 h 88"/>
                    <a:gd name="T26" fmla="*/ 75 w 190"/>
                    <a:gd name="T27" fmla="*/ 9 h 88"/>
                    <a:gd name="T28" fmla="*/ 70 w 190"/>
                    <a:gd name="T29" fmla="*/ 10 h 88"/>
                    <a:gd name="T30" fmla="*/ 68 w 190"/>
                    <a:gd name="T31" fmla="*/ 12 h 88"/>
                    <a:gd name="T32" fmla="*/ 71 w 190"/>
                    <a:gd name="T33" fmla="*/ 15 h 88"/>
                    <a:gd name="T34" fmla="*/ 67 w 190"/>
                    <a:gd name="T35" fmla="*/ 19 h 88"/>
                    <a:gd name="T36" fmla="*/ 64 w 190"/>
                    <a:gd name="T37" fmla="*/ 23 h 88"/>
                    <a:gd name="T38" fmla="*/ 70 w 190"/>
                    <a:gd name="T39" fmla="*/ 29 h 88"/>
                    <a:gd name="T40" fmla="*/ 60 w 190"/>
                    <a:gd name="T41" fmla="*/ 32 h 88"/>
                    <a:gd name="T42" fmla="*/ 52 w 190"/>
                    <a:gd name="T43" fmla="*/ 29 h 88"/>
                    <a:gd name="T44" fmla="*/ 43 w 190"/>
                    <a:gd name="T45" fmla="*/ 32 h 88"/>
                    <a:gd name="T46" fmla="*/ 32 w 190"/>
                    <a:gd name="T47" fmla="*/ 27 h 88"/>
                    <a:gd name="T48" fmla="*/ 22 w 190"/>
                    <a:gd name="T49" fmla="*/ 27 h 88"/>
                    <a:gd name="T50" fmla="*/ 13 w 190"/>
                    <a:gd name="T51" fmla="*/ 31 h 88"/>
                    <a:gd name="T52" fmla="*/ 9 w 190"/>
                    <a:gd name="T53" fmla="*/ 38 h 88"/>
                    <a:gd name="T54" fmla="*/ 2 w 190"/>
                    <a:gd name="T55" fmla="*/ 39 h 88"/>
                    <a:gd name="T56" fmla="*/ 3 w 190"/>
                    <a:gd name="T57" fmla="*/ 48 h 88"/>
                    <a:gd name="T58" fmla="*/ 11 w 190"/>
                    <a:gd name="T59" fmla="*/ 56 h 88"/>
                    <a:gd name="T60" fmla="*/ 27 w 190"/>
                    <a:gd name="T61" fmla="*/ 55 h 88"/>
                    <a:gd name="T62" fmla="*/ 37 w 190"/>
                    <a:gd name="T63" fmla="*/ 65 h 88"/>
                    <a:gd name="T64" fmla="*/ 23 w 190"/>
                    <a:gd name="T65" fmla="*/ 65 h 88"/>
                    <a:gd name="T66" fmla="*/ 23 w 190"/>
                    <a:gd name="T67" fmla="*/ 76 h 88"/>
                    <a:gd name="T68" fmla="*/ 32 w 190"/>
                    <a:gd name="T69" fmla="*/ 82 h 88"/>
                    <a:gd name="T70" fmla="*/ 46 w 190"/>
                    <a:gd name="T71" fmla="*/ 65 h 88"/>
                    <a:gd name="T72" fmla="*/ 60 w 190"/>
                    <a:gd name="T73" fmla="*/ 59 h 88"/>
                    <a:gd name="T74" fmla="*/ 71 w 190"/>
                    <a:gd name="T75" fmla="*/ 70 h 88"/>
                    <a:gd name="T76" fmla="*/ 86 w 190"/>
                    <a:gd name="T77" fmla="*/ 71 h 88"/>
                    <a:gd name="T78" fmla="*/ 94 w 190"/>
                    <a:gd name="T79" fmla="*/ 81 h 88"/>
                    <a:gd name="T80" fmla="*/ 103 w 190"/>
                    <a:gd name="T81" fmla="*/ 85 h 88"/>
                    <a:gd name="T82" fmla="*/ 106 w 190"/>
                    <a:gd name="T83" fmla="*/ 86 h 88"/>
                    <a:gd name="T84" fmla="*/ 119 w 190"/>
                    <a:gd name="T85" fmla="*/ 75 h 88"/>
                    <a:gd name="T86" fmla="*/ 127 w 190"/>
                    <a:gd name="T87" fmla="*/ 76 h 88"/>
                    <a:gd name="T88" fmla="*/ 138 w 190"/>
                    <a:gd name="T89" fmla="*/ 74 h 88"/>
                    <a:gd name="T90" fmla="*/ 157 w 190"/>
                    <a:gd name="T91" fmla="*/ 76 h 88"/>
                    <a:gd name="T92" fmla="*/ 161 w 190"/>
                    <a:gd name="T93" fmla="*/ 72 h 88"/>
                    <a:gd name="T94" fmla="*/ 159 w 190"/>
                    <a:gd name="T95" fmla="*/ 63 h 88"/>
                    <a:gd name="T96" fmla="*/ 165 w 190"/>
                    <a:gd name="T97" fmla="*/ 59 h 88"/>
                    <a:gd name="T98" fmla="*/ 170 w 190"/>
                    <a:gd name="T99" fmla="*/ 59 h 88"/>
                    <a:gd name="T100" fmla="*/ 179 w 190"/>
                    <a:gd name="T101" fmla="*/ 49 h 88"/>
                    <a:gd name="T102" fmla="*/ 184 w 190"/>
                    <a:gd name="T103" fmla="*/ 40 h 88"/>
                    <a:gd name="T104" fmla="*/ 63 w 190"/>
                    <a:gd name="T105" fmla="*/ 58 h 88"/>
                    <a:gd name="T106" fmla="*/ 66 w 190"/>
                    <a:gd name="T107" fmla="*/ 57 h 88"/>
                    <a:gd name="T108" fmla="*/ 152 w 190"/>
                    <a:gd name="T109" fmla="*/ 53 h 88"/>
                    <a:gd name="T110" fmla="*/ 130 w 190"/>
                    <a:gd name="T111" fmla="*/ 58 h 88"/>
                    <a:gd name="T112" fmla="*/ 130 w 190"/>
                    <a:gd name="T113" fmla="*/ 54 h 88"/>
                    <a:gd name="T114" fmla="*/ 151 w 190"/>
                    <a:gd name="T115" fmla="*/ 52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90" h="88">
                      <a:moveTo>
                        <a:pt x="190" y="35"/>
                      </a:moveTo>
                      <a:cubicBezTo>
                        <a:pt x="189" y="35"/>
                        <a:pt x="189" y="34"/>
                        <a:pt x="189" y="34"/>
                      </a:cubicBezTo>
                      <a:cubicBezTo>
                        <a:pt x="188" y="34"/>
                        <a:pt x="188" y="34"/>
                        <a:pt x="188" y="33"/>
                      </a:cubicBezTo>
                      <a:cubicBezTo>
                        <a:pt x="188" y="33"/>
                        <a:pt x="188" y="33"/>
                        <a:pt x="188" y="33"/>
                      </a:cubicBezTo>
                      <a:cubicBezTo>
                        <a:pt x="188" y="32"/>
                        <a:pt x="188" y="32"/>
                        <a:pt x="188" y="32"/>
                      </a:cubicBezTo>
                      <a:cubicBezTo>
                        <a:pt x="188" y="32"/>
                        <a:pt x="187" y="32"/>
                        <a:pt x="187" y="32"/>
                      </a:cubicBezTo>
                      <a:cubicBezTo>
                        <a:pt x="187" y="32"/>
                        <a:pt x="187" y="33"/>
                        <a:pt x="187" y="33"/>
                      </a:cubicBezTo>
                      <a:cubicBezTo>
                        <a:pt x="187" y="33"/>
                        <a:pt x="186" y="33"/>
                        <a:pt x="186" y="33"/>
                      </a:cubicBezTo>
                      <a:cubicBezTo>
                        <a:pt x="186" y="34"/>
                        <a:pt x="186" y="34"/>
                        <a:pt x="185" y="34"/>
                      </a:cubicBezTo>
                      <a:cubicBezTo>
                        <a:pt x="185" y="34"/>
                        <a:pt x="184" y="34"/>
                        <a:pt x="184" y="34"/>
                      </a:cubicBezTo>
                      <a:cubicBezTo>
                        <a:pt x="184" y="34"/>
                        <a:pt x="183" y="34"/>
                        <a:pt x="183" y="34"/>
                      </a:cubicBezTo>
                      <a:cubicBezTo>
                        <a:pt x="183" y="34"/>
                        <a:pt x="182" y="34"/>
                        <a:pt x="182" y="33"/>
                      </a:cubicBezTo>
                      <a:cubicBezTo>
                        <a:pt x="182" y="33"/>
                        <a:pt x="181" y="33"/>
                        <a:pt x="181" y="33"/>
                      </a:cubicBezTo>
                      <a:cubicBezTo>
                        <a:pt x="181" y="33"/>
                        <a:pt x="181" y="33"/>
                        <a:pt x="181" y="33"/>
                      </a:cubicBezTo>
                      <a:cubicBezTo>
                        <a:pt x="180" y="32"/>
                        <a:pt x="180" y="32"/>
                        <a:pt x="180" y="31"/>
                      </a:cubicBezTo>
                      <a:cubicBezTo>
                        <a:pt x="180" y="31"/>
                        <a:pt x="180" y="31"/>
                        <a:pt x="180" y="31"/>
                      </a:cubicBezTo>
                      <a:cubicBezTo>
                        <a:pt x="179" y="31"/>
                        <a:pt x="179" y="30"/>
                        <a:pt x="179" y="30"/>
                      </a:cubicBezTo>
                      <a:cubicBezTo>
                        <a:pt x="179" y="30"/>
                        <a:pt x="178" y="30"/>
                        <a:pt x="178" y="30"/>
                      </a:cubicBezTo>
                      <a:cubicBezTo>
                        <a:pt x="178" y="30"/>
                        <a:pt x="178" y="30"/>
                        <a:pt x="177" y="30"/>
                      </a:cubicBezTo>
                      <a:cubicBezTo>
                        <a:pt x="176" y="29"/>
                        <a:pt x="176" y="29"/>
                        <a:pt x="176" y="28"/>
                      </a:cubicBezTo>
                      <a:cubicBezTo>
                        <a:pt x="176" y="28"/>
                        <a:pt x="176" y="28"/>
                        <a:pt x="176" y="28"/>
                      </a:cubicBezTo>
                      <a:cubicBezTo>
                        <a:pt x="176" y="28"/>
                        <a:pt x="176" y="28"/>
                        <a:pt x="176" y="28"/>
                      </a:cubicBezTo>
                      <a:cubicBezTo>
                        <a:pt x="176" y="28"/>
                        <a:pt x="175" y="27"/>
                        <a:pt x="175" y="27"/>
                      </a:cubicBezTo>
                      <a:cubicBezTo>
                        <a:pt x="175" y="26"/>
                        <a:pt x="175" y="26"/>
                        <a:pt x="174" y="26"/>
                      </a:cubicBezTo>
                      <a:cubicBezTo>
                        <a:pt x="174" y="26"/>
                        <a:pt x="174" y="26"/>
                        <a:pt x="174" y="26"/>
                      </a:cubicBezTo>
                      <a:cubicBezTo>
                        <a:pt x="174" y="26"/>
                        <a:pt x="174" y="26"/>
                        <a:pt x="173" y="25"/>
                      </a:cubicBezTo>
                      <a:cubicBezTo>
                        <a:pt x="173" y="25"/>
                        <a:pt x="172" y="25"/>
                        <a:pt x="172" y="25"/>
                      </a:cubicBezTo>
                      <a:cubicBezTo>
                        <a:pt x="171" y="25"/>
                        <a:pt x="170" y="25"/>
                        <a:pt x="170" y="25"/>
                      </a:cubicBezTo>
                      <a:cubicBezTo>
                        <a:pt x="170" y="25"/>
                        <a:pt x="170" y="26"/>
                        <a:pt x="170" y="26"/>
                      </a:cubicBezTo>
                      <a:cubicBezTo>
                        <a:pt x="170" y="26"/>
                        <a:pt x="170" y="26"/>
                        <a:pt x="169" y="26"/>
                      </a:cubicBezTo>
                      <a:cubicBezTo>
                        <a:pt x="169" y="26"/>
                        <a:pt x="169" y="27"/>
                        <a:pt x="168" y="27"/>
                      </a:cubicBezTo>
                      <a:cubicBezTo>
                        <a:pt x="168" y="27"/>
                        <a:pt x="167" y="27"/>
                        <a:pt x="166" y="27"/>
                      </a:cubicBezTo>
                      <a:cubicBezTo>
                        <a:pt x="166" y="27"/>
                        <a:pt x="165" y="27"/>
                        <a:pt x="165" y="27"/>
                      </a:cubicBezTo>
                      <a:cubicBezTo>
                        <a:pt x="165" y="27"/>
                        <a:pt x="165" y="27"/>
                        <a:pt x="164" y="27"/>
                      </a:cubicBezTo>
                      <a:cubicBezTo>
                        <a:pt x="164" y="27"/>
                        <a:pt x="164" y="27"/>
                        <a:pt x="163" y="27"/>
                      </a:cubicBezTo>
                      <a:cubicBezTo>
                        <a:pt x="163" y="27"/>
                        <a:pt x="163" y="27"/>
                        <a:pt x="162" y="27"/>
                      </a:cubicBezTo>
                      <a:cubicBezTo>
                        <a:pt x="162" y="26"/>
                        <a:pt x="162" y="26"/>
                        <a:pt x="161" y="26"/>
                      </a:cubicBezTo>
                      <a:cubicBezTo>
                        <a:pt x="161" y="26"/>
                        <a:pt x="161" y="25"/>
                        <a:pt x="161" y="25"/>
                      </a:cubicBezTo>
                      <a:cubicBezTo>
                        <a:pt x="161" y="25"/>
                        <a:pt x="161" y="24"/>
                        <a:pt x="161" y="24"/>
                      </a:cubicBezTo>
                      <a:cubicBezTo>
                        <a:pt x="161" y="24"/>
                        <a:pt x="161" y="24"/>
                        <a:pt x="161" y="24"/>
                      </a:cubicBezTo>
                      <a:cubicBezTo>
                        <a:pt x="161" y="24"/>
                        <a:pt x="160" y="24"/>
                        <a:pt x="160" y="24"/>
                      </a:cubicBezTo>
                      <a:cubicBezTo>
                        <a:pt x="160" y="24"/>
                        <a:pt x="160" y="24"/>
                        <a:pt x="159" y="24"/>
                      </a:cubicBezTo>
                      <a:cubicBezTo>
                        <a:pt x="159" y="24"/>
                        <a:pt x="159" y="24"/>
                        <a:pt x="159" y="24"/>
                      </a:cubicBezTo>
                      <a:cubicBezTo>
                        <a:pt x="159" y="25"/>
                        <a:pt x="159" y="25"/>
                        <a:pt x="159" y="25"/>
                      </a:cubicBezTo>
                      <a:cubicBezTo>
                        <a:pt x="159" y="25"/>
                        <a:pt x="159" y="25"/>
                        <a:pt x="159" y="25"/>
                      </a:cubicBezTo>
                      <a:cubicBezTo>
                        <a:pt x="159" y="26"/>
                        <a:pt x="158" y="26"/>
                        <a:pt x="158" y="26"/>
                      </a:cubicBezTo>
                      <a:cubicBezTo>
                        <a:pt x="158" y="27"/>
                        <a:pt x="157" y="27"/>
                        <a:pt x="157" y="27"/>
                      </a:cubicBezTo>
                      <a:cubicBezTo>
                        <a:pt x="156" y="27"/>
                        <a:pt x="156" y="26"/>
                        <a:pt x="156" y="26"/>
                      </a:cubicBezTo>
                      <a:cubicBezTo>
                        <a:pt x="156" y="25"/>
                        <a:pt x="156" y="25"/>
                        <a:pt x="155" y="25"/>
                      </a:cubicBezTo>
                      <a:cubicBezTo>
                        <a:pt x="155" y="24"/>
                        <a:pt x="152" y="20"/>
                        <a:pt x="151" y="18"/>
                      </a:cubicBezTo>
                      <a:cubicBezTo>
                        <a:pt x="151" y="18"/>
                        <a:pt x="151" y="18"/>
                        <a:pt x="151" y="18"/>
                      </a:cubicBezTo>
                      <a:cubicBezTo>
                        <a:pt x="150" y="17"/>
                        <a:pt x="149" y="16"/>
                        <a:pt x="149" y="15"/>
                      </a:cubicBezTo>
                      <a:cubicBezTo>
                        <a:pt x="148" y="14"/>
                        <a:pt x="146" y="12"/>
                        <a:pt x="146" y="12"/>
                      </a:cubicBezTo>
                      <a:cubicBezTo>
                        <a:pt x="145" y="11"/>
                        <a:pt x="142" y="9"/>
                        <a:pt x="141" y="8"/>
                      </a:cubicBezTo>
                      <a:cubicBezTo>
                        <a:pt x="140" y="7"/>
                        <a:pt x="140" y="7"/>
                        <a:pt x="140" y="7"/>
                      </a:cubicBezTo>
                      <a:cubicBezTo>
                        <a:pt x="140" y="7"/>
                        <a:pt x="140" y="7"/>
                        <a:pt x="140" y="7"/>
                      </a:cubicBezTo>
                      <a:cubicBezTo>
                        <a:pt x="140" y="7"/>
                        <a:pt x="140" y="7"/>
                        <a:pt x="140" y="6"/>
                      </a:cubicBezTo>
                      <a:cubicBezTo>
                        <a:pt x="140" y="6"/>
                        <a:pt x="140" y="6"/>
                        <a:pt x="140" y="6"/>
                      </a:cubicBezTo>
                      <a:cubicBezTo>
                        <a:pt x="140" y="5"/>
                        <a:pt x="140" y="5"/>
                        <a:pt x="140" y="5"/>
                      </a:cubicBezTo>
                      <a:cubicBezTo>
                        <a:pt x="140" y="5"/>
                        <a:pt x="140" y="5"/>
                        <a:pt x="140" y="5"/>
                      </a:cubicBezTo>
                      <a:cubicBezTo>
                        <a:pt x="140" y="5"/>
                        <a:pt x="140" y="5"/>
                        <a:pt x="140" y="5"/>
                      </a:cubicBezTo>
                      <a:cubicBezTo>
                        <a:pt x="140" y="5"/>
                        <a:pt x="140" y="5"/>
                        <a:pt x="140" y="5"/>
                      </a:cubicBezTo>
                      <a:cubicBezTo>
                        <a:pt x="141" y="4"/>
                        <a:pt x="141" y="4"/>
                        <a:pt x="141" y="4"/>
                      </a:cubicBezTo>
                      <a:cubicBezTo>
                        <a:pt x="141" y="4"/>
                        <a:pt x="141" y="4"/>
                        <a:pt x="141" y="4"/>
                      </a:cubicBezTo>
                      <a:cubicBezTo>
                        <a:pt x="140" y="4"/>
                        <a:pt x="140" y="4"/>
                        <a:pt x="140" y="4"/>
                      </a:cubicBezTo>
                      <a:cubicBezTo>
                        <a:pt x="140" y="4"/>
                        <a:pt x="138" y="5"/>
                        <a:pt x="136" y="6"/>
                      </a:cubicBezTo>
                      <a:cubicBezTo>
                        <a:pt x="136" y="7"/>
                        <a:pt x="135" y="7"/>
                        <a:pt x="135" y="7"/>
                      </a:cubicBezTo>
                      <a:cubicBezTo>
                        <a:pt x="135" y="7"/>
                        <a:pt x="135" y="7"/>
                        <a:pt x="134" y="7"/>
                      </a:cubicBezTo>
                      <a:cubicBezTo>
                        <a:pt x="133" y="8"/>
                        <a:pt x="131" y="9"/>
                        <a:pt x="130" y="9"/>
                      </a:cubicBezTo>
                      <a:cubicBezTo>
                        <a:pt x="130" y="9"/>
                        <a:pt x="130" y="10"/>
                        <a:pt x="130" y="10"/>
                      </a:cubicBezTo>
                      <a:cubicBezTo>
                        <a:pt x="130" y="10"/>
                        <a:pt x="130" y="10"/>
                        <a:pt x="130" y="10"/>
                      </a:cubicBezTo>
                      <a:cubicBezTo>
                        <a:pt x="130" y="11"/>
                        <a:pt x="130" y="11"/>
                        <a:pt x="130" y="11"/>
                      </a:cubicBezTo>
                      <a:cubicBezTo>
                        <a:pt x="129" y="11"/>
                        <a:pt x="129" y="11"/>
                        <a:pt x="129" y="11"/>
                      </a:cubicBezTo>
                      <a:cubicBezTo>
                        <a:pt x="129" y="11"/>
                        <a:pt x="129" y="11"/>
                        <a:pt x="128" y="11"/>
                      </a:cubicBezTo>
                      <a:cubicBezTo>
                        <a:pt x="128" y="11"/>
                        <a:pt x="128" y="11"/>
                        <a:pt x="128" y="11"/>
                      </a:cubicBezTo>
                      <a:cubicBezTo>
                        <a:pt x="128" y="11"/>
                        <a:pt x="128" y="11"/>
                        <a:pt x="127" y="11"/>
                      </a:cubicBezTo>
                      <a:cubicBezTo>
                        <a:pt x="127" y="11"/>
                        <a:pt x="127" y="11"/>
                        <a:pt x="127" y="11"/>
                      </a:cubicBezTo>
                      <a:cubicBezTo>
                        <a:pt x="127" y="11"/>
                        <a:pt x="127" y="11"/>
                        <a:pt x="126" y="11"/>
                      </a:cubicBezTo>
                      <a:cubicBezTo>
                        <a:pt x="126" y="11"/>
                        <a:pt x="126" y="12"/>
                        <a:pt x="125" y="11"/>
                      </a:cubicBezTo>
                      <a:cubicBezTo>
                        <a:pt x="125" y="11"/>
                        <a:pt x="125" y="11"/>
                        <a:pt x="124" y="11"/>
                      </a:cubicBezTo>
                      <a:cubicBezTo>
                        <a:pt x="124" y="11"/>
                        <a:pt x="124" y="10"/>
                        <a:pt x="124" y="10"/>
                      </a:cubicBezTo>
                      <a:cubicBezTo>
                        <a:pt x="124" y="9"/>
                        <a:pt x="125" y="9"/>
                        <a:pt x="125" y="8"/>
                      </a:cubicBezTo>
                      <a:cubicBezTo>
                        <a:pt x="126" y="8"/>
                        <a:pt x="126" y="7"/>
                        <a:pt x="126" y="7"/>
                      </a:cubicBezTo>
                      <a:cubicBezTo>
                        <a:pt x="126" y="7"/>
                        <a:pt x="126" y="7"/>
                        <a:pt x="126" y="7"/>
                      </a:cubicBezTo>
                      <a:cubicBezTo>
                        <a:pt x="126" y="7"/>
                        <a:pt x="125" y="7"/>
                        <a:pt x="125" y="7"/>
                      </a:cubicBezTo>
                      <a:cubicBezTo>
                        <a:pt x="125" y="8"/>
                        <a:pt x="124" y="8"/>
                        <a:pt x="124" y="8"/>
                      </a:cubicBezTo>
                      <a:cubicBezTo>
                        <a:pt x="123" y="8"/>
                        <a:pt x="123" y="8"/>
                        <a:pt x="123" y="7"/>
                      </a:cubicBezTo>
                      <a:cubicBezTo>
                        <a:pt x="122" y="7"/>
                        <a:pt x="122" y="7"/>
                        <a:pt x="122" y="7"/>
                      </a:cubicBezTo>
                      <a:cubicBezTo>
                        <a:pt x="121" y="7"/>
                        <a:pt x="121" y="7"/>
                        <a:pt x="121" y="8"/>
                      </a:cubicBezTo>
                      <a:cubicBezTo>
                        <a:pt x="121" y="8"/>
                        <a:pt x="121" y="8"/>
                        <a:pt x="120" y="8"/>
                      </a:cubicBezTo>
                      <a:cubicBezTo>
                        <a:pt x="120" y="8"/>
                        <a:pt x="120" y="8"/>
                        <a:pt x="120" y="7"/>
                      </a:cubicBezTo>
                      <a:cubicBezTo>
                        <a:pt x="119" y="7"/>
                        <a:pt x="119" y="7"/>
                        <a:pt x="119" y="7"/>
                      </a:cubicBezTo>
                      <a:cubicBezTo>
                        <a:pt x="119" y="7"/>
                        <a:pt x="118" y="7"/>
                        <a:pt x="118" y="7"/>
                      </a:cubicBezTo>
                      <a:cubicBezTo>
                        <a:pt x="117" y="7"/>
                        <a:pt x="117" y="7"/>
                        <a:pt x="116" y="7"/>
                      </a:cubicBezTo>
                      <a:cubicBezTo>
                        <a:pt x="116" y="7"/>
                        <a:pt x="116" y="7"/>
                        <a:pt x="115" y="7"/>
                      </a:cubicBezTo>
                      <a:cubicBezTo>
                        <a:pt x="115" y="7"/>
                        <a:pt x="115" y="7"/>
                        <a:pt x="114" y="7"/>
                      </a:cubicBezTo>
                      <a:cubicBezTo>
                        <a:pt x="114" y="7"/>
                        <a:pt x="114" y="7"/>
                        <a:pt x="114" y="6"/>
                      </a:cubicBezTo>
                      <a:cubicBezTo>
                        <a:pt x="114" y="6"/>
                        <a:pt x="114" y="6"/>
                        <a:pt x="113" y="6"/>
                      </a:cubicBezTo>
                      <a:cubicBezTo>
                        <a:pt x="113" y="6"/>
                        <a:pt x="114" y="6"/>
                        <a:pt x="114" y="5"/>
                      </a:cubicBezTo>
                      <a:cubicBezTo>
                        <a:pt x="114" y="5"/>
                        <a:pt x="114" y="5"/>
                        <a:pt x="114" y="5"/>
                      </a:cubicBezTo>
                      <a:cubicBezTo>
                        <a:pt x="114" y="5"/>
                        <a:pt x="114" y="5"/>
                        <a:pt x="114" y="4"/>
                      </a:cubicBezTo>
                      <a:cubicBezTo>
                        <a:pt x="114" y="4"/>
                        <a:pt x="114" y="4"/>
                        <a:pt x="114" y="4"/>
                      </a:cubicBezTo>
                      <a:cubicBezTo>
                        <a:pt x="114" y="4"/>
                        <a:pt x="114" y="3"/>
                        <a:pt x="114" y="3"/>
                      </a:cubicBezTo>
                      <a:cubicBezTo>
                        <a:pt x="114" y="3"/>
                        <a:pt x="114" y="3"/>
                        <a:pt x="114" y="3"/>
                      </a:cubicBezTo>
                      <a:cubicBezTo>
                        <a:pt x="114" y="3"/>
                        <a:pt x="114" y="2"/>
                        <a:pt x="113" y="2"/>
                      </a:cubicBezTo>
                      <a:cubicBezTo>
                        <a:pt x="113" y="2"/>
                        <a:pt x="113" y="2"/>
                        <a:pt x="113" y="1"/>
                      </a:cubicBezTo>
                      <a:cubicBezTo>
                        <a:pt x="113" y="1"/>
                        <a:pt x="113" y="1"/>
                        <a:pt x="113" y="1"/>
                      </a:cubicBezTo>
                      <a:cubicBezTo>
                        <a:pt x="113" y="0"/>
                        <a:pt x="113" y="0"/>
                        <a:pt x="112" y="0"/>
                      </a:cubicBezTo>
                      <a:cubicBezTo>
                        <a:pt x="112" y="0"/>
                        <a:pt x="111" y="0"/>
                        <a:pt x="111" y="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11" y="0"/>
                        <a:pt x="110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0"/>
                        <a:pt x="110" y="1"/>
                        <a:pt x="110" y="1"/>
                      </a:cubicBezTo>
                      <a:cubicBezTo>
                        <a:pt x="109" y="1"/>
                        <a:pt x="109" y="1"/>
                        <a:pt x="108" y="0"/>
                      </a:cubicBezTo>
                      <a:cubicBezTo>
                        <a:pt x="108" y="0"/>
                        <a:pt x="108" y="0"/>
                        <a:pt x="107" y="0"/>
                      </a:cubicBezTo>
                      <a:cubicBezTo>
                        <a:pt x="107" y="0"/>
                        <a:pt x="105" y="0"/>
                        <a:pt x="104" y="0"/>
                      </a:cubicBezTo>
                      <a:cubicBezTo>
                        <a:pt x="104" y="0"/>
                        <a:pt x="104" y="0"/>
                        <a:pt x="103" y="0"/>
                      </a:cubicBez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103" y="0"/>
                        <a:pt x="102" y="0"/>
                        <a:pt x="102" y="0"/>
                      </a:cubicBezTo>
                      <a:cubicBezTo>
                        <a:pt x="102" y="1"/>
                        <a:pt x="101" y="1"/>
                        <a:pt x="101" y="2"/>
                      </a:cubicBezTo>
                      <a:cubicBezTo>
                        <a:pt x="101" y="2"/>
                        <a:pt x="101" y="2"/>
                        <a:pt x="101" y="2"/>
                      </a:cubicBezTo>
                      <a:cubicBezTo>
                        <a:pt x="100" y="2"/>
                        <a:pt x="100" y="2"/>
                        <a:pt x="100" y="2"/>
                      </a:cubicBezTo>
                      <a:cubicBezTo>
                        <a:pt x="99" y="2"/>
                        <a:pt x="98" y="3"/>
                        <a:pt x="98" y="3"/>
                      </a:cubicBezTo>
                      <a:cubicBezTo>
                        <a:pt x="98" y="3"/>
                        <a:pt x="97" y="3"/>
                        <a:pt x="96" y="3"/>
                      </a:cubicBezTo>
                      <a:cubicBezTo>
                        <a:pt x="95" y="3"/>
                        <a:pt x="95" y="4"/>
                        <a:pt x="94" y="4"/>
                      </a:cubicBezTo>
                      <a:cubicBezTo>
                        <a:pt x="94" y="4"/>
                        <a:pt x="93" y="4"/>
                        <a:pt x="92" y="4"/>
                      </a:cubicBezTo>
                      <a:cubicBezTo>
                        <a:pt x="92" y="5"/>
                        <a:pt x="91" y="5"/>
                        <a:pt x="91" y="5"/>
                      </a:cubicBezTo>
                      <a:cubicBezTo>
                        <a:pt x="91" y="5"/>
                        <a:pt x="90" y="5"/>
                        <a:pt x="90" y="5"/>
                      </a:cubicBezTo>
                      <a:cubicBezTo>
                        <a:pt x="89" y="5"/>
                        <a:pt x="88" y="5"/>
                        <a:pt x="88" y="5"/>
                      </a:cubicBezTo>
                      <a:cubicBezTo>
                        <a:pt x="87" y="5"/>
                        <a:pt x="87" y="5"/>
                        <a:pt x="87" y="5"/>
                      </a:cubicBezTo>
                      <a:cubicBezTo>
                        <a:pt x="87" y="5"/>
                        <a:pt x="87" y="5"/>
                        <a:pt x="87" y="6"/>
                      </a:cubicBezTo>
                      <a:cubicBezTo>
                        <a:pt x="87" y="6"/>
                        <a:pt x="87" y="6"/>
                        <a:pt x="87" y="6"/>
                      </a:cubicBezTo>
                      <a:cubicBezTo>
                        <a:pt x="87" y="6"/>
                        <a:pt x="87" y="7"/>
                        <a:pt x="85" y="7"/>
                      </a:cubicBezTo>
                      <a:cubicBezTo>
                        <a:pt x="85" y="7"/>
                        <a:pt x="84" y="7"/>
                        <a:pt x="83" y="7"/>
                      </a:cubicBezTo>
                      <a:cubicBezTo>
                        <a:pt x="83" y="7"/>
                        <a:pt x="83" y="7"/>
                        <a:pt x="83" y="7"/>
                      </a:cubicBezTo>
                      <a:cubicBezTo>
                        <a:pt x="83" y="7"/>
                        <a:pt x="82" y="7"/>
                        <a:pt x="82" y="7"/>
                      </a:cubicBezTo>
                      <a:cubicBezTo>
                        <a:pt x="81" y="7"/>
                        <a:pt x="80" y="8"/>
                        <a:pt x="79" y="8"/>
                      </a:cubicBezTo>
                      <a:cubicBezTo>
                        <a:pt x="79" y="8"/>
                        <a:pt x="79" y="8"/>
                        <a:pt x="79" y="8"/>
                      </a:cubicBezTo>
                      <a:cubicBezTo>
                        <a:pt x="79" y="8"/>
                        <a:pt x="78" y="8"/>
                        <a:pt x="77" y="8"/>
                      </a:cubicBezTo>
                      <a:cubicBezTo>
                        <a:pt x="76" y="9"/>
                        <a:pt x="75" y="9"/>
                        <a:pt x="75" y="9"/>
                      </a:cubicBezTo>
                      <a:cubicBezTo>
                        <a:pt x="75" y="9"/>
                        <a:pt x="75" y="9"/>
                        <a:pt x="75" y="9"/>
                      </a:cubicBezTo>
                      <a:cubicBezTo>
                        <a:pt x="75" y="9"/>
                        <a:pt x="75" y="9"/>
                        <a:pt x="75" y="9"/>
                      </a:cubicBezTo>
                      <a:cubicBezTo>
                        <a:pt x="74" y="10"/>
                        <a:pt x="74" y="10"/>
                        <a:pt x="74" y="10"/>
                      </a:cubicBezTo>
                      <a:cubicBezTo>
                        <a:pt x="74" y="10"/>
                        <a:pt x="73" y="10"/>
                        <a:pt x="73" y="10"/>
                      </a:cubicBezTo>
                      <a:cubicBezTo>
                        <a:pt x="73" y="10"/>
                        <a:pt x="73" y="10"/>
                        <a:pt x="73" y="10"/>
                      </a:cubicBezTo>
                      <a:cubicBezTo>
                        <a:pt x="73" y="10"/>
                        <a:pt x="73" y="10"/>
                        <a:pt x="73" y="10"/>
                      </a:cubicBezTo>
                      <a:cubicBezTo>
                        <a:pt x="73" y="9"/>
                        <a:pt x="72" y="9"/>
                        <a:pt x="72" y="9"/>
                      </a:cubicBezTo>
                      <a:cubicBezTo>
                        <a:pt x="72" y="10"/>
                        <a:pt x="72" y="10"/>
                        <a:pt x="72" y="10"/>
                      </a:cubicBezTo>
                      <a:cubicBezTo>
                        <a:pt x="71" y="10"/>
                        <a:pt x="71" y="10"/>
                        <a:pt x="71" y="10"/>
                      </a:cubicBezTo>
                      <a:cubicBezTo>
                        <a:pt x="71" y="10"/>
                        <a:pt x="70" y="10"/>
                        <a:pt x="70" y="10"/>
                      </a:cubicBezTo>
                      <a:cubicBezTo>
                        <a:pt x="70" y="10"/>
                        <a:pt x="69" y="10"/>
                        <a:pt x="69" y="9"/>
                      </a:cubicBezTo>
                      <a:cubicBezTo>
                        <a:pt x="69" y="9"/>
                        <a:pt x="69" y="9"/>
                        <a:pt x="69" y="9"/>
                      </a:cubicBezTo>
                      <a:cubicBezTo>
                        <a:pt x="69" y="9"/>
                        <a:pt x="68" y="9"/>
                        <a:pt x="68" y="9"/>
                      </a:cubicBezTo>
                      <a:cubicBezTo>
                        <a:pt x="68" y="10"/>
                        <a:pt x="67" y="10"/>
                        <a:pt x="67" y="10"/>
                      </a:cubicBezTo>
                      <a:cubicBezTo>
                        <a:pt x="67" y="10"/>
                        <a:pt x="67" y="10"/>
                        <a:pt x="67" y="10"/>
                      </a:cubicBezTo>
                      <a:cubicBezTo>
                        <a:pt x="67" y="10"/>
                        <a:pt x="67" y="10"/>
                        <a:pt x="67" y="10"/>
                      </a:cubicBezTo>
                      <a:cubicBezTo>
                        <a:pt x="68" y="11"/>
                        <a:pt x="67" y="11"/>
                        <a:pt x="67" y="11"/>
                      </a:cubicBezTo>
                      <a:cubicBezTo>
                        <a:pt x="67" y="11"/>
                        <a:pt x="67" y="12"/>
                        <a:pt x="67" y="12"/>
                      </a:cubicBezTo>
                      <a:cubicBezTo>
                        <a:pt x="67" y="12"/>
                        <a:pt x="67" y="12"/>
                        <a:pt x="67" y="12"/>
                      </a:cubicBezTo>
                      <a:cubicBezTo>
                        <a:pt x="67" y="12"/>
                        <a:pt x="68" y="12"/>
                        <a:pt x="68" y="12"/>
                      </a:cubicBezTo>
                      <a:cubicBezTo>
                        <a:pt x="68" y="12"/>
                        <a:pt x="68" y="12"/>
                        <a:pt x="68" y="12"/>
                      </a:cubicBezTo>
                      <a:cubicBezTo>
                        <a:pt x="68" y="12"/>
                        <a:pt x="69" y="12"/>
                        <a:pt x="69" y="12"/>
                      </a:cubicBezTo>
                      <a:cubicBezTo>
                        <a:pt x="69" y="12"/>
                        <a:pt x="69" y="12"/>
                        <a:pt x="69" y="12"/>
                      </a:cubicBezTo>
                      <a:cubicBezTo>
                        <a:pt x="69" y="12"/>
                        <a:pt x="69" y="13"/>
                        <a:pt x="69" y="13"/>
                      </a:cubicBezTo>
                      <a:cubicBezTo>
                        <a:pt x="69" y="13"/>
                        <a:pt x="69" y="13"/>
                        <a:pt x="69" y="13"/>
                      </a:cubicBezTo>
                      <a:cubicBezTo>
                        <a:pt x="68" y="13"/>
                        <a:pt x="68" y="13"/>
                        <a:pt x="68" y="14"/>
                      </a:cubicBezTo>
                      <a:cubicBezTo>
                        <a:pt x="68" y="14"/>
                        <a:pt x="68" y="14"/>
                        <a:pt x="68" y="14"/>
                      </a:cubicBezTo>
                      <a:cubicBezTo>
                        <a:pt x="68" y="14"/>
                        <a:pt x="69" y="14"/>
                        <a:pt x="69" y="14"/>
                      </a:cubicBezTo>
                      <a:cubicBezTo>
                        <a:pt x="70" y="14"/>
                        <a:pt x="70" y="14"/>
                        <a:pt x="71" y="15"/>
                      </a:cubicBezTo>
                      <a:cubicBezTo>
                        <a:pt x="71" y="15"/>
                        <a:pt x="71" y="15"/>
                        <a:pt x="71" y="15"/>
                      </a:cubicBezTo>
                      <a:cubicBezTo>
                        <a:pt x="71" y="15"/>
                        <a:pt x="71" y="15"/>
                        <a:pt x="71" y="15"/>
                      </a:cubicBezTo>
                      <a:cubicBezTo>
                        <a:pt x="72" y="15"/>
                        <a:pt x="72" y="15"/>
                        <a:pt x="72" y="16"/>
                      </a:cubicBezTo>
                      <a:cubicBezTo>
                        <a:pt x="72" y="16"/>
                        <a:pt x="71" y="16"/>
                        <a:pt x="70" y="16"/>
                      </a:cubicBezTo>
                      <a:cubicBezTo>
                        <a:pt x="70" y="16"/>
                        <a:pt x="70" y="16"/>
                        <a:pt x="70" y="16"/>
                      </a:cubicBezTo>
                      <a:cubicBezTo>
                        <a:pt x="70" y="16"/>
                        <a:pt x="69" y="16"/>
                        <a:pt x="69" y="16"/>
                      </a:cubicBezTo>
                      <a:cubicBezTo>
                        <a:pt x="68" y="16"/>
                        <a:pt x="68" y="16"/>
                        <a:pt x="68" y="16"/>
                      </a:cubicBezTo>
                      <a:cubicBezTo>
                        <a:pt x="67" y="16"/>
                        <a:pt x="67" y="17"/>
                        <a:pt x="67" y="17"/>
                      </a:cubicBezTo>
                      <a:cubicBezTo>
                        <a:pt x="66" y="17"/>
                        <a:pt x="66" y="18"/>
                        <a:pt x="66" y="18"/>
                      </a:cubicBezTo>
                      <a:cubicBezTo>
                        <a:pt x="66" y="18"/>
                        <a:pt x="66" y="18"/>
                        <a:pt x="66" y="18"/>
                      </a:cubicBezTo>
                      <a:cubicBezTo>
                        <a:pt x="66" y="18"/>
                        <a:pt x="66" y="19"/>
                        <a:pt x="67" y="19"/>
                      </a:cubicBezTo>
                      <a:cubicBezTo>
                        <a:pt x="67" y="19"/>
                        <a:pt x="67" y="19"/>
                        <a:pt x="67" y="19"/>
                      </a:cubicBezTo>
                      <a:cubicBezTo>
                        <a:pt x="67" y="19"/>
                        <a:pt x="67" y="20"/>
                        <a:pt x="67" y="20"/>
                      </a:cubicBezTo>
                      <a:cubicBezTo>
                        <a:pt x="67" y="21"/>
                        <a:pt x="67" y="21"/>
                        <a:pt x="66" y="21"/>
                      </a:cubicBezTo>
                      <a:cubicBezTo>
                        <a:pt x="66" y="21"/>
                        <a:pt x="66" y="21"/>
                        <a:pt x="66" y="21"/>
                      </a:cubicBezTo>
                      <a:cubicBezTo>
                        <a:pt x="66" y="21"/>
                        <a:pt x="66" y="21"/>
                        <a:pt x="66" y="21"/>
                      </a:cubicBezTo>
                      <a:cubicBezTo>
                        <a:pt x="65" y="22"/>
                        <a:pt x="65" y="22"/>
                        <a:pt x="64" y="22"/>
                      </a:cubicBezTo>
                      <a:cubicBezTo>
                        <a:pt x="64" y="22"/>
                        <a:pt x="64" y="22"/>
                        <a:pt x="64" y="22"/>
                      </a:cubicBezTo>
                      <a:cubicBezTo>
                        <a:pt x="64" y="22"/>
                        <a:pt x="64" y="22"/>
                        <a:pt x="64" y="22"/>
                      </a:cubicBezTo>
                      <a:cubicBezTo>
                        <a:pt x="63" y="22"/>
                        <a:pt x="63" y="22"/>
                        <a:pt x="63" y="23"/>
                      </a:cubicBezTo>
                      <a:cubicBezTo>
                        <a:pt x="63" y="23"/>
                        <a:pt x="63" y="23"/>
                        <a:pt x="64" y="23"/>
                      </a:cubicBezTo>
                      <a:cubicBezTo>
                        <a:pt x="64" y="23"/>
                        <a:pt x="64" y="24"/>
                        <a:pt x="65" y="24"/>
                      </a:cubicBezTo>
                      <a:cubicBezTo>
                        <a:pt x="65" y="24"/>
                        <a:pt x="66" y="24"/>
                        <a:pt x="67" y="25"/>
                      </a:cubicBezTo>
                      <a:cubicBezTo>
                        <a:pt x="67" y="25"/>
                        <a:pt x="68" y="25"/>
                        <a:pt x="68" y="25"/>
                      </a:cubicBezTo>
                      <a:cubicBezTo>
                        <a:pt x="68" y="25"/>
                        <a:pt x="69" y="26"/>
                        <a:pt x="69" y="26"/>
                      </a:cubicBezTo>
                      <a:cubicBezTo>
                        <a:pt x="69" y="26"/>
                        <a:pt x="70" y="26"/>
                        <a:pt x="70" y="26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0" y="27"/>
                        <a:pt x="70" y="27"/>
                        <a:pt x="70" y="27"/>
                      </a:cubicBezTo>
                      <a:cubicBezTo>
                        <a:pt x="70" y="27"/>
                        <a:pt x="70" y="27"/>
                        <a:pt x="70" y="27"/>
                      </a:cubicBezTo>
                      <a:cubicBezTo>
                        <a:pt x="70" y="28"/>
                        <a:pt x="70" y="28"/>
                        <a:pt x="70" y="29"/>
                      </a:cubicBezTo>
                      <a:cubicBezTo>
                        <a:pt x="70" y="29"/>
                        <a:pt x="70" y="29"/>
                        <a:pt x="70" y="29"/>
                      </a:cubicBezTo>
                      <a:cubicBezTo>
                        <a:pt x="70" y="29"/>
                        <a:pt x="69" y="30"/>
                        <a:pt x="69" y="30"/>
                      </a:cubicBezTo>
                      <a:cubicBezTo>
                        <a:pt x="68" y="30"/>
                        <a:pt x="68" y="30"/>
                        <a:pt x="67" y="31"/>
                      </a:cubicBezTo>
                      <a:cubicBezTo>
                        <a:pt x="67" y="31"/>
                        <a:pt x="66" y="31"/>
                        <a:pt x="66" y="31"/>
                      </a:cubicBezTo>
                      <a:cubicBezTo>
                        <a:pt x="66" y="31"/>
                        <a:pt x="65" y="31"/>
                        <a:pt x="64" y="30"/>
                      </a:cubicBezTo>
                      <a:cubicBezTo>
                        <a:pt x="64" y="30"/>
                        <a:pt x="63" y="30"/>
                        <a:pt x="63" y="30"/>
                      </a:cubicBezTo>
                      <a:cubicBezTo>
                        <a:pt x="63" y="30"/>
                        <a:pt x="62" y="31"/>
                        <a:pt x="62" y="31"/>
                      </a:cubicBezTo>
                      <a:cubicBezTo>
                        <a:pt x="62" y="31"/>
                        <a:pt x="62" y="31"/>
                        <a:pt x="62" y="31"/>
                      </a:cubicBezTo>
                      <a:cubicBezTo>
                        <a:pt x="62" y="32"/>
                        <a:pt x="61" y="32"/>
                        <a:pt x="61" y="32"/>
                      </a:cubicBezTo>
                      <a:cubicBezTo>
                        <a:pt x="61" y="32"/>
                        <a:pt x="60" y="32"/>
                        <a:pt x="60" y="32"/>
                      </a:cubicBezTo>
                      <a:cubicBezTo>
                        <a:pt x="59" y="31"/>
                        <a:pt x="59" y="31"/>
                        <a:pt x="58" y="31"/>
                      </a:cubicBezTo>
                      <a:cubicBezTo>
                        <a:pt x="58" y="31"/>
                        <a:pt x="58" y="31"/>
                        <a:pt x="57" y="31"/>
                      </a:cubicBezTo>
                      <a:cubicBezTo>
                        <a:pt x="57" y="31"/>
                        <a:pt x="57" y="31"/>
                        <a:pt x="56" y="30"/>
                      </a:cubicBezTo>
                      <a:cubicBezTo>
                        <a:pt x="56" y="30"/>
                        <a:pt x="56" y="30"/>
                        <a:pt x="56" y="30"/>
                      </a:cubicBezTo>
                      <a:cubicBezTo>
                        <a:pt x="56" y="29"/>
                        <a:pt x="55" y="29"/>
                        <a:pt x="55" y="29"/>
                      </a:cubicBezTo>
                      <a:cubicBezTo>
                        <a:pt x="55" y="29"/>
                        <a:pt x="55" y="29"/>
                        <a:pt x="54" y="29"/>
                      </a:cubicBezTo>
                      <a:cubicBezTo>
                        <a:pt x="54" y="29"/>
                        <a:pt x="53" y="29"/>
                        <a:pt x="53" y="29"/>
                      </a:cubicBezTo>
                      <a:cubicBezTo>
                        <a:pt x="53" y="29"/>
                        <a:pt x="52" y="29"/>
                        <a:pt x="52" y="29"/>
                      </a:cubicBezTo>
                      <a:cubicBezTo>
                        <a:pt x="52" y="29"/>
                        <a:pt x="52" y="29"/>
                        <a:pt x="52" y="29"/>
                      </a:cubicBezTo>
                      <a:cubicBezTo>
                        <a:pt x="52" y="29"/>
                        <a:pt x="52" y="29"/>
                        <a:pt x="52" y="29"/>
                      </a:cubicBezTo>
                      <a:cubicBezTo>
                        <a:pt x="52" y="29"/>
                        <a:pt x="52" y="29"/>
                        <a:pt x="52" y="29"/>
                      </a:cubicBezTo>
                      <a:cubicBezTo>
                        <a:pt x="52" y="30"/>
                        <a:pt x="52" y="30"/>
                        <a:pt x="51" y="30"/>
                      </a:cubicBezTo>
                      <a:cubicBezTo>
                        <a:pt x="51" y="30"/>
                        <a:pt x="50" y="30"/>
                        <a:pt x="50" y="29"/>
                      </a:cubicBezTo>
                      <a:cubicBezTo>
                        <a:pt x="50" y="29"/>
                        <a:pt x="50" y="29"/>
                        <a:pt x="49" y="29"/>
                      </a:cubicBezTo>
                      <a:cubicBezTo>
                        <a:pt x="49" y="29"/>
                        <a:pt x="48" y="29"/>
                        <a:pt x="48" y="29"/>
                      </a:cubicBezTo>
                      <a:cubicBezTo>
                        <a:pt x="47" y="29"/>
                        <a:pt x="47" y="29"/>
                        <a:pt x="46" y="29"/>
                      </a:cubicBezTo>
                      <a:cubicBezTo>
                        <a:pt x="46" y="29"/>
                        <a:pt x="46" y="30"/>
                        <a:pt x="46" y="30"/>
                      </a:cubicBezTo>
                      <a:cubicBezTo>
                        <a:pt x="45" y="30"/>
                        <a:pt x="45" y="30"/>
                        <a:pt x="45" y="30"/>
                      </a:cubicBezTo>
                      <a:cubicBezTo>
                        <a:pt x="45" y="31"/>
                        <a:pt x="44" y="31"/>
                        <a:pt x="44" y="31"/>
                      </a:cubicBezTo>
                      <a:cubicBezTo>
                        <a:pt x="44" y="32"/>
                        <a:pt x="43" y="32"/>
                        <a:pt x="43" y="32"/>
                      </a:cubicBezTo>
                      <a:cubicBezTo>
                        <a:pt x="42" y="32"/>
                        <a:pt x="41" y="32"/>
                        <a:pt x="40" y="31"/>
                      </a:cubicBezTo>
                      <a:cubicBezTo>
                        <a:pt x="40" y="31"/>
                        <a:pt x="39" y="30"/>
                        <a:pt x="39" y="30"/>
                      </a:cubicBezTo>
                      <a:cubicBezTo>
                        <a:pt x="39" y="30"/>
                        <a:pt x="38" y="30"/>
                        <a:pt x="38" y="30"/>
                      </a:cubicBezTo>
                      <a:cubicBezTo>
                        <a:pt x="38" y="30"/>
                        <a:pt x="38" y="30"/>
                        <a:pt x="38" y="30"/>
                      </a:cubicBezTo>
                      <a:cubicBezTo>
                        <a:pt x="38" y="30"/>
                        <a:pt x="38" y="30"/>
                        <a:pt x="38" y="30"/>
                      </a:cubicBezTo>
                      <a:cubicBezTo>
                        <a:pt x="38" y="31"/>
                        <a:pt x="38" y="31"/>
                        <a:pt x="37" y="32"/>
                      </a:cubicBezTo>
                      <a:cubicBezTo>
                        <a:pt x="37" y="32"/>
                        <a:pt x="37" y="32"/>
                        <a:pt x="37" y="32"/>
                      </a:cubicBezTo>
                      <a:cubicBezTo>
                        <a:pt x="36" y="31"/>
                        <a:pt x="36" y="31"/>
                        <a:pt x="36" y="31"/>
                      </a:cubicBezTo>
                      <a:cubicBezTo>
                        <a:pt x="36" y="30"/>
                        <a:pt x="34" y="29"/>
                        <a:pt x="33" y="28"/>
                      </a:cubicBezTo>
                      <a:cubicBezTo>
                        <a:pt x="33" y="28"/>
                        <a:pt x="32" y="27"/>
                        <a:pt x="32" y="27"/>
                      </a:cubicBezTo>
                      <a:cubicBezTo>
                        <a:pt x="31" y="27"/>
                        <a:pt x="31" y="27"/>
                        <a:pt x="30" y="27"/>
                      </a:cubicBezTo>
                      <a:cubicBezTo>
                        <a:pt x="29" y="27"/>
                        <a:pt x="28" y="27"/>
                        <a:pt x="28" y="27"/>
                      </a:cubicBezTo>
                      <a:cubicBezTo>
                        <a:pt x="27" y="27"/>
                        <a:pt x="27" y="27"/>
                        <a:pt x="27" y="26"/>
                      </a:cubicBezTo>
                      <a:cubicBezTo>
                        <a:pt x="27" y="26"/>
                        <a:pt x="27" y="26"/>
                        <a:pt x="26" y="26"/>
                      </a:cubicBezTo>
                      <a:cubicBezTo>
                        <a:pt x="26" y="25"/>
                        <a:pt x="26" y="25"/>
                        <a:pt x="25" y="26"/>
                      </a:cubicBezTo>
                      <a:cubicBezTo>
                        <a:pt x="25" y="26"/>
                        <a:pt x="25" y="26"/>
                        <a:pt x="25" y="26"/>
                      </a:cubicBezTo>
                      <a:cubicBezTo>
                        <a:pt x="25" y="26"/>
                        <a:pt x="24" y="26"/>
                        <a:pt x="24" y="26"/>
                      </a:cubicBezTo>
                      <a:cubicBezTo>
                        <a:pt x="24" y="27"/>
                        <a:pt x="24" y="27"/>
                        <a:pt x="23" y="27"/>
                      </a:cubicBezTo>
                      <a:cubicBezTo>
                        <a:pt x="23" y="27"/>
                        <a:pt x="22" y="27"/>
                        <a:pt x="22" y="27"/>
                      </a:cubicBezTo>
                      <a:cubicBezTo>
                        <a:pt x="22" y="27"/>
                        <a:pt x="22" y="27"/>
                        <a:pt x="22" y="27"/>
                      </a:cubicBezTo>
                      <a:cubicBezTo>
                        <a:pt x="22" y="26"/>
                        <a:pt x="22" y="26"/>
                        <a:pt x="21" y="26"/>
                      </a:cubicBezTo>
                      <a:cubicBezTo>
                        <a:pt x="21" y="26"/>
                        <a:pt x="21" y="26"/>
                        <a:pt x="21" y="26"/>
                      </a:cubicBezTo>
                      <a:cubicBezTo>
                        <a:pt x="21" y="26"/>
                        <a:pt x="21" y="26"/>
                        <a:pt x="21" y="26"/>
                      </a:cubicBezTo>
                      <a:cubicBezTo>
                        <a:pt x="20" y="26"/>
                        <a:pt x="19" y="26"/>
                        <a:pt x="19" y="26"/>
                      </a:cubicBezTo>
                      <a:cubicBezTo>
                        <a:pt x="19" y="26"/>
                        <a:pt x="19" y="26"/>
                        <a:pt x="19" y="26"/>
                      </a:cubicBezTo>
                      <a:cubicBezTo>
                        <a:pt x="19" y="26"/>
                        <a:pt x="19" y="27"/>
                        <a:pt x="18" y="27"/>
                      </a:cubicBezTo>
                      <a:cubicBezTo>
                        <a:pt x="18" y="27"/>
                        <a:pt x="17" y="28"/>
                        <a:pt x="17" y="28"/>
                      </a:cubicBezTo>
                      <a:cubicBezTo>
                        <a:pt x="17" y="29"/>
                        <a:pt x="16" y="29"/>
                        <a:pt x="15" y="30"/>
                      </a:cubicBezTo>
                      <a:cubicBezTo>
                        <a:pt x="15" y="30"/>
                        <a:pt x="14" y="30"/>
                        <a:pt x="14" y="30"/>
                      </a:cubicBezTo>
                      <a:cubicBezTo>
                        <a:pt x="13" y="30"/>
                        <a:pt x="13" y="30"/>
                        <a:pt x="13" y="31"/>
                      </a:cubicBezTo>
                      <a:cubicBezTo>
                        <a:pt x="13" y="31"/>
                        <a:pt x="13" y="31"/>
                        <a:pt x="13" y="31"/>
                      </a:cubicBezTo>
                      <a:cubicBezTo>
                        <a:pt x="13" y="31"/>
                        <a:pt x="13" y="32"/>
                        <a:pt x="12" y="32"/>
                      </a:cubicBezTo>
                      <a:cubicBezTo>
                        <a:pt x="12" y="32"/>
                        <a:pt x="11" y="32"/>
                        <a:pt x="11" y="32"/>
                      </a:cubicBezTo>
                      <a:cubicBezTo>
                        <a:pt x="10" y="32"/>
                        <a:pt x="10" y="33"/>
                        <a:pt x="10" y="33"/>
                      </a:cubicBez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10" y="33"/>
                        <a:pt x="10" y="34"/>
                        <a:pt x="10" y="34"/>
                      </a:cubicBezTo>
                      <a:cubicBezTo>
                        <a:pt x="10" y="34"/>
                        <a:pt x="10" y="34"/>
                        <a:pt x="10" y="35"/>
                      </a:cubicBezTo>
                      <a:cubicBezTo>
                        <a:pt x="11" y="35"/>
                        <a:pt x="11" y="36"/>
                        <a:pt x="11" y="37"/>
                      </a:cubicBezTo>
                      <a:cubicBezTo>
                        <a:pt x="10" y="37"/>
                        <a:pt x="10" y="37"/>
                        <a:pt x="10" y="38"/>
                      </a:cubicBezTo>
                      <a:cubicBezTo>
                        <a:pt x="9" y="38"/>
                        <a:pt x="9" y="38"/>
                        <a:pt x="9" y="38"/>
                      </a:cubicBezTo>
                      <a:cubicBezTo>
                        <a:pt x="8" y="38"/>
                        <a:pt x="8" y="37"/>
                        <a:pt x="7" y="37"/>
                      </a:cubicBezTo>
                      <a:cubicBezTo>
                        <a:pt x="6" y="36"/>
                        <a:pt x="5" y="35"/>
                        <a:pt x="5" y="35"/>
                      </a:cubicBezTo>
                      <a:cubicBezTo>
                        <a:pt x="4" y="35"/>
                        <a:pt x="4" y="35"/>
                        <a:pt x="4" y="35"/>
                      </a:cubicBezTo>
                      <a:cubicBezTo>
                        <a:pt x="4" y="35"/>
                        <a:pt x="3" y="35"/>
                        <a:pt x="3" y="35"/>
                      </a:cubicBezTo>
                      <a:cubicBezTo>
                        <a:pt x="3" y="36"/>
                        <a:pt x="3" y="36"/>
                        <a:pt x="3" y="36"/>
                      </a:cubicBezTo>
                      <a:cubicBezTo>
                        <a:pt x="3" y="37"/>
                        <a:pt x="3" y="37"/>
                        <a:pt x="3" y="38"/>
                      </a:cubicBezTo>
                      <a:cubicBezTo>
                        <a:pt x="2" y="38"/>
                        <a:pt x="2" y="38"/>
                        <a:pt x="2" y="38"/>
                      </a:cubicBezTo>
                      <a:cubicBezTo>
                        <a:pt x="2" y="38"/>
                        <a:pt x="2" y="38"/>
                        <a:pt x="2" y="38"/>
                      </a:cubicBezTo>
                      <a:cubicBezTo>
                        <a:pt x="2" y="38"/>
                        <a:pt x="2" y="38"/>
                        <a:pt x="2" y="39"/>
                      </a:cubicBezTo>
                      <a:cubicBezTo>
                        <a:pt x="2" y="39"/>
                        <a:pt x="2" y="39"/>
                        <a:pt x="2" y="39"/>
                      </a:cubicBezTo>
                      <a:cubicBezTo>
                        <a:pt x="2" y="40"/>
                        <a:pt x="2" y="40"/>
                        <a:pt x="2" y="41"/>
                      </a:cubicBezTo>
                      <a:cubicBezTo>
                        <a:pt x="2" y="41"/>
                        <a:pt x="2" y="41"/>
                        <a:pt x="2" y="42"/>
                      </a:cubicBezTo>
                      <a:cubicBezTo>
                        <a:pt x="2" y="42"/>
                        <a:pt x="2" y="43"/>
                        <a:pt x="1" y="44"/>
                      </a:cubicBezTo>
                      <a:cubicBezTo>
                        <a:pt x="1" y="44"/>
                        <a:pt x="1" y="44"/>
                        <a:pt x="1" y="44"/>
                      </a:cubicBezTo>
                      <a:cubicBezTo>
                        <a:pt x="1" y="44"/>
                        <a:pt x="1" y="44"/>
                        <a:pt x="1" y="44"/>
                      </a:cubicBezTo>
                      <a:cubicBezTo>
                        <a:pt x="1" y="45"/>
                        <a:pt x="0" y="45"/>
                        <a:pt x="0" y="46"/>
                      </a:cubicBezTo>
                      <a:cubicBezTo>
                        <a:pt x="0" y="46"/>
                        <a:pt x="0" y="46"/>
                        <a:pt x="1" y="47"/>
                      </a:cubicBezTo>
                      <a:cubicBezTo>
                        <a:pt x="1" y="47"/>
                        <a:pt x="1" y="47"/>
                        <a:pt x="2" y="47"/>
                      </a:cubicBezTo>
                      <a:cubicBezTo>
                        <a:pt x="2" y="47"/>
                        <a:pt x="2" y="47"/>
                        <a:pt x="2" y="48"/>
                      </a:cubicBezTo>
                      <a:cubicBezTo>
                        <a:pt x="3" y="48"/>
                        <a:pt x="3" y="48"/>
                        <a:pt x="3" y="48"/>
                      </a:cubicBezTo>
                      <a:cubicBezTo>
                        <a:pt x="3" y="49"/>
                        <a:pt x="3" y="49"/>
                        <a:pt x="3" y="49"/>
                      </a:cubicBezTo>
                      <a:cubicBezTo>
                        <a:pt x="3" y="50"/>
                        <a:pt x="3" y="50"/>
                        <a:pt x="4" y="50"/>
                      </a:cubicBezTo>
                      <a:cubicBezTo>
                        <a:pt x="4" y="50"/>
                        <a:pt x="5" y="50"/>
                        <a:pt x="5" y="50"/>
                      </a:cubicBezTo>
                      <a:cubicBezTo>
                        <a:pt x="6" y="50"/>
                        <a:pt x="7" y="50"/>
                        <a:pt x="7" y="50"/>
                      </a:cubicBezTo>
                      <a:cubicBezTo>
                        <a:pt x="8" y="50"/>
                        <a:pt x="9" y="51"/>
                        <a:pt x="9" y="52"/>
                      </a:cubicBezTo>
                      <a:cubicBezTo>
                        <a:pt x="10" y="53"/>
                        <a:pt x="10" y="53"/>
                        <a:pt x="10" y="54"/>
                      </a:cubicBezTo>
                      <a:cubicBezTo>
                        <a:pt x="10" y="54"/>
                        <a:pt x="11" y="54"/>
                        <a:pt x="11" y="54"/>
                      </a:cubicBezTo>
                      <a:cubicBezTo>
                        <a:pt x="11" y="55"/>
                        <a:pt x="12" y="55"/>
                        <a:pt x="12" y="56"/>
                      </a:cubicBezTo>
                      <a:cubicBezTo>
                        <a:pt x="12" y="56"/>
                        <a:pt x="11" y="56"/>
                        <a:pt x="11" y="56"/>
                      </a:cubicBezTo>
                      <a:cubicBezTo>
                        <a:pt x="11" y="56"/>
                        <a:pt x="11" y="56"/>
                        <a:pt x="11" y="56"/>
                      </a:cubicBezTo>
                      <a:cubicBezTo>
                        <a:pt x="11" y="57"/>
                        <a:pt x="10" y="57"/>
                        <a:pt x="10" y="57"/>
                      </a:cubicBezTo>
                      <a:cubicBezTo>
                        <a:pt x="10" y="57"/>
                        <a:pt x="11" y="57"/>
                        <a:pt x="11" y="57"/>
                      </a:cubicBezTo>
                      <a:cubicBezTo>
                        <a:pt x="11" y="57"/>
                        <a:pt x="11" y="58"/>
                        <a:pt x="11" y="58"/>
                      </a:cubicBezTo>
                      <a:cubicBezTo>
                        <a:pt x="12" y="58"/>
                        <a:pt x="12" y="58"/>
                        <a:pt x="13" y="58"/>
                      </a:cubicBezTo>
                      <a:cubicBezTo>
                        <a:pt x="13" y="58"/>
                        <a:pt x="13" y="58"/>
                        <a:pt x="13" y="58"/>
                      </a:cubicBezTo>
                      <a:cubicBezTo>
                        <a:pt x="13" y="57"/>
                        <a:pt x="14" y="57"/>
                        <a:pt x="15" y="57"/>
                      </a:cubicBezTo>
                      <a:cubicBezTo>
                        <a:pt x="16" y="57"/>
                        <a:pt x="17" y="57"/>
                        <a:pt x="17" y="56"/>
                      </a:cubicBezTo>
                      <a:cubicBezTo>
                        <a:pt x="18" y="55"/>
                        <a:pt x="19" y="55"/>
                        <a:pt x="20" y="54"/>
                      </a:cubicBezTo>
                      <a:cubicBezTo>
                        <a:pt x="21" y="54"/>
                        <a:pt x="23" y="54"/>
                        <a:pt x="24" y="54"/>
                      </a:cubicBezTo>
                      <a:cubicBezTo>
                        <a:pt x="25" y="54"/>
                        <a:pt x="25" y="54"/>
                        <a:pt x="27" y="55"/>
                      </a:cubicBezTo>
                      <a:cubicBezTo>
                        <a:pt x="28" y="55"/>
                        <a:pt x="27" y="55"/>
                        <a:pt x="28" y="54"/>
                      </a:cubicBezTo>
                      <a:cubicBezTo>
                        <a:pt x="28" y="54"/>
                        <a:pt x="29" y="54"/>
                        <a:pt x="30" y="55"/>
                      </a:cubicBezTo>
                      <a:cubicBezTo>
                        <a:pt x="31" y="55"/>
                        <a:pt x="30" y="56"/>
                        <a:pt x="31" y="56"/>
                      </a:cubicBezTo>
                      <a:cubicBezTo>
                        <a:pt x="32" y="57"/>
                        <a:pt x="32" y="58"/>
                        <a:pt x="32" y="59"/>
                      </a:cubicBezTo>
                      <a:cubicBezTo>
                        <a:pt x="32" y="60"/>
                        <a:pt x="32" y="61"/>
                        <a:pt x="31" y="61"/>
                      </a:cubicBezTo>
                      <a:cubicBezTo>
                        <a:pt x="31" y="62"/>
                        <a:pt x="31" y="62"/>
                        <a:pt x="31" y="63"/>
                      </a:cubicBezTo>
                      <a:cubicBezTo>
                        <a:pt x="32" y="64"/>
                        <a:pt x="33" y="63"/>
                        <a:pt x="33" y="64"/>
                      </a:cubicBezTo>
                      <a:cubicBezTo>
                        <a:pt x="34" y="64"/>
                        <a:pt x="34" y="64"/>
                        <a:pt x="35" y="63"/>
                      </a:cubicBezTo>
                      <a:cubicBezTo>
                        <a:pt x="36" y="62"/>
                        <a:pt x="36" y="63"/>
                        <a:pt x="36" y="63"/>
                      </a:cubicBezTo>
                      <a:cubicBezTo>
                        <a:pt x="37" y="64"/>
                        <a:pt x="37" y="64"/>
                        <a:pt x="37" y="65"/>
                      </a:cubicBezTo>
                      <a:cubicBezTo>
                        <a:pt x="37" y="65"/>
                        <a:pt x="37" y="65"/>
                        <a:pt x="36" y="66"/>
                      </a:cubicBezTo>
                      <a:cubicBezTo>
                        <a:pt x="36" y="66"/>
                        <a:pt x="35" y="66"/>
                        <a:pt x="35" y="65"/>
                      </a:cubicBezTo>
                      <a:cubicBezTo>
                        <a:pt x="35" y="65"/>
                        <a:pt x="35" y="65"/>
                        <a:pt x="35" y="65"/>
                      </a:cubicBezTo>
                      <a:cubicBezTo>
                        <a:pt x="35" y="64"/>
                        <a:pt x="35" y="65"/>
                        <a:pt x="34" y="65"/>
                      </a:cubicBezTo>
                      <a:cubicBezTo>
                        <a:pt x="33" y="65"/>
                        <a:pt x="32" y="65"/>
                        <a:pt x="32" y="64"/>
                      </a:cubicBezTo>
                      <a:cubicBezTo>
                        <a:pt x="31" y="64"/>
                        <a:pt x="31" y="64"/>
                        <a:pt x="29" y="64"/>
                      </a:cubicBezTo>
                      <a:cubicBezTo>
                        <a:pt x="27" y="64"/>
                        <a:pt x="28" y="64"/>
                        <a:pt x="27" y="64"/>
                      </a:cubicBezTo>
                      <a:cubicBezTo>
                        <a:pt x="26" y="64"/>
                        <a:pt x="25" y="63"/>
                        <a:pt x="24" y="64"/>
                      </a:cubicBezTo>
                      <a:cubicBezTo>
                        <a:pt x="24" y="64"/>
                        <a:pt x="23" y="64"/>
                        <a:pt x="23" y="64"/>
                      </a:cubicBezTo>
                      <a:cubicBezTo>
                        <a:pt x="23" y="64"/>
                        <a:pt x="23" y="65"/>
                        <a:pt x="23" y="65"/>
                      </a:cubicBezTo>
                      <a:cubicBezTo>
                        <a:pt x="22" y="66"/>
                        <a:pt x="22" y="66"/>
                        <a:pt x="22" y="66"/>
                      </a:cubicBezTo>
                      <a:cubicBezTo>
                        <a:pt x="22" y="67"/>
                        <a:pt x="22" y="68"/>
                        <a:pt x="23" y="68"/>
                      </a:cubicBezTo>
                      <a:cubicBezTo>
                        <a:pt x="23" y="68"/>
                        <a:pt x="24" y="68"/>
                        <a:pt x="24" y="69"/>
                      </a:cubicBezTo>
                      <a:cubicBezTo>
                        <a:pt x="24" y="69"/>
                        <a:pt x="23" y="69"/>
                        <a:pt x="22" y="69"/>
                      </a:cubicBezTo>
                      <a:cubicBezTo>
                        <a:pt x="21" y="68"/>
                        <a:pt x="21" y="68"/>
                        <a:pt x="20" y="68"/>
                      </a:cubicBezTo>
                      <a:cubicBezTo>
                        <a:pt x="19" y="68"/>
                        <a:pt x="18" y="68"/>
                        <a:pt x="18" y="69"/>
                      </a:cubicBezTo>
                      <a:cubicBezTo>
                        <a:pt x="18" y="69"/>
                        <a:pt x="18" y="70"/>
                        <a:pt x="19" y="71"/>
                      </a:cubicBezTo>
                      <a:cubicBezTo>
                        <a:pt x="21" y="71"/>
                        <a:pt x="21" y="71"/>
                        <a:pt x="21" y="72"/>
                      </a:cubicBezTo>
                      <a:cubicBezTo>
                        <a:pt x="22" y="72"/>
                        <a:pt x="22" y="74"/>
                        <a:pt x="23" y="74"/>
                      </a:cubicBezTo>
                      <a:cubicBezTo>
                        <a:pt x="23" y="75"/>
                        <a:pt x="23" y="76"/>
                        <a:pt x="23" y="76"/>
                      </a:cubicBezTo>
                      <a:cubicBezTo>
                        <a:pt x="23" y="77"/>
                        <a:pt x="24" y="76"/>
                        <a:pt x="25" y="77"/>
                      </a:cubicBezTo>
                      <a:cubicBezTo>
                        <a:pt x="27" y="77"/>
                        <a:pt x="26" y="78"/>
                        <a:pt x="27" y="78"/>
                      </a:cubicBezTo>
                      <a:cubicBezTo>
                        <a:pt x="28" y="77"/>
                        <a:pt x="29" y="79"/>
                        <a:pt x="30" y="79"/>
                      </a:cubicBezTo>
                      <a:cubicBezTo>
                        <a:pt x="30" y="80"/>
                        <a:pt x="29" y="80"/>
                        <a:pt x="29" y="81"/>
                      </a:cubicBezTo>
                      <a:cubicBezTo>
                        <a:pt x="28" y="81"/>
                        <a:pt x="28" y="82"/>
                        <a:pt x="28" y="83"/>
                      </a:cubicBezTo>
                      <a:cubicBezTo>
                        <a:pt x="28" y="83"/>
                        <a:pt x="29" y="84"/>
                        <a:pt x="29" y="84"/>
                      </a:cubicBezTo>
                      <a:cubicBezTo>
                        <a:pt x="29" y="84"/>
                        <a:pt x="29" y="84"/>
                        <a:pt x="29" y="84"/>
                      </a:cubicBezTo>
                      <a:cubicBezTo>
                        <a:pt x="29" y="83"/>
                        <a:pt x="30" y="83"/>
                        <a:pt x="30" y="83"/>
                      </a:cubicBezTo>
                      <a:cubicBezTo>
                        <a:pt x="30" y="82"/>
                        <a:pt x="31" y="82"/>
                        <a:pt x="31" y="82"/>
                      </a:cubicBezTo>
                      <a:cubicBezTo>
                        <a:pt x="31" y="82"/>
                        <a:pt x="31" y="82"/>
                        <a:pt x="32" y="82"/>
                      </a:cubicBezTo>
                      <a:cubicBezTo>
                        <a:pt x="32" y="82"/>
                        <a:pt x="32" y="81"/>
                        <a:pt x="33" y="81"/>
                      </a:cubicBezTo>
                      <a:cubicBezTo>
                        <a:pt x="35" y="81"/>
                        <a:pt x="36" y="81"/>
                        <a:pt x="36" y="81"/>
                      </a:cubicBezTo>
                      <a:cubicBezTo>
                        <a:pt x="37" y="81"/>
                        <a:pt x="38" y="81"/>
                        <a:pt x="38" y="82"/>
                      </a:cubicBezTo>
                      <a:cubicBezTo>
                        <a:pt x="39" y="82"/>
                        <a:pt x="40" y="83"/>
                        <a:pt x="40" y="83"/>
                      </a:cubicBezTo>
                      <a:cubicBezTo>
                        <a:pt x="40" y="83"/>
                        <a:pt x="40" y="83"/>
                        <a:pt x="40" y="83"/>
                      </a:cubicBezTo>
                      <a:cubicBezTo>
                        <a:pt x="41" y="84"/>
                        <a:pt x="42" y="86"/>
                        <a:pt x="43" y="86"/>
                      </a:cubicBezTo>
                      <a:cubicBezTo>
                        <a:pt x="44" y="86"/>
                        <a:pt x="45" y="86"/>
                        <a:pt x="46" y="86"/>
                      </a:cubicBezTo>
                      <a:cubicBezTo>
                        <a:pt x="46" y="83"/>
                        <a:pt x="45" y="67"/>
                        <a:pt x="45" y="67"/>
                      </a:cubicBezTo>
                      <a:cubicBezTo>
                        <a:pt x="45" y="67"/>
                        <a:pt x="45" y="66"/>
                        <a:pt x="45" y="66"/>
                      </a:cubicBezTo>
                      <a:cubicBezTo>
                        <a:pt x="45" y="65"/>
                        <a:pt x="45" y="65"/>
                        <a:pt x="46" y="65"/>
                      </a:cubicBezTo>
                      <a:cubicBezTo>
                        <a:pt x="46" y="65"/>
                        <a:pt x="48" y="64"/>
                        <a:pt x="50" y="64"/>
                      </a:cubicBezTo>
                      <a:cubicBezTo>
                        <a:pt x="52" y="63"/>
                        <a:pt x="54" y="62"/>
                        <a:pt x="55" y="62"/>
                      </a:cubicBezTo>
                      <a:cubicBezTo>
                        <a:pt x="56" y="62"/>
                        <a:pt x="57" y="62"/>
                        <a:pt x="57" y="62"/>
                      </a:cubicBezTo>
                      <a:cubicBezTo>
                        <a:pt x="57" y="62"/>
                        <a:pt x="57" y="62"/>
                        <a:pt x="57" y="62"/>
                      </a:cubicBezTo>
                      <a:cubicBezTo>
                        <a:pt x="57" y="62"/>
                        <a:pt x="57" y="62"/>
                        <a:pt x="57" y="62"/>
                      </a:cubicBezTo>
                      <a:cubicBezTo>
                        <a:pt x="57" y="61"/>
                        <a:pt x="57" y="61"/>
                        <a:pt x="57" y="60"/>
                      </a:cubicBezTo>
                      <a:cubicBezTo>
                        <a:pt x="57" y="59"/>
                        <a:pt x="58" y="60"/>
                        <a:pt x="58" y="59"/>
                      </a:cubicBezTo>
                      <a:cubicBezTo>
                        <a:pt x="58" y="59"/>
                        <a:pt x="58" y="59"/>
                        <a:pt x="58" y="59"/>
                      </a:cubicBezTo>
                      <a:cubicBezTo>
                        <a:pt x="59" y="59"/>
                        <a:pt x="59" y="59"/>
                        <a:pt x="59" y="59"/>
                      </a:cubicBezTo>
                      <a:cubicBezTo>
                        <a:pt x="59" y="59"/>
                        <a:pt x="60" y="59"/>
                        <a:pt x="60" y="59"/>
                      </a:cubicBezTo>
                      <a:cubicBezTo>
                        <a:pt x="61" y="59"/>
                        <a:pt x="60" y="60"/>
                        <a:pt x="60" y="60"/>
                      </a:cubicBezTo>
                      <a:cubicBezTo>
                        <a:pt x="60" y="61"/>
                        <a:pt x="59" y="60"/>
                        <a:pt x="59" y="61"/>
                      </a:cubicBezTo>
                      <a:cubicBezTo>
                        <a:pt x="58" y="61"/>
                        <a:pt x="58" y="62"/>
                        <a:pt x="58" y="62"/>
                      </a:cubicBezTo>
                      <a:cubicBezTo>
                        <a:pt x="58" y="62"/>
                        <a:pt x="59" y="62"/>
                        <a:pt x="59" y="62"/>
                      </a:cubicBezTo>
                      <a:cubicBezTo>
                        <a:pt x="60" y="63"/>
                        <a:pt x="60" y="63"/>
                        <a:pt x="60" y="63"/>
                      </a:cubicBezTo>
                      <a:cubicBezTo>
                        <a:pt x="61" y="63"/>
                        <a:pt x="62" y="64"/>
                        <a:pt x="63" y="65"/>
                      </a:cubicBezTo>
                      <a:cubicBezTo>
                        <a:pt x="65" y="66"/>
                        <a:pt x="68" y="67"/>
                        <a:pt x="68" y="67"/>
                      </a:cubicBezTo>
                      <a:cubicBezTo>
                        <a:pt x="68" y="67"/>
                        <a:pt x="69" y="68"/>
                        <a:pt x="69" y="68"/>
                      </a:cubicBezTo>
                      <a:cubicBezTo>
                        <a:pt x="69" y="68"/>
                        <a:pt x="70" y="68"/>
                        <a:pt x="70" y="69"/>
                      </a:cubicBezTo>
                      <a:cubicBezTo>
                        <a:pt x="70" y="69"/>
                        <a:pt x="71" y="70"/>
                        <a:pt x="71" y="70"/>
                      </a:cubicBezTo>
                      <a:cubicBezTo>
                        <a:pt x="72" y="71"/>
                        <a:pt x="72" y="71"/>
                        <a:pt x="73" y="71"/>
                      </a:cubicBezTo>
                      <a:cubicBezTo>
                        <a:pt x="73" y="72"/>
                        <a:pt x="73" y="72"/>
                        <a:pt x="73" y="72"/>
                      </a:cubicBezTo>
                      <a:cubicBezTo>
                        <a:pt x="74" y="73"/>
                        <a:pt x="74" y="73"/>
                        <a:pt x="74" y="73"/>
                      </a:cubicBezTo>
                      <a:cubicBezTo>
                        <a:pt x="75" y="73"/>
                        <a:pt x="76" y="73"/>
                        <a:pt x="77" y="72"/>
                      </a:cubicBezTo>
                      <a:cubicBezTo>
                        <a:pt x="78" y="72"/>
                        <a:pt x="78" y="72"/>
                        <a:pt x="79" y="72"/>
                      </a:cubicBezTo>
                      <a:cubicBezTo>
                        <a:pt x="80" y="72"/>
                        <a:pt x="82" y="72"/>
                        <a:pt x="83" y="72"/>
                      </a:cubicBezTo>
                      <a:cubicBezTo>
                        <a:pt x="83" y="72"/>
                        <a:pt x="83" y="72"/>
                        <a:pt x="83" y="72"/>
                      </a:cubicBezTo>
                      <a:cubicBezTo>
                        <a:pt x="84" y="72"/>
                        <a:pt x="84" y="72"/>
                        <a:pt x="85" y="72"/>
                      </a:cubicBezTo>
                      <a:cubicBezTo>
                        <a:pt x="85" y="72"/>
                        <a:pt x="86" y="72"/>
                        <a:pt x="86" y="72"/>
                      </a:cubicBezTo>
                      <a:cubicBezTo>
                        <a:pt x="86" y="72"/>
                        <a:pt x="86" y="71"/>
                        <a:pt x="86" y="71"/>
                      </a:cubicBezTo>
                      <a:cubicBezTo>
                        <a:pt x="87" y="71"/>
                        <a:pt x="87" y="71"/>
                        <a:pt x="88" y="71"/>
                      </a:cubicBezTo>
                      <a:cubicBezTo>
                        <a:pt x="88" y="71"/>
                        <a:pt x="89" y="72"/>
                        <a:pt x="89" y="73"/>
                      </a:cubicBezTo>
                      <a:cubicBezTo>
                        <a:pt x="90" y="73"/>
                        <a:pt x="90" y="73"/>
                        <a:pt x="90" y="74"/>
                      </a:cubicBezTo>
                      <a:cubicBezTo>
                        <a:pt x="90" y="74"/>
                        <a:pt x="91" y="74"/>
                        <a:pt x="91" y="74"/>
                      </a:cubicBezTo>
                      <a:cubicBezTo>
                        <a:pt x="91" y="75"/>
                        <a:pt x="92" y="75"/>
                        <a:pt x="92" y="75"/>
                      </a:cubicBezTo>
                      <a:cubicBezTo>
                        <a:pt x="92" y="75"/>
                        <a:pt x="92" y="75"/>
                        <a:pt x="92" y="75"/>
                      </a:cubicBezTo>
                      <a:cubicBezTo>
                        <a:pt x="93" y="75"/>
                        <a:pt x="93" y="75"/>
                        <a:pt x="93" y="77"/>
                      </a:cubicBezTo>
                      <a:cubicBezTo>
                        <a:pt x="93" y="77"/>
                        <a:pt x="93" y="78"/>
                        <a:pt x="93" y="79"/>
                      </a:cubicBezTo>
                      <a:cubicBezTo>
                        <a:pt x="93" y="80"/>
                        <a:pt x="93" y="81"/>
                        <a:pt x="94" y="81"/>
                      </a:cubicBezTo>
                      <a:cubicBezTo>
                        <a:pt x="94" y="81"/>
                        <a:pt x="94" y="81"/>
                        <a:pt x="94" y="81"/>
                      </a:cubicBezTo>
                      <a:cubicBezTo>
                        <a:pt x="95" y="81"/>
                        <a:pt x="95" y="81"/>
                        <a:pt x="96" y="81"/>
                      </a:cubicBezTo>
                      <a:cubicBezTo>
                        <a:pt x="96" y="81"/>
                        <a:pt x="96" y="82"/>
                        <a:pt x="96" y="83"/>
                      </a:cubicBezTo>
                      <a:cubicBezTo>
                        <a:pt x="96" y="83"/>
                        <a:pt x="96" y="83"/>
                        <a:pt x="96" y="84"/>
                      </a:cubicBezTo>
                      <a:cubicBezTo>
                        <a:pt x="97" y="84"/>
                        <a:pt x="97" y="84"/>
                        <a:pt x="97" y="84"/>
                      </a:cubicBezTo>
                      <a:cubicBezTo>
                        <a:pt x="97" y="85"/>
                        <a:pt x="97" y="85"/>
                        <a:pt x="97" y="85"/>
                      </a:cubicBezTo>
                      <a:cubicBezTo>
                        <a:pt x="97" y="85"/>
                        <a:pt x="98" y="85"/>
                        <a:pt x="99" y="85"/>
                      </a:cubicBezTo>
                      <a:cubicBezTo>
                        <a:pt x="99" y="85"/>
                        <a:pt x="99" y="85"/>
                        <a:pt x="99" y="85"/>
                      </a:cubicBezTo>
                      <a:cubicBezTo>
                        <a:pt x="99" y="85"/>
                        <a:pt x="100" y="85"/>
                        <a:pt x="100" y="85"/>
                      </a:cubicBezTo>
                      <a:cubicBezTo>
                        <a:pt x="101" y="85"/>
                        <a:pt x="102" y="85"/>
                        <a:pt x="102" y="85"/>
                      </a:cubicBezTo>
                      <a:cubicBezTo>
                        <a:pt x="103" y="85"/>
                        <a:pt x="103" y="85"/>
                        <a:pt x="103" y="85"/>
                      </a:cubicBezTo>
                      <a:cubicBezTo>
                        <a:pt x="103" y="86"/>
                        <a:pt x="103" y="86"/>
                        <a:pt x="103" y="86"/>
                      </a:cubicBezTo>
                      <a:cubicBezTo>
                        <a:pt x="103" y="86"/>
                        <a:pt x="103" y="87"/>
                        <a:pt x="103" y="87"/>
                      </a:cubicBezTo>
                      <a:cubicBezTo>
                        <a:pt x="103" y="87"/>
                        <a:pt x="103" y="87"/>
                        <a:pt x="103" y="87"/>
                      </a:cubicBezTo>
                      <a:cubicBezTo>
                        <a:pt x="103" y="87"/>
                        <a:pt x="103" y="87"/>
                        <a:pt x="104" y="87"/>
                      </a:cubicBezTo>
                      <a:cubicBezTo>
                        <a:pt x="104" y="88"/>
                        <a:pt x="104" y="88"/>
                        <a:pt x="104" y="88"/>
                      </a:cubicBezTo>
                      <a:cubicBezTo>
                        <a:pt x="104" y="88"/>
                        <a:pt x="105" y="88"/>
                        <a:pt x="105" y="88"/>
                      </a:cubicBezTo>
                      <a:cubicBezTo>
                        <a:pt x="105" y="88"/>
                        <a:pt x="105" y="88"/>
                        <a:pt x="105" y="88"/>
                      </a:cubicBezTo>
                      <a:cubicBezTo>
                        <a:pt x="105" y="88"/>
                        <a:pt x="105" y="88"/>
                        <a:pt x="105" y="87"/>
                      </a:cubicBezTo>
                      <a:cubicBezTo>
                        <a:pt x="105" y="87"/>
                        <a:pt x="105" y="87"/>
                        <a:pt x="105" y="86"/>
                      </a:cubicBezTo>
                      <a:cubicBezTo>
                        <a:pt x="105" y="86"/>
                        <a:pt x="106" y="86"/>
                        <a:pt x="106" y="86"/>
                      </a:cubicBezTo>
                      <a:cubicBezTo>
                        <a:pt x="106" y="85"/>
                        <a:pt x="107" y="85"/>
                        <a:pt x="107" y="85"/>
                      </a:cubicBezTo>
                      <a:cubicBezTo>
                        <a:pt x="107" y="84"/>
                        <a:pt x="108" y="84"/>
                        <a:pt x="108" y="83"/>
                      </a:cubicBezTo>
                      <a:cubicBezTo>
                        <a:pt x="109" y="83"/>
                        <a:pt x="110" y="82"/>
                        <a:pt x="110" y="82"/>
                      </a:cubicBezTo>
                      <a:cubicBezTo>
                        <a:pt x="111" y="81"/>
                        <a:pt x="113" y="80"/>
                        <a:pt x="114" y="80"/>
                      </a:cubicBezTo>
                      <a:cubicBezTo>
                        <a:pt x="115" y="79"/>
                        <a:pt x="115" y="79"/>
                        <a:pt x="116" y="79"/>
                      </a:cubicBezTo>
                      <a:cubicBezTo>
                        <a:pt x="116" y="79"/>
                        <a:pt x="116" y="78"/>
                        <a:pt x="116" y="78"/>
                      </a:cubicBezTo>
                      <a:cubicBezTo>
                        <a:pt x="116" y="78"/>
                        <a:pt x="116" y="78"/>
                        <a:pt x="116" y="78"/>
                      </a:cubicBezTo>
                      <a:cubicBezTo>
                        <a:pt x="116" y="78"/>
                        <a:pt x="116" y="77"/>
                        <a:pt x="116" y="77"/>
                      </a:cubicBezTo>
                      <a:cubicBezTo>
                        <a:pt x="117" y="76"/>
                        <a:pt x="117" y="76"/>
                        <a:pt x="118" y="76"/>
                      </a:cubicBezTo>
                      <a:cubicBezTo>
                        <a:pt x="118" y="75"/>
                        <a:pt x="119" y="75"/>
                        <a:pt x="119" y="75"/>
                      </a:cubicBezTo>
                      <a:cubicBezTo>
                        <a:pt x="119" y="75"/>
                        <a:pt x="119" y="75"/>
                        <a:pt x="120" y="75"/>
                      </a:cubicBezTo>
                      <a:cubicBezTo>
                        <a:pt x="120" y="75"/>
                        <a:pt x="120" y="75"/>
                        <a:pt x="120" y="75"/>
                      </a:cubicBezTo>
                      <a:cubicBezTo>
                        <a:pt x="121" y="75"/>
                        <a:pt x="121" y="75"/>
                        <a:pt x="122" y="75"/>
                      </a:cubicBezTo>
                      <a:cubicBezTo>
                        <a:pt x="123" y="75"/>
                        <a:pt x="124" y="76"/>
                        <a:pt x="126" y="76"/>
                      </a:cubicBezTo>
                      <a:cubicBezTo>
                        <a:pt x="126" y="77"/>
                        <a:pt x="127" y="77"/>
                        <a:pt x="127" y="77"/>
                      </a:cubicBezTo>
                      <a:cubicBezTo>
                        <a:pt x="127" y="77"/>
                        <a:pt x="127" y="77"/>
                        <a:pt x="127" y="77"/>
                      </a:cubicBezTo>
                      <a:cubicBezTo>
                        <a:pt x="127" y="77"/>
                        <a:pt x="127" y="77"/>
                        <a:pt x="127" y="77"/>
                      </a:cubicBezTo>
                      <a:cubicBezTo>
                        <a:pt x="127" y="77"/>
                        <a:pt x="127" y="77"/>
                        <a:pt x="127" y="77"/>
                      </a:cubicBezTo>
                      <a:cubicBezTo>
                        <a:pt x="127" y="77"/>
                        <a:pt x="127" y="77"/>
                        <a:pt x="127" y="77"/>
                      </a:cubicBezTo>
                      <a:cubicBezTo>
                        <a:pt x="127" y="77"/>
                        <a:pt x="127" y="77"/>
                        <a:pt x="127" y="76"/>
                      </a:cubicBezTo>
                      <a:cubicBezTo>
                        <a:pt x="127" y="76"/>
                        <a:pt x="127" y="76"/>
                        <a:pt x="127" y="75"/>
                      </a:cubicBezTo>
                      <a:cubicBezTo>
                        <a:pt x="127" y="75"/>
                        <a:pt x="128" y="75"/>
                        <a:pt x="128" y="74"/>
                      </a:cubicBezTo>
                      <a:cubicBezTo>
                        <a:pt x="128" y="74"/>
                        <a:pt x="128" y="74"/>
                        <a:pt x="129" y="74"/>
                      </a:cubicBezTo>
                      <a:cubicBezTo>
                        <a:pt x="129" y="73"/>
                        <a:pt x="129" y="73"/>
                        <a:pt x="129" y="73"/>
                      </a:cubicBezTo>
                      <a:cubicBezTo>
                        <a:pt x="129" y="73"/>
                        <a:pt x="130" y="72"/>
                        <a:pt x="131" y="72"/>
                      </a:cubicBezTo>
                      <a:cubicBezTo>
                        <a:pt x="132" y="72"/>
                        <a:pt x="133" y="73"/>
                        <a:pt x="133" y="73"/>
                      </a:cubicBezTo>
                      <a:cubicBezTo>
                        <a:pt x="133" y="73"/>
                        <a:pt x="134" y="73"/>
                        <a:pt x="134" y="74"/>
                      </a:cubicBezTo>
                      <a:cubicBezTo>
                        <a:pt x="134" y="74"/>
                        <a:pt x="134" y="74"/>
                        <a:pt x="134" y="74"/>
                      </a:cubicBezTo>
                      <a:cubicBezTo>
                        <a:pt x="135" y="74"/>
                        <a:pt x="136" y="74"/>
                        <a:pt x="137" y="74"/>
                      </a:cubicBezTo>
                      <a:cubicBezTo>
                        <a:pt x="137" y="74"/>
                        <a:pt x="138" y="74"/>
                        <a:pt x="138" y="74"/>
                      </a:cubicBezTo>
                      <a:cubicBezTo>
                        <a:pt x="139" y="74"/>
                        <a:pt x="139" y="74"/>
                        <a:pt x="140" y="74"/>
                      </a:cubicBezTo>
                      <a:cubicBezTo>
                        <a:pt x="141" y="74"/>
                        <a:pt x="142" y="74"/>
                        <a:pt x="142" y="74"/>
                      </a:cubicBezTo>
                      <a:cubicBezTo>
                        <a:pt x="143" y="74"/>
                        <a:pt x="144" y="74"/>
                        <a:pt x="145" y="74"/>
                      </a:cubicBezTo>
                      <a:cubicBezTo>
                        <a:pt x="145" y="74"/>
                        <a:pt x="146" y="74"/>
                        <a:pt x="147" y="74"/>
                      </a:cubicBezTo>
                      <a:cubicBezTo>
                        <a:pt x="148" y="74"/>
                        <a:pt x="150" y="74"/>
                        <a:pt x="150" y="74"/>
                      </a:cubicBezTo>
                      <a:cubicBezTo>
                        <a:pt x="151" y="74"/>
                        <a:pt x="151" y="74"/>
                        <a:pt x="152" y="74"/>
                      </a:cubicBezTo>
                      <a:cubicBezTo>
                        <a:pt x="153" y="74"/>
                        <a:pt x="154" y="74"/>
                        <a:pt x="155" y="74"/>
                      </a:cubicBezTo>
                      <a:cubicBezTo>
                        <a:pt x="155" y="75"/>
                        <a:pt x="155" y="75"/>
                        <a:pt x="155" y="75"/>
                      </a:cubicBezTo>
                      <a:cubicBezTo>
                        <a:pt x="156" y="76"/>
                        <a:pt x="156" y="76"/>
                        <a:pt x="156" y="76"/>
                      </a:cubicBezTo>
                      <a:cubicBezTo>
                        <a:pt x="156" y="76"/>
                        <a:pt x="156" y="76"/>
                        <a:pt x="157" y="76"/>
                      </a:cubicBezTo>
                      <a:cubicBezTo>
                        <a:pt x="157" y="76"/>
                        <a:pt x="158" y="76"/>
                        <a:pt x="158" y="76"/>
                      </a:cubicBezTo>
                      <a:cubicBezTo>
                        <a:pt x="158" y="76"/>
                        <a:pt x="158" y="76"/>
                        <a:pt x="159" y="76"/>
                      </a:cubicBezTo>
                      <a:cubicBezTo>
                        <a:pt x="159" y="76"/>
                        <a:pt x="159" y="76"/>
                        <a:pt x="159" y="76"/>
                      </a:cubicBezTo>
                      <a:cubicBezTo>
                        <a:pt x="159" y="76"/>
                        <a:pt x="159" y="76"/>
                        <a:pt x="159" y="76"/>
                      </a:cubicBezTo>
                      <a:cubicBezTo>
                        <a:pt x="159" y="76"/>
                        <a:pt x="159" y="75"/>
                        <a:pt x="159" y="74"/>
                      </a:cubicBezTo>
                      <a:cubicBezTo>
                        <a:pt x="159" y="74"/>
                        <a:pt x="159" y="74"/>
                        <a:pt x="160" y="73"/>
                      </a:cubicBezTo>
                      <a:cubicBezTo>
                        <a:pt x="160" y="73"/>
                        <a:pt x="160" y="73"/>
                        <a:pt x="160" y="73"/>
                      </a:cubicBezTo>
                      <a:cubicBezTo>
                        <a:pt x="160" y="73"/>
                        <a:pt x="160" y="73"/>
                        <a:pt x="160" y="73"/>
                      </a:cubicBezTo>
                      <a:cubicBezTo>
                        <a:pt x="160" y="73"/>
                        <a:pt x="160" y="72"/>
                        <a:pt x="160" y="72"/>
                      </a:cubicBezTo>
                      <a:cubicBezTo>
                        <a:pt x="160" y="72"/>
                        <a:pt x="160" y="72"/>
                        <a:pt x="161" y="72"/>
                      </a:cubicBezTo>
                      <a:cubicBezTo>
                        <a:pt x="161" y="72"/>
                        <a:pt x="161" y="72"/>
                        <a:pt x="161" y="71"/>
                      </a:cubicBezTo>
                      <a:cubicBezTo>
                        <a:pt x="161" y="71"/>
                        <a:pt x="161" y="70"/>
                        <a:pt x="161" y="69"/>
                      </a:cubicBezTo>
                      <a:cubicBezTo>
                        <a:pt x="160" y="69"/>
                        <a:pt x="160" y="69"/>
                        <a:pt x="160" y="69"/>
                      </a:cubicBezTo>
                      <a:cubicBezTo>
                        <a:pt x="160" y="69"/>
                        <a:pt x="160" y="68"/>
                        <a:pt x="160" y="68"/>
                      </a:cubicBezTo>
                      <a:cubicBezTo>
                        <a:pt x="160" y="68"/>
                        <a:pt x="159" y="67"/>
                        <a:pt x="159" y="66"/>
                      </a:cubicBezTo>
                      <a:cubicBezTo>
                        <a:pt x="159" y="65"/>
                        <a:pt x="159" y="65"/>
                        <a:pt x="159" y="65"/>
                      </a:cubicBezTo>
                      <a:cubicBezTo>
                        <a:pt x="159" y="64"/>
                        <a:pt x="159" y="64"/>
                        <a:pt x="159" y="64"/>
                      </a:cubicBezTo>
                      <a:cubicBezTo>
                        <a:pt x="159" y="63"/>
                        <a:pt x="159" y="63"/>
                        <a:pt x="159" y="63"/>
                      </a:cubicBezTo>
                      <a:cubicBezTo>
                        <a:pt x="159" y="63"/>
                        <a:pt x="159" y="63"/>
                        <a:pt x="159" y="63"/>
                      </a:cubicBezTo>
                      <a:cubicBezTo>
                        <a:pt x="159" y="63"/>
                        <a:pt x="159" y="63"/>
                        <a:pt x="159" y="63"/>
                      </a:cubicBezTo>
                      <a:cubicBezTo>
                        <a:pt x="159" y="62"/>
                        <a:pt x="159" y="63"/>
                        <a:pt x="158" y="63"/>
                      </a:cubicBezTo>
                      <a:cubicBezTo>
                        <a:pt x="158" y="63"/>
                        <a:pt x="158" y="63"/>
                        <a:pt x="157" y="63"/>
                      </a:cubicBezTo>
                      <a:cubicBezTo>
                        <a:pt x="157" y="63"/>
                        <a:pt x="157" y="63"/>
                        <a:pt x="157" y="63"/>
                      </a:cubicBezTo>
                      <a:cubicBezTo>
                        <a:pt x="157" y="63"/>
                        <a:pt x="157" y="62"/>
                        <a:pt x="157" y="62"/>
                      </a:cubicBezTo>
                      <a:cubicBezTo>
                        <a:pt x="157" y="62"/>
                        <a:pt x="157" y="61"/>
                        <a:pt x="157" y="61"/>
                      </a:cubicBezTo>
                      <a:cubicBezTo>
                        <a:pt x="157" y="61"/>
                        <a:pt x="158" y="61"/>
                        <a:pt x="158" y="60"/>
                      </a:cubicBezTo>
                      <a:cubicBezTo>
                        <a:pt x="159" y="60"/>
                        <a:pt x="159" y="60"/>
                        <a:pt x="160" y="60"/>
                      </a:cubicBezTo>
                      <a:cubicBezTo>
                        <a:pt x="160" y="60"/>
                        <a:pt x="161" y="60"/>
                        <a:pt x="162" y="60"/>
                      </a:cubicBezTo>
                      <a:cubicBezTo>
                        <a:pt x="162" y="59"/>
                        <a:pt x="162" y="59"/>
                        <a:pt x="163" y="59"/>
                      </a:cubicBezTo>
                      <a:cubicBezTo>
                        <a:pt x="164" y="59"/>
                        <a:pt x="164" y="59"/>
                        <a:pt x="165" y="59"/>
                      </a:cubicBezTo>
                      <a:cubicBezTo>
                        <a:pt x="166" y="59"/>
                        <a:pt x="166" y="59"/>
                        <a:pt x="166" y="59"/>
                      </a:cubicBezTo>
                      <a:cubicBezTo>
                        <a:pt x="166" y="59"/>
                        <a:pt x="166" y="59"/>
                        <a:pt x="166" y="59"/>
                      </a:cubicBezTo>
                      <a:cubicBezTo>
                        <a:pt x="166" y="59"/>
                        <a:pt x="166" y="59"/>
                        <a:pt x="167" y="59"/>
                      </a:cubicBezTo>
                      <a:cubicBezTo>
                        <a:pt x="167" y="59"/>
                        <a:pt x="167" y="60"/>
                        <a:pt x="167" y="60"/>
                      </a:cubicBezTo>
                      <a:cubicBezTo>
                        <a:pt x="167" y="60"/>
                        <a:pt x="168" y="59"/>
                        <a:pt x="169" y="59"/>
                      </a:cubicBezTo>
                      <a:cubicBezTo>
                        <a:pt x="169" y="59"/>
                        <a:pt x="170" y="59"/>
                        <a:pt x="170" y="59"/>
                      </a:cubicBezTo>
                      <a:cubicBezTo>
                        <a:pt x="170" y="59"/>
                        <a:pt x="170" y="59"/>
                        <a:pt x="170" y="59"/>
                      </a:cubicBezTo>
                      <a:cubicBezTo>
                        <a:pt x="170" y="59"/>
                        <a:pt x="170" y="59"/>
                        <a:pt x="170" y="59"/>
                      </a:cubicBezTo>
                      <a:cubicBezTo>
                        <a:pt x="170" y="59"/>
                        <a:pt x="170" y="59"/>
                        <a:pt x="170" y="59"/>
                      </a:cubicBezTo>
                      <a:cubicBezTo>
                        <a:pt x="170" y="59"/>
                        <a:pt x="170" y="59"/>
                        <a:pt x="170" y="59"/>
                      </a:cubicBezTo>
                      <a:cubicBezTo>
                        <a:pt x="169" y="58"/>
                        <a:pt x="169" y="58"/>
                        <a:pt x="169" y="58"/>
                      </a:cubicBezTo>
                      <a:cubicBezTo>
                        <a:pt x="169" y="58"/>
                        <a:pt x="168" y="58"/>
                        <a:pt x="168" y="58"/>
                      </a:cubicBezTo>
                      <a:cubicBezTo>
                        <a:pt x="168" y="57"/>
                        <a:pt x="170" y="52"/>
                        <a:pt x="170" y="50"/>
                      </a:cubicBezTo>
                      <a:cubicBezTo>
                        <a:pt x="171" y="50"/>
                        <a:pt x="171" y="49"/>
                        <a:pt x="171" y="49"/>
                      </a:cubicBezTo>
                      <a:cubicBezTo>
                        <a:pt x="171" y="49"/>
                        <a:pt x="171" y="48"/>
                        <a:pt x="171" y="48"/>
                      </a:cubicBezTo>
                      <a:cubicBezTo>
                        <a:pt x="171" y="48"/>
                        <a:pt x="172" y="48"/>
                        <a:pt x="172" y="48"/>
                      </a:cubicBezTo>
                      <a:cubicBezTo>
                        <a:pt x="173" y="48"/>
                        <a:pt x="173" y="48"/>
                        <a:pt x="173" y="48"/>
                      </a:cubicBezTo>
                      <a:cubicBezTo>
                        <a:pt x="174" y="48"/>
                        <a:pt x="174" y="49"/>
                        <a:pt x="175" y="49"/>
                      </a:cubicBezTo>
                      <a:cubicBezTo>
                        <a:pt x="175" y="49"/>
                        <a:pt x="176" y="49"/>
                        <a:pt x="177" y="49"/>
                      </a:cubicBezTo>
                      <a:cubicBezTo>
                        <a:pt x="178" y="49"/>
                        <a:pt x="179" y="49"/>
                        <a:pt x="179" y="49"/>
                      </a:cubicBezTo>
                      <a:cubicBezTo>
                        <a:pt x="180" y="49"/>
                        <a:pt x="180" y="49"/>
                        <a:pt x="180" y="49"/>
                      </a:cubicBezTo>
                      <a:cubicBezTo>
                        <a:pt x="180" y="49"/>
                        <a:pt x="180" y="49"/>
                        <a:pt x="181" y="49"/>
                      </a:cubicBezTo>
                      <a:cubicBezTo>
                        <a:pt x="181" y="49"/>
                        <a:pt x="181" y="49"/>
                        <a:pt x="182" y="48"/>
                      </a:cubicBezTo>
                      <a:cubicBezTo>
                        <a:pt x="183" y="48"/>
                        <a:pt x="183" y="47"/>
                        <a:pt x="183" y="47"/>
                      </a:cubicBezTo>
                      <a:cubicBezTo>
                        <a:pt x="183" y="47"/>
                        <a:pt x="184" y="47"/>
                        <a:pt x="184" y="46"/>
                      </a:cubicBezTo>
                      <a:cubicBezTo>
                        <a:pt x="184" y="46"/>
                        <a:pt x="184" y="46"/>
                        <a:pt x="183" y="46"/>
                      </a:cubicBezTo>
                      <a:cubicBezTo>
                        <a:pt x="183" y="45"/>
                        <a:pt x="183" y="45"/>
                        <a:pt x="183" y="45"/>
                      </a:cubicBezTo>
                      <a:cubicBezTo>
                        <a:pt x="183" y="44"/>
                        <a:pt x="183" y="43"/>
                        <a:pt x="183" y="43"/>
                      </a:cubicBezTo>
                      <a:cubicBezTo>
                        <a:pt x="183" y="42"/>
                        <a:pt x="183" y="42"/>
                        <a:pt x="183" y="41"/>
                      </a:cubicBezTo>
                      <a:cubicBezTo>
                        <a:pt x="184" y="41"/>
                        <a:pt x="184" y="40"/>
                        <a:pt x="184" y="40"/>
                      </a:cubicBezTo>
                      <a:cubicBezTo>
                        <a:pt x="185" y="40"/>
                        <a:pt x="185" y="40"/>
                        <a:pt x="185" y="40"/>
                      </a:cubicBezTo>
                      <a:cubicBezTo>
                        <a:pt x="186" y="40"/>
                        <a:pt x="186" y="39"/>
                        <a:pt x="186" y="39"/>
                      </a:cubicBezTo>
                      <a:cubicBezTo>
                        <a:pt x="187" y="39"/>
                        <a:pt x="187" y="39"/>
                        <a:pt x="188" y="39"/>
                      </a:cubicBezTo>
                      <a:cubicBezTo>
                        <a:pt x="188" y="39"/>
                        <a:pt x="188" y="39"/>
                        <a:pt x="188" y="38"/>
                      </a:cubicBezTo>
                      <a:cubicBezTo>
                        <a:pt x="188" y="38"/>
                        <a:pt x="188" y="38"/>
                        <a:pt x="188" y="37"/>
                      </a:cubicBezTo>
                      <a:cubicBezTo>
                        <a:pt x="189" y="37"/>
                        <a:pt x="189" y="36"/>
                        <a:pt x="189" y="36"/>
                      </a:cubicBezTo>
                      <a:cubicBezTo>
                        <a:pt x="189" y="36"/>
                        <a:pt x="189" y="36"/>
                        <a:pt x="190" y="36"/>
                      </a:cubicBezTo>
                      <a:cubicBezTo>
                        <a:pt x="190" y="36"/>
                        <a:pt x="190" y="36"/>
                        <a:pt x="190" y="36"/>
                      </a:cubicBezTo>
                      <a:cubicBezTo>
                        <a:pt x="190" y="35"/>
                        <a:pt x="190" y="35"/>
                        <a:pt x="190" y="35"/>
                      </a:cubicBezTo>
                      <a:moveTo>
                        <a:pt x="63" y="58"/>
                      </a:moveTo>
                      <a:cubicBezTo>
                        <a:pt x="63" y="58"/>
                        <a:pt x="63" y="58"/>
                        <a:pt x="63" y="58"/>
                      </a:cubicBezTo>
                      <a:cubicBezTo>
                        <a:pt x="63" y="59"/>
                        <a:pt x="62" y="58"/>
                        <a:pt x="62" y="58"/>
                      </a:cubicBezTo>
                      <a:cubicBezTo>
                        <a:pt x="62" y="58"/>
                        <a:pt x="62" y="58"/>
                        <a:pt x="62" y="57"/>
                      </a:cubicBezTo>
                      <a:cubicBezTo>
                        <a:pt x="62" y="57"/>
                        <a:pt x="62" y="57"/>
                        <a:pt x="63" y="57"/>
                      </a:cubicBezTo>
                      <a:cubicBezTo>
                        <a:pt x="63" y="57"/>
                        <a:pt x="63" y="57"/>
                        <a:pt x="63" y="58"/>
                      </a:cubicBezTo>
                      <a:moveTo>
                        <a:pt x="69" y="57"/>
                      </a:moveTo>
                      <a:cubicBezTo>
                        <a:pt x="69" y="57"/>
                        <a:pt x="69" y="57"/>
                        <a:pt x="69" y="57"/>
                      </a:cubicBezTo>
                      <a:cubicBezTo>
                        <a:pt x="69" y="57"/>
                        <a:pt x="68" y="58"/>
                        <a:pt x="68" y="58"/>
                      </a:cubicBezTo>
                      <a:cubicBezTo>
                        <a:pt x="67" y="58"/>
                        <a:pt x="67" y="57"/>
                        <a:pt x="67" y="57"/>
                      </a:cubicBezTo>
                      <a:cubicBezTo>
                        <a:pt x="66" y="56"/>
                        <a:pt x="66" y="57"/>
                        <a:pt x="66" y="57"/>
                      </a:cubicBezTo>
                      <a:cubicBezTo>
                        <a:pt x="65" y="56"/>
                        <a:pt x="65" y="56"/>
                        <a:pt x="65" y="56"/>
                      </a:cubicBezTo>
                      <a:cubicBezTo>
                        <a:pt x="64" y="56"/>
                        <a:pt x="64" y="56"/>
                        <a:pt x="64" y="56"/>
                      </a:cubicBezTo>
                      <a:cubicBezTo>
                        <a:pt x="63" y="56"/>
                        <a:pt x="64" y="55"/>
                        <a:pt x="64" y="55"/>
                      </a:cubicBezTo>
                      <a:cubicBezTo>
                        <a:pt x="65" y="54"/>
                        <a:pt x="65" y="54"/>
                        <a:pt x="65" y="55"/>
                      </a:cubicBezTo>
                      <a:cubicBezTo>
                        <a:pt x="65" y="55"/>
                        <a:pt x="65" y="55"/>
                        <a:pt x="66" y="55"/>
                      </a:cubicBezTo>
                      <a:cubicBezTo>
                        <a:pt x="66" y="55"/>
                        <a:pt x="66" y="55"/>
                        <a:pt x="67" y="56"/>
                      </a:cubicBezTo>
                      <a:cubicBezTo>
                        <a:pt x="67" y="56"/>
                        <a:pt x="67" y="56"/>
                        <a:pt x="68" y="56"/>
                      </a:cubicBezTo>
                      <a:cubicBezTo>
                        <a:pt x="69" y="56"/>
                        <a:pt x="69" y="56"/>
                        <a:pt x="69" y="57"/>
                      </a:cubicBezTo>
                      <a:moveTo>
                        <a:pt x="152" y="53"/>
                      </a:moveTo>
                      <a:cubicBezTo>
                        <a:pt x="152" y="53"/>
                        <a:pt x="152" y="53"/>
                        <a:pt x="152" y="53"/>
                      </a:cubicBezTo>
                      <a:cubicBezTo>
                        <a:pt x="152" y="54"/>
                        <a:pt x="150" y="54"/>
                        <a:pt x="149" y="54"/>
                      </a:cubicBezTo>
                      <a:cubicBezTo>
                        <a:pt x="149" y="54"/>
                        <a:pt x="148" y="54"/>
                        <a:pt x="147" y="53"/>
                      </a:cubicBezTo>
                      <a:cubicBezTo>
                        <a:pt x="146" y="53"/>
                        <a:pt x="145" y="53"/>
                        <a:pt x="143" y="53"/>
                      </a:cubicBezTo>
                      <a:cubicBezTo>
                        <a:pt x="142" y="52"/>
                        <a:pt x="142" y="53"/>
                        <a:pt x="141" y="53"/>
                      </a:cubicBezTo>
                      <a:cubicBezTo>
                        <a:pt x="140" y="53"/>
                        <a:pt x="139" y="53"/>
                        <a:pt x="138" y="53"/>
                      </a:cubicBezTo>
                      <a:cubicBezTo>
                        <a:pt x="137" y="52"/>
                        <a:pt x="137" y="53"/>
                        <a:pt x="136" y="53"/>
                      </a:cubicBezTo>
                      <a:cubicBezTo>
                        <a:pt x="135" y="53"/>
                        <a:pt x="135" y="53"/>
                        <a:pt x="135" y="54"/>
                      </a:cubicBezTo>
                      <a:cubicBezTo>
                        <a:pt x="134" y="55"/>
                        <a:pt x="134" y="55"/>
                        <a:pt x="132" y="56"/>
                      </a:cubicBezTo>
                      <a:cubicBezTo>
                        <a:pt x="131" y="56"/>
                        <a:pt x="131" y="56"/>
                        <a:pt x="131" y="56"/>
                      </a:cubicBezTo>
                      <a:cubicBezTo>
                        <a:pt x="130" y="57"/>
                        <a:pt x="130" y="57"/>
                        <a:pt x="130" y="58"/>
                      </a:cubicBezTo>
                      <a:cubicBezTo>
                        <a:pt x="130" y="58"/>
                        <a:pt x="130" y="58"/>
                        <a:pt x="130" y="59"/>
                      </a:cubicBezTo>
                      <a:cubicBezTo>
                        <a:pt x="130" y="60"/>
                        <a:pt x="130" y="61"/>
                        <a:pt x="130" y="61"/>
                      </a:cubicBezTo>
                      <a:cubicBezTo>
                        <a:pt x="130" y="62"/>
                        <a:pt x="130" y="62"/>
                        <a:pt x="129" y="62"/>
                      </a:cubicBezTo>
                      <a:cubicBezTo>
                        <a:pt x="129" y="62"/>
                        <a:pt x="129" y="61"/>
                        <a:pt x="129" y="60"/>
                      </a:cubicBezTo>
                      <a:cubicBezTo>
                        <a:pt x="129" y="60"/>
                        <a:pt x="128" y="60"/>
                        <a:pt x="127" y="59"/>
                      </a:cubicBezTo>
                      <a:cubicBezTo>
                        <a:pt x="126" y="58"/>
                        <a:pt x="127" y="58"/>
                        <a:pt x="127" y="57"/>
                      </a:cubicBezTo>
                      <a:cubicBezTo>
                        <a:pt x="127" y="57"/>
                        <a:pt x="128" y="57"/>
                        <a:pt x="127" y="56"/>
                      </a:cubicBezTo>
                      <a:cubicBezTo>
                        <a:pt x="127" y="56"/>
                        <a:pt x="128" y="55"/>
                        <a:pt x="128" y="55"/>
                      </a:cubicBezTo>
                      <a:cubicBezTo>
                        <a:pt x="129" y="55"/>
                        <a:pt x="129" y="55"/>
                        <a:pt x="130" y="55"/>
                      </a:cubicBezTo>
                      <a:cubicBezTo>
                        <a:pt x="130" y="55"/>
                        <a:pt x="130" y="54"/>
                        <a:pt x="130" y="54"/>
                      </a:cubicBezTo>
                      <a:cubicBezTo>
                        <a:pt x="130" y="53"/>
                        <a:pt x="131" y="53"/>
                        <a:pt x="132" y="52"/>
                      </a:cubicBezTo>
                      <a:cubicBezTo>
                        <a:pt x="133" y="51"/>
                        <a:pt x="133" y="52"/>
                        <a:pt x="134" y="52"/>
                      </a:cubicBezTo>
                      <a:cubicBezTo>
                        <a:pt x="134" y="52"/>
                        <a:pt x="135" y="52"/>
                        <a:pt x="136" y="51"/>
                      </a:cubicBezTo>
                      <a:cubicBezTo>
                        <a:pt x="137" y="51"/>
                        <a:pt x="138" y="51"/>
                        <a:pt x="139" y="51"/>
                      </a:cubicBezTo>
                      <a:cubicBezTo>
                        <a:pt x="140" y="51"/>
                        <a:pt x="139" y="52"/>
                        <a:pt x="140" y="52"/>
                      </a:cubicBezTo>
                      <a:cubicBezTo>
                        <a:pt x="141" y="52"/>
                        <a:pt x="142" y="52"/>
                        <a:pt x="143" y="52"/>
                      </a:cubicBezTo>
                      <a:cubicBezTo>
                        <a:pt x="144" y="52"/>
                        <a:pt x="144" y="52"/>
                        <a:pt x="145" y="52"/>
                      </a:cubicBezTo>
                      <a:cubicBezTo>
                        <a:pt x="146" y="52"/>
                        <a:pt x="146" y="52"/>
                        <a:pt x="147" y="53"/>
                      </a:cubicBezTo>
                      <a:cubicBezTo>
                        <a:pt x="148" y="53"/>
                        <a:pt x="148" y="53"/>
                        <a:pt x="149" y="52"/>
                      </a:cubicBezTo>
                      <a:cubicBezTo>
                        <a:pt x="149" y="52"/>
                        <a:pt x="150" y="52"/>
                        <a:pt x="151" y="52"/>
                      </a:cubicBezTo>
                      <a:cubicBezTo>
                        <a:pt x="152" y="52"/>
                        <a:pt x="152" y="52"/>
                        <a:pt x="152" y="51"/>
                      </a:cubicBezTo>
                      <a:cubicBezTo>
                        <a:pt x="152" y="50"/>
                        <a:pt x="153" y="51"/>
                        <a:pt x="154" y="52"/>
                      </a:cubicBezTo>
                      <a:cubicBezTo>
                        <a:pt x="154" y="53"/>
                        <a:pt x="153" y="53"/>
                        <a:pt x="152" y="53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328" name="Freeform 76"/>
                <p:cNvSpPr>
                  <a:spLocks/>
                </p:cNvSpPr>
                <p:nvPr/>
              </p:nvSpPr>
              <p:spPr bwMode="auto">
                <a:xfrm>
                  <a:off x="3902" y="2054"/>
                  <a:ext cx="6" cy="5"/>
                </a:xfrm>
                <a:custGeom>
                  <a:avLst/>
                  <a:gdLst>
                    <a:gd name="T0" fmla="*/ 0 w 2"/>
                    <a:gd name="T1" fmla="*/ 1 h 2"/>
                    <a:gd name="T2" fmla="*/ 1 w 2"/>
                    <a:gd name="T3" fmla="*/ 2 h 2"/>
                    <a:gd name="T4" fmla="*/ 1 w 2"/>
                    <a:gd name="T5" fmla="*/ 1 h 2"/>
                    <a:gd name="T6" fmla="*/ 2 w 2"/>
                    <a:gd name="T7" fmla="*/ 1 h 2"/>
                    <a:gd name="T8" fmla="*/ 1 w 2"/>
                    <a:gd name="T9" fmla="*/ 1 h 2"/>
                    <a:gd name="T10" fmla="*/ 0 w 2"/>
                    <a:gd name="T11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329" name="Freeform 77"/>
                <p:cNvSpPr>
                  <a:spLocks/>
                </p:cNvSpPr>
                <p:nvPr/>
              </p:nvSpPr>
              <p:spPr bwMode="auto">
                <a:xfrm>
                  <a:off x="3897" y="2062"/>
                  <a:ext cx="5" cy="8"/>
                </a:xfrm>
                <a:custGeom>
                  <a:avLst/>
                  <a:gdLst>
                    <a:gd name="T0" fmla="*/ 0 w 2"/>
                    <a:gd name="T1" fmla="*/ 3 h 3"/>
                    <a:gd name="T2" fmla="*/ 1 w 2"/>
                    <a:gd name="T3" fmla="*/ 3 h 3"/>
                    <a:gd name="T4" fmla="*/ 2 w 2"/>
                    <a:gd name="T5" fmla="*/ 2 h 3"/>
                    <a:gd name="T6" fmla="*/ 2 w 2"/>
                    <a:gd name="T7" fmla="*/ 1 h 3"/>
                    <a:gd name="T8" fmla="*/ 1 w 2"/>
                    <a:gd name="T9" fmla="*/ 0 h 3"/>
                    <a:gd name="T10" fmla="*/ 1 w 2"/>
                    <a:gd name="T11" fmla="*/ 1 h 3"/>
                    <a:gd name="T12" fmla="*/ 1 w 2"/>
                    <a:gd name="T13" fmla="*/ 2 h 3"/>
                    <a:gd name="T14" fmla="*/ 0 w 2"/>
                    <a:gd name="T1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3">
                      <a:moveTo>
                        <a:pt x="0" y="3"/>
                      </a:moveTo>
                      <a:cubicBezTo>
                        <a:pt x="0" y="3"/>
                        <a:pt x="1" y="3"/>
                        <a:pt x="1" y="3"/>
                      </a:cubicBezTo>
                      <a:cubicBezTo>
                        <a:pt x="1" y="2"/>
                        <a:pt x="2" y="2"/>
                        <a:pt x="2" y="2"/>
                      </a:cubicBezTo>
                      <a:cubicBezTo>
                        <a:pt x="2" y="2"/>
                        <a:pt x="2" y="1"/>
                        <a:pt x="2" y="1"/>
                      </a:cubicBezTo>
                      <a:cubicBezTo>
                        <a:pt x="2" y="1"/>
                        <a:pt x="2" y="0"/>
                        <a:pt x="1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1" y="2"/>
                        <a:pt x="0" y="3"/>
                        <a:pt x="0" y="3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330" name="Freeform 78"/>
                <p:cNvSpPr>
                  <a:spLocks/>
                </p:cNvSpPr>
                <p:nvPr/>
              </p:nvSpPr>
              <p:spPr bwMode="auto">
                <a:xfrm>
                  <a:off x="3878" y="2070"/>
                  <a:ext cx="6" cy="5"/>
                </a:xfrm>
                <a:custGeom>
                  <a:avLst/>
                  <a:gdLst>
                    <a:gd name="T0" fmla="*/ 1 w 2"/>
                    <a:gd name="T1" fmla="*/ 2 h 2"/>
                    <a:gd name="T2" fmla="*/ 2 w 2"/>
                    <a:gd name="T3" fmla="*/ 2 h 2"/>
                    <a:gd name="T4" fmla="*/ 2 w 2"/>
                    <a:gd name="T5" fmla="*/ 1 h 2"/>
                    <a:gd name="T6" fmla="*/ 2 w 2"/>
                    <a:gd name="T7" fmla="*/ 1 h 2"/>
                    <a:gd name="T8" fmla="*/ 2 w 2"/>
                    <a:gd name="T9" fmla="*/ 0 h 2"/>
                    <a:gd name="T10" fmla="*/ 1 w 2"/>
                    <a:gd name="T11" fmla="*/ 0 h 2"/>
                    <a:gd name="T12" fmla="*/ 0 w 2"/>
                    <a:gd name="T13" fmla="*/ 1 h 2"/>
                    <a:gd name="T14" fmla="*/ 1 w 2"/>
                    <a:gd name="T15" fmla="*/ 2 h 2"/>
                    <a:gd name="T16" fmla="*/ 1 w 2"/>
                    <a:gd name="T1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1" y="2"/>
                      </a:moveTo>
                      <a:cubicBezTo>
                        <a:pt x="1" y="2"/>
                        <a:pt x="1" y="2"/>
                        <a:pt x="2" y="2"/>
                      </a:cubicBezTo>
                      <a:cubicBezTo>
                        <a:pt x="2" y="2"/>
                        <a:pt x="2" y="2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331" name="Freeform 79"/>
                <p:cNvSpPr>
                  <a:spLocks/>
                </p:cNvSpPr>
                <p:nvPr/>
              </p:nvSpPr>
              <p:spPr bwMode="auto">
                <a:xfrm>
                  <a:off x="3862" y="2065"/>
                  <a:ext cx="11" cy="8"/>
                </a:xfrm>
                <a:custGeom>
                  <a:avLst/>
                  <a:gdLst>
                    <a:gd name="T0" fmla="*/ 1 w 4"/>
                    <a:gd name="T1" fmla="*/ 1 h 3"/>
                    <a:gd name="T2" fmla="*/ 1 w 4"/>
                    <a:gd name="T3" fmla="*/ 2 h 3"/>
                    <a:gd name="T4" fmla="*/ 2 w 4"/>
                    <a:gd name="T5" fmla="*/ 2 h 3"/>
                    <a:gd name="T6" fmla="*/ 2 w 4"/>
                    <a:gd name="T7" fmla="*/ 3 h 3"/>
                    <a:gd name="T8" fmla="*/ 3 w 4"/>
                    <a:gd name="T9" fmla="*/ 2 h 3"/>
                    <a:gd name="T10" fmla="*/ 3 w 4"/>
                    <a:gd name="T11" fmla="*/ 1 h 3"/>
                    <a:gd name="T12" fmla="*/ 4 w 4"/>
                    <a:gd name="T13" fmla="*/ 0 h 3"/>
                    <a:gd name="T14" fmla="*/ 4 w 4"/>
                    <a:gd name="T15" fmla="*/ 0 h 3"/>
                    <a:gd name="T16" fmla="*/ 2 w 4"/>
                    <a:gd name="T17" fmla="*/ 1 h 3"/>
                    <a:gd name="T18" fmla="*/ 1 w 4"/>
                    <a:gd name="T19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3">
                      <a:moveTo>
                        <a:pt x="1" y="1"/>
                      </a:moveTo>
                      <a:cubicBezTo>
                        <a:pt x="1" y="1"/>
                        <a:pt x="0" y="1"/>
                        <a:pt x="1" y="2"/>
                      </a:cubicBezTo>
                      <a:cubicBezTo>
                        <a:pt x="1" y="2"/>
                        <a:pt x="1" y="2"/>
                        <a:pt x="2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3"/>
                        <a:pt x="2" y="2"/>
                        <a:pt x="3" y="2"/>
                      </a:cubicBezTo>
                      <a:cubicBezTo>
                        <a:pt x="3" y="2"/>
                        <a:pt x="3" y="1"/>
                        <a:pt x="3" y="1"/>
                      </a:cubicBezTo>
                      <a:cubicBezTo>
                        <a:pt x="4" y="1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0"/>
                        <a:pt x="3" y="0"/>
                        <a:pt x="2" y="1"/>
                      </a:cubicBezTo>
                      <a:cubicBezTo>
                        <a:pt x="2" y="1"/>
                        <a:pt x="1" y="1"/>
                        <a:pt x="1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332" name="Freeform 80"/>
                <p:cNvSpPr>
                  <a:spLocks/>
                </p:cNvSpPr>
                <p:nvPr/>
              </p:nvSpPr>
              <p:spPr bwMode="auto">
                <a:xfrm>
                  <a:off x="3862" y="2070"/>
                  <a:ext cx="0" cy="3"/>
                </a:xfrm>
                <a:custGeom>
                  <a:avLst/>
                  <a:gdLst>
                    <a:gd name="T0" fmla="*/ 1 h 1"/>
                    <a:gd name="T1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333" name="Freeform 81"/>
                <p:cNvSpPr>
                  <a:spLocks/>
                </p:cNvSpPr>
                <p:nvPr/>
              </p:nvSpPr>
              <p:spPr bwMode="auto">
                <a:xfrm>
                  <a:off x="4128" y="1695"/>
                  <a:ext cx="8" cy="5"/>
                </a:xfrm>
                <a:custGeom>
                  <a:avLst/>
                  <a:gdLst>
                    <a:gd name="T0" fmla="*/ 0 w 3"/>
                    <a:gd name="T1" fmla="*/ 2 h 2"/>
                    <a:gd name="T2" fmla="*/ 1 w 3"/>
                    <a:gd name="T3" fmla="*/ 2 h 2"/>
                    <a:gd name="T4" fmla="*/ 2 w 3"/>
                    <a:gd name="T5" fmla="*/ 2 h 2"/>
                    <a:gd name="T6" fmla="*/ 3 w 3"/>
                    <a:gd name="T7" fmla="*/ 1 h 2"/>
                    <a:gd name="T8" fmla="*/ 3 w 3"/>
                    <a:gd name="T9" fmla="*/ 1 h 2"/>
                    <a:gd name="T10" fmla="*/ 1 w 3"/>
                    <a:gd name="T11" fmla="*/ 1 h 2"/>
                    <a:gd name="T12" fmla="*/ 1 w 3"/>
                    <a:gd name="T13" fmla="*/ 1 h 2"/>
                    <a:gd name="T14" fmla="*/ 0 w 3"/>
                    <a:gd name="T1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2">
                      <a:moveTo>
                        <a:pt x="0" y="2"/>
                      </a:moveTo>
                      <a:cubicBezTo>
                        <a:pt x="0" y="2"/>
                        <a:pt x="0" y="2"/>
                        <a:pt x="1" y="2"/>
                      </a:cubicBezTo>
                      <a:cubicBezTo>
                        <a:pt x="1" y="2"/>
                        <a:pt x="1" y="2"/>
                        <a:pt x="2" y="2"/>
                      </a:cubicBezTo>
                      <a:cubicBezTo>
                        <a:pt x="2" y="1"/>
                        <a:pt x="2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0"/>
                        <a:pt x="2" y="0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2"/>
                        <a:pt x="0" y="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334" name="Freeform 82"/>
                <p:cNvSpPr>
                  <a:spLocks/>
                </p:cNvSpPr>
                <p:nvPr/>
              </p:nvSpPr>
              <p:spPr bwMode="auto">
                <a:xfrm>
                  <a:off x="4125" y="1682"/>
                  <a:ext cx="8" cy="2"/>
                </a:xfrm>
                <a:custGeom>
                  <a:avLst/>
                  <a:gdLst>
                    <a:gd name="T0" fmla="*/ 1 w 3"/>
                    <a:gd name="T1" fmla="*/ 1 h 1"/>
                    <a:gd name="T2" fmla="*/ 2 w 3"/>
                    <a:gd name="T3" fmla="*/ 1 h 1"/>
                    <a:gd name="T4" fmla="*/ 2 w 3"/>
                    <a:gd name="T5" fmla="*/ 0 h 1"/>
                    <a:gd name="T6" fmla="*/ 2 w 3"/>
                    <a:gd name="T7" fmla="*/ 0 h 1"/>
                    <a:gd name="T8" fmla="*/ 1 w 3"/>
                    <a:gd name="T9" fmla="*/ 1 h 1"/>
                    <a:gd name="T10" fmla="*/ 1 w 3"/>
                    <a:gd name="T11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1"/>
                        <a:pt x="2" y="1"/>
                        <a:pt x="2" y="0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1"/>
                        <a:pt x="0" y="1"/>
                        <a:pt x="1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335" name="Freeform 83"/>
                <p:cNvSpPr>
                  <a:spLocks/>
                </p:cNvSpPr>
                <p:nvPr/>
              </p:nvSpPr>
              <p:spPr bwMode="auto">
                <a:xfrm>
                  <a:off x="4123" y="1684"/>
                  <a:ext cx="2" cy="6"/>
                </a:xfrm>
                <a:custGeom>
                  <a:avLst/>
                  <a:gdLst>
                    <a:gd name="T0" fmla="*/ 0 w 1"/>
                    <a:gd name="T1" fmla="*/ 2 h 2"/>
                    <a:gd name="T2" fmla="*/ 1 w 1"/>
                    <a:gd name="T3" fmla="*/ 1 h 2"/>
                    <a:gd name="T4" fmla="*/ 0 w 1"/>
                    <a:gd name="T5" fmla="*/ 1 h 2"/>
                    <a:gd name="T6" fmla="*/ 0 w 1"/>
                    <a:gd name="T7" fmla="*/ 2 h 2"/>
                    <a:gd name="T8" fmla="*/ 0 w 1"/>
                    <a:gd name="T9" fmla="*/ 2 h 2"/>
                    <a:gd name="T10" fmla="*/ 0 w 1"/>
                    <a:gd name="T11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0" y="2"/>
                        <a:pt x="1" y="2"/>
                        <a:pt x="1" y="1"/>
                      </a:cubicBezTo>
                      <a:cubicBezTo>
                        <a:pt x="1" y="1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336" name="Freeform 84"/>
                <p:cNvSpPr>
                  <a:spLocks/>
                </p:cNvSpPr>
                <p:nvPr/>
              </p:nvSpPr>
              <p:spPr bwMode="auto">
                <a:xfrm>
                  <a:off x="4123" y="1690"/>
                  <a:ext cx="5" cy="2"/>
                </a:xfrm>
                <a:custGeom>
                  <a:avLst/>
                  <a:gdLst>
                    <a:gd name="T0" fmla="*/ 1 w 2"/>
                    <a:gd name="T1" fmla="*/ 1 h 1"/>
                    <a:gd name="T2" fmla="*/ 1 w 2"/>
                    <a:gd name="T3" fmla="*/ 1 h 1"/>
                    <a:gd name="T4" fmla="*/ 1 w 2"/>
                    <a:gd name="T5" fmla="*/ 0 h 1"/>
                    <a:gd name="T6" fmla="*/ 2 w 2"/>
                    <a:gd name="T7" fmla="*/ 0 h 1"/>
                    <a:gd name="T8" fmla="*/ 2 w 2"/>
                    <a:gd name="T9" fmla="*/ 0 h 1"/>
                    <a:gd name="T10" fmla="*/ 1 w 2"/>
                    <a:gd name="T11" fmla="*/ 0 h 1"/>
                    <a:gd name="T12" fmla="*/ 1 w 2"/>
                    <a:gd name="T13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1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337" name="Freeform 85"/>
                <p:cNvSpPr>
                  <a:spLocks/>
                </p:cNvSpPr>
                <p:nvPr/>
              </p:nvSpPr>
              <p:spPr bwMode="auto">
                <a:xfrm>
                  <a:off x="5244" y="2137"/>
                  <a:ext cx="8" cy="8"/>
                </a:xfrm>
                <a:custGeom>
                  <a:avLst/>
                  <a:gdLst>
                    <a:gd name="T0" fmla="*/ 1 w 3"/>
                    <a:gd name="T1" fmla="*/ 1 h 3"/>
                    <a:gd name="T2" fmla="*/ 1 w 3"/>
                    <a:gd name="T3" fmla="*/ 0 h 3"/>
                    <a:gd name="T4" fmla="*/ 0 w 3"/>
                    <a:gd name="T5" fmla="*/ 1 h 3"/>
                    <a:gd name="T6" fmla="*/ 1 w 3"/>
                    <a:gd name="T7" fmla="*/ 2 h 3"/>
                    <a:gd name="T8" fmla="*/ 2 w 3"/>
                    <a:gd name="T9" fmla="*/ 3 h 3"/>
                    <a:gd name="T10" fmla="*/ 3 w 3"/>
                    <a:gd name="T11" fmla="*/ 2 h 3"/>
                    <a:gd name="T12" fmla="*/ 1 w 3"/>
                    <a:gd name="T13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3">
                      <a:moveTo>
                        <a:pt x="1" y="1"/>
                      </a:move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2"/>
                        <a:pt x="2" y="3"/>
                        <a:pt x="2" y="3"/>
                      </a:cubicBezTo>
                      <a:cubicBezTo>
                        <a:pt x="3" y="2"/>
                        <a:pt x="2" y="2"/>
                        <a:pt x="3" y="2"/>
                      </a:cubicBezTo>
                      <a:cubicBezTo>
                        <a:pt x="3" y="1"/>
                        <a:pt x="2" y="1"/>
                        <a:pt x="1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338" name="Freeform 86"/>
                <p:cNvSpPr>
                  <a:spLocks/>
                </p:cNvSpPr>
                <p:nvPr/>
              </p:nvSpPr>
              <p:spPr bwMode="auto">
                <a:xfrm>
                  <a:off x="5244" y="2145"/>
                  <a:ext cx="5" cy="2"/>
                </a:xfrm>
                <a:custGeom>
                  <a:avLst/>
                  <a:gdLst>
                    <a:gd name="T0" fmla="*/ 1 w 2"/>
                    <a:gd name="T1" fmla="*/ 1 h 1"/>
                    <a:gd name="T2" fmla="*/ 1 w 2"/>
                    <a:gd name="T3" fmla="*/ 0 h 1"/>
                    <a:gd name="T4" fmla="*/ 1 w 2"/>
                    <a:gd name="T5" fmla="*/ 1 h 1"/>
                    <a:gd name="T6" fmla="*/ 1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1" y="1"/>
                      </a:moveTo>
                      <a:cubicBezTo>
                        <a:pt x="1" y="1"/>
                        <a:pt x="2" y="1"/>
                        <a:pt x="1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339" name="Freeform 87"/>
                <p:cNvSpPr>
                  <a:spLocks/>
                </p:cNvSpPr>
                <p:nvPr/>
              </p:nvSpPr>
              <p:spPr bwMode="auto">
                <a:xfrm>
                  <a:off x="3318" y="2695"/>
                  <a:ext cx="104" cy="107"/>
                </a:xfrm>
                <a:custGeom>
                  <a:avLst/>
                  <a:gdLst>
                    <a:gd name="T0" fmla="*/ 38 w 39"/>
                    <a:gd name="T1" fmla="*/ 22 h 40"/>
                    <a:gd name="T2" fmla="*/ 36 w 39"/>
                    <a:gd name="T3" fmla="*/ 22 h 40"/>
                    <a:gd name="T4" fmla="*/ 34 w 39"/>
                    <a:gd name="T5" fmla="*/ 22 h 40"/>
                    <a:gd name="T6" fmla="*/ 33 w 39"/>
                    <a:gd name="T7" fmla="*/ 19 h 40"/>
                    <a:gd name="T8" fmla="*/ 32 w 39"/>
                    <a:gd name="T9" fmla="*/ 16 h 40"/>
                    <a:gd name="T10" fmla="*/ 31 w 39"/>
                    <a:gd name="T11" fmla="*/ 14 h 40"/>
                    <a:gd name="T12" fmla="*/ 30 w 39"/>
                    <a:gd name="T13" fmla="*/ 14 h 40"/>
                    <a:gd name="T14" fmla="*/ 28 w 39"/>
                    <a:gd name="T15" fmla="*/ 14 h 40"/>
                    <a:gd name="T16" fmla="*/ 25 w 39"/>
                    <a:gd name="T17" fmla="*/ 14 h 40"/>
                    <a:gd name="T18" fmla="*/ 23 w 39"/>
                    <a:gd name="T19" fmla="*/ 14 h 40"/>
                    <a:gd name="T20" fmla="*/ 21 w 39"/>
                    <a:gd name="T21" fmla="*/ 12 h 40"/>
                    <a:gd name="T22" fmla="*/ 21 w 39"/>
                    <a:gd name="T23" fmla="*/ 10 h 40"/>
                    <a:gd name="T24" fmla="*/ 21 w 39"/>
                    <a:gd name="T25" fmla="*/ 6 h 40"/>
                    <a:gd name="T26" fmla="*/ 20 w 39"/>
                    <a:gd name="T27" fmla="*/ 4 h 40"/>
                    <a:gd name="T28" fmla="*/ 16 w 39"/>
                    <a:gd name="T29" fmla="*/ 0 h 40"/>
                    <a:gd name="T30" fmla="*/ 12 w 39"/>
                    <a:gd name="T31" fmla="*/ 0 h 40"/>
                    <a:gd name="T32" fmla="*/ 7 w 39"/>
                    <a:gd name="T33" fmla="*/ 1 h 40"/>
                    <a:gd name="T34" fmla="*/ 7 w 39"/>
                    <a:gd name="T35" fmla="*/ 1 h 40"/>
                    <a:gd name="T36" fmla="*/ 3 w 39"/>
                    <a:gd name="T37" fmla="*/ 4 h 40"/>
                    <a:gd name="T38" fmla="*/ 1 w 39"/>
                    <a:gd name="T39" fmla="*/ 6 h 40"/>
                    <a:gd name="T40" fmla="*/ 1 w 39"/>
                    <a:gd name="T41" fmla="*/ 11 h 40"/>
                    <a:gd name="T42" fmla="*/ 0 w 39"/>
                    <a:gd name="T43" fmla="*/ 14 h 40"/>
                    <a:gd name="T44" fmla="*/ 0 w 39"/>
                    <a:gd name="T45" fmla="*/ 14 h 40"/>
                    <a:gd name="T46" fmla="*/ 3 w 39"/>
                    <a:gd name="T47" fmla="*/ 17 h 40"/>
                    <a:gd name="T48" fmla="*/ 6 w 39"/>
                    <a:gd name="T49" fmla="*/ 21 h 40"/>
                    <a:gd name="T50" fmla="*/ 10 w 39"/>
                    <a:gd name="T51" fmla="*/ 22 h 40"/>
                    <a:gd name="T52" fmla="*/ 14 w 39"/>
                    <a:gd name="T53" fmla="*/ 24 h 40"/>
                    <a:gd name="T54" fmla="*/ 20 w 39"/>
                    <a:gd name="T55" fmla="*/ 27 h 40"/>
                    <a:gd name="T56" fmla="*/ 23 w 39"/>
                    <a:gd name="T57" fmla="*/ 29 h 40"/>
                    <a:gd name="T58" fmla="*/ 23 w 39"/>
                    <a:gd name="T59" fmla="*/ 32 h 40"/>
                    <a:gd name="T60" fmla="*/ 22 w 39"/>
                    <a:gd name="T61" fmla="*/ 33 h 40"/>
                    <a:gd name="T62" fmla="*/ 21 w 39"/>
                    <a:gd name="T63" fmla="*/ 36 h 40"/>
                    <a:gd name="T64" fmla="*/ 20 w 39"/>
                    <a:gd name="T65" fmla="*/ 38 h 40"/>
                    <a:gd name="T66" fmla="*/ 21 w 39"/>
                    <a:gd name="T67" fmla="*/ 39 h 40"/>
                    <a:gd name="T68" fmla="*/ 25 w 39"/>
                    <a:gd name="T69" fmla="*/ 39 h 40"/>
                    <a:gd name="T70" fmla="*/ 27 w 39"/>
                    <a:gd name="T71" fmla="*/ 39 h 40"/>
                    <a:gd name="T72" fmla="*/ 30 w 39"/>
                    <a:gd name="T73" fmla="*/ 40 h 40"/>
                    <a:gd name="T74" fmla="*/ 31 w 39"/>
                    <a:gd name="T75" fmla="*/ 39 h 40"/>
                    <a:gd name="T76" fmla="*/ 33 w 39"/>
                    <a:gd name="T77" fmla="*/ 39 h 40"/>
                    <a:gd name="T78" fmla="*/ 33 w 39"/>
                    <a:gd name="T79" fmla="*/ 38 h 40"/>
                    <a:gd name="T80" fmla="*/ 36 w 39"/>
                    <a:gd name="T81" fmla="*/ 35 h 40"/>
                    <a:gd name="T82" fmla="*/ 37 w 39"/>
                    <a:gd name="T83" fmla="*/ 34 h 40"/>
                    <a:gd name="T84" fmla="*/ 38 w 39"/>
                    <a:gd name="T85" fmla="*/ 28 h 40"/>
                    <a:gd name="T86" fmla="*/ 38 w 39"/>
                    <a:gd name="T87" fmla="*/ 23 h 40"/>
                    <a:gd name="T88" fmla="*/ 39 w 39"/>
                    <a:gd name="T89" fmla="*/ 2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39" h="40">
                      <a:moveTo>
                        <a:pt x="39" y="22"/>
                      </a:moveTo>
                      <a:cubicBezTo>
                        <a:pt x="38" y="22"/>
                        <a:pt x="38" y="22"/>
                        <a:pt x="38" y="22"/>
                      </a:cubicBezTo>
                      <a:cubicBezTo>
                        <a:pt x="37" y="22"/>
                        <a:pt x="37" y="22"/>
                        <a:pt x="37" y="22"/>
                      </a:cubicBezTo>
                      <a:cubicBezTo>
                        <a:pt x="36" y="22"/>
                        <a:pt x="36" y="22"/>
                        <a:pt x="36" y="22"/>
                      </a:cubicBezTo>
                      <a:cubicBezTo>
                        <a:pt x="35" y="22"/>
                        <a:pt x="35" y="22"/>
                        <a:pt x="34" y="22"/>
                      </a:cubicBezTo>
                      <a:cubicBezTo>
                        <a:pt x="34" y="22"/>
                        <a:pt x="34" y="22"/>
                        <a:pt x="34" y="22"/>
                      </a:cubicBezTo>
                      <a:cubicBezTo>
                        <a:pt x="33" y="21"/>
                        <a:pt x="33" y="21"/>
                        <a:pt x="33" y="21"/>
                      </a:cubicBezTo>
                      <a:cubicBezTo>
                        <a:pt x="33" y="20"/>
                        <a:pt x="33" y="20"/>
                        <a:pt x="33" y="19"/>
                      </a:cubicBezTo>
                      <a:cubicBezTo>
                        <a:pt x="33" y="19"/>
                        <a:pt x="33" y="18"/>
                        <a:pt x="32" y="18"/>
                      </a:cubicBezTo>
                      <a:cubicBezTo>
                        <a:pt x="32" y="17"/>
                        <a:pt x="32" y="17"/>
                        <a:pt x="32" y="16"/>
                      </a:cubicBezTo>
                      <a:cubicBezTo>
                        <a:pt x="32" y="15"/>
                        <a:pt x="32" y="15"/>
                        <a:pt x="32" y="14"/>
                      </a:cubicBezTo>
                      <a:cubicBezTo>
                        <a:pt x="31" y="14"/>
                        <a:pt x="31" y="14"/>
                        <a:pt x="31" y="14"/>
                      </a:cubicBezTo>
                      <a:cubicBezTo>
                        <a:pt x="31" y="14"/>
                        <a:pt x="30" y="14"/>
                        <a:pt x="30" y="14"/>
                      </a:cubicBezTo>
                      <a:cubicBezTo>
                        <a:pt x="30" y="14"/>
                        <a:pt x="30" y="14"/>
                        <a:pt x="30" y="14"/>
                      </a:cubicBezTo>
                      <a:cubicBezTo>
                        <a:pt x="29" y="14"/>
                        <a:pt x="29" y="13"/>
                        <a:pt x="29" y="13"/>
                      </a:cubicBezTo>
                      <a:cubicBezTo>
                        <a:pt x="29" y="13"/>
                        <a:pt x="28" y="14"/>
                        <a:pt x="28" y="14"/>
                      </a:cubicBezTo>
                      <a:cubicBezTo>
                        <a:pt x="28" y="14"/>
                        <a:pt x="28" y="14"/>
                        <a:pt x="27" y="14"/>
                      </a:cubicBezTo>
                      <a:cubicBezTo>
                        <a:pt x="26" y="14"/>
                        <a:pt x="25" y="14"/>
                        <a:pt x="25" y="14"/>
                      </a:cubicBezTo>
                      <a:cubicBezTo>
                        <a:pt x="24" y="14"/>
                        <a:pt x="24" y="14"/>
                        <a:pt x="23" y="14"/>
                      </a:cubicBezTo>
                      <a:cubicBezTo>
                        <a:pt x="23" y="14"/>
                        <a:pt x="23" y="14"/>
                        <a:pt x="23" y="14"/>
                      </a:cubicBezTo>
                      <a:cubicBezTo>
                        <a:pt x="22" y="14"/>
                        <a:pt x="22" y="14"/>
                        <a:pt x="21" y="13"/>
                      </a:cubicBezTo>
                      <a:cubicBezTo>
                        <a:pt x="21" y="13"/>
                        <a:pt x="21" y="13"/>
                        <a:pt x="21" y="12"/>
                      </a:cubicBezTo>
                      <a:cubicBezTo>
                        <a:pt x="21" y="12"/>
                        <a:pt x="21" y="12"/>
                        <a:pt x="21" y="11"/>
                      </a:cubicBezTo>
                      <a:cubicBezTo>
                        <a:pt x="21" y="11"/>
                        <a:pt x="21" y="10"/>
                        <a:pt x="21" y="10"/>
                      </a:cubicBezTo>
                      <a:cubicBezTo>
                        <a:pt x="22" y="9"/>
                        <a:pt x="22" y="9"/>
                        <a:pt x="22" y="8"/>
                      </a:cubicBezTo>
                      <a:cubicBezTo>
                        <a:pt x="21" y="7"/>
                        <a:pt x="21" y="6"/>
                        <a:pt x="21" y="6"/>
                      </a:cubicBezTo>
                      <a:cubicBezTo>
                        <a:pt x="21" y="5"/>
                        <a:pt x="21" y="5"/>
                        <a:pt x="20" y="5"/>
                      </a:cubicBezTo>
                      <a:cubicBezTo>
                        <a:pt x="20" y="4"/>
                        <a:pt x="20" y="4"/>
                        <a:pt x="20" y="4"/>
                      </a:cubicBezTo>
                      <a:cubicBezTo>
                        <a:pt x="20" y="3"/>
                        <a:pt x="20" y="3"/>
                        <a:pt x="20" y="2"/>
                      </a:cubicBezTo>
                      <a:cubicBezTo>
                        <a:pt x="19" y="1"/>
                        <a:pt x="17" y="0"/>
                        <a:pt x="16" y="0"/>
                      </a:cubicBezTo>
                      <a:cubicBezTo>
                        <a:pt x="15" y="0"/>
                        <a:pt x="15" y="0"/>
                        <a:pt x="14" y="0"/>
                      </a:cubicBezTo>
                      <a:cubicBezTo>
                        <a:pt x="14" y="0"/>
                        <a:pt x="13" y="0"/>
                        <a:pt x="12" y="0"/>
                      </a:cubicBezTo>
                      <a:cubicBezTo>
                        <a:pt x="10" y="0"/>
                        <a:pt x="9" y="1"/>
                        <a:pt x="8" y="1"/>
                      </a:cubicBezTo>
                      <a:cubicBezTo>
                        <a:pt x="8" y="1"/>
                        <a:pt x="8" y="1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5" y="2"/>
                        <a:pt x="4" y="2"/>
                        <a:pt x="4" y="2"/>
                      </a:cubicBezTo>
                      <a:cubicBezTo>
                        <a:pt x="3" y="3"/>
                        <a:pt x="3" y="3"/>
                        <a:pt x="3" y="4"/>
                      </a:cubicBezTo>
                      <a:cubicBezTo>
                        <a:pt x="3" y="4"/>
                        <a:pt x="2" y="5"/>
                        <a:pt x="2" y="5"/>
                      </a:cubicBezTo>
                      <a:cubicBezTo>
                        <a:pt x="2" y="5"/>
                        <a:pt x="2" y="6"/>
                        <a:pt x="1" y="6"/>
                      </a:cubicBezTo>
                      <a:cubicBezTo>
                        <a:pt x="1" y="7"/>
                        <a:pt x="1" y="7"/>
                        <a:pt x="1" y="8"/>
                      </a:cubicBezTo>
                      <a:cubicBezTo>
                        <a:pt x="1" y="9"/>
                        <a:pt x="1" y="10"/>
                        <a:pt x="1" y="11"/>
                      </a:cubicBezTo>
                      <a:cubicBezTo>
                        <a:pt x="1" y="11"/>
                        <a:pt x="1" y="11"/>
                        <a:pt x="1" y="12"/>
                      </a:cubicBezTo>
                      <a:cubicBezTo>
                        <a:pt x="0" y="13"/>
                        <a:pt x="0" y="13"/>
                        <a:pt x="0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1" y="15"/>
                        <a:pt x="1" y="15"/>
                        <a:pt x="1" y="15"/>
                      </a:cubicBezTo>
                      <a:cubicBezTo>
                        <a:pt x="2" y="16"/>
                        <a:pt x="2" y="17"/>
                        <a:pt x="3" y="17"/>
                      </a:cubicBezTo>
                      <a:cubicBezTo>
                        <a:pt x="3" y="18"/>
                        <a:pt x="4" y="18"/>
                        <a:pt x="4" y="19"/>
                      </a:cubicBezTo>
                      <a:cubicBezTo>
                        <a:pt x="5" y="19"/>
                        <a:pt x="5" y="20"/>
                        <a:pt x="6" y="21"/>
                      </a:cubicBezTo>
                      <a:cubicBezTo>
                        <a:pt x="7" y="21"/>
                        <a:pt x="7" y="22"/>
                        <a:pt x="8" y="22"/>
                      </a:cubicBezTo>
                      <a:cubicBezTo>
                        <a:pt x="8" y="22"/>
                        <a:pt x="9" y="22"/>
                        <a:pt x="10" y="22"/>
                      </a:cubicBezTo>
                      <a:cubicBezTo>
                        <a:pt x="10" y="22"/>
                        <a:pt x="11" y="22"/>
                        <a:pt x="12" y="23"/>
                      </a:cubicBezTo>
                      <a:cubicBezTo>
                        <a:pt x="13" y="23"/>
                        <a:pt x="13" y="23"/>
                        <a:pt x="14" y="24"/>
                      </a:cubicBezTo>
                      <a:cubicBezTo>
                        <a:pt x="14" y="24"/>
                        <a:pt x="15" y="24"/>
                        <a:pt x="16" y="25"/>
                      </a:cubicBezTo>
                      <a:cubicBezTo>
                        <a:pt x="18" y="26"/>
                        <a:pt x="19" y="27"/>
                        <a:pt x="20" y="27"/>
                      </a:cubicBezTo>
                      <a:cubicBezTo>
                        <a:pt x="21" y="27"/>
                        <a:pt x="21" y="27"/>
                        <a:pt x="21" y="27"/>
                      </a:cubicBezTo>
                      <a:cubicBezTo>
                        <a:pt x="22" y="28"/>
                        <a:pt x="23" y="28"/>
                        <a:pt x="23" y="29"/>
                      </a:cubicBezTo>
                      <a:cubicBezTo>
                        <a:pt x="24" y="29"/>
                        <a:pt x="24" y="30"/>
                        <a:pt x="24" y="30"/>
                      </a:cubicBezTo>
                      <a:cubicBezTo>
                        <a:pt x="24" y="31"/>
                        <a:pt x="24" y="31"/>
                        <a:pt x="23" y="32"/>
                      </a:cubicBezTo>
                      <a:cubicBezTo>
                        <a:pt x="23" y="32"/>
                        <a:pt x="23" y="32"/>
                        <a:pt x="23" y="33"/>
                      </a:cubicBezTo>
                      <a:cubicBezTo>
                        <a:pt x="22" y="33"/>
                        <a:pt x="22" y="33"/>
                        <a:pt x="22" y="33"/>
                      </a:cubicBezTo>
                      <a:cubicBezTo>
                        <a:pt x="22" y="34"/>
                        <a:pt x="21" y="34"/>
                        <a:pt x="21" y="35"/>
                      </a:cubicBezTo>
                      <a:cubicBezTo>
                        <a:pt x="21" y="36"/>
                        <a:pt x="21" y="36"/>
                        <a:pt x="21" y="36"/>
                      </a:cubicBezTo>
                      <a:cubicBezTo>
                        <a:pt x="21" y="36"/>
                        <a:pt x="20" y="37"/>
                        <a:pt x="20" y="37"/>
                      </a:cubicBezTo>
                      <a:cubicBezTo>
                        <a:pt x="20" y="37"/>
                        <a:pt x="20" y="38"/>
                        <a:pt x="20" y="38"/>
                      </a:cubicBezTo>
                      <a:cubicBezTo>
                        <a:pt x="20" y="38"/>
                        <a:pt x="20" y="39"/>
                        <a:pt x="20" y="39"/>
                      </a:cubicBezTo>
                      <a:cubicBezTo>
                        <a:pt x="20" y="39"/>
                        <a:pt x="20" y="39"/>
                        <a:pt x="21" y="39"/>
                      </a:cubicBezTo>
                      <a:cubicBezTo>
                        <a:pt x="21" y="39"/>
                        <a:pt x="22" y="39"/>
                        <a:pt x="23" y="39"/>
                      </a:cubicBezTo>
                      <a:cubicBezTo>
                        <a:pt x="25" y="39"/>
                        <a:pt x="25" y="39"/>
                        <a:pt x="25" y="39"/>
                      </a:cubicBezTo>
                      <a:cubicBezTo>
                        <a:pt x="25" y="39"/>
                        <a:pt x="25" y="39"/>
                        <a:pt x="25" y="39"/>
                      </a:cubicBezTo>
                      <a:cubicBezTo>
                        <a:pt x="26" y="39"/>
                        <a:pt x="26" y="39"/>
                        <a:pt x="27" y="39"/>
                      </a:cubicBezTo>
                      <a:cubicBezTo>
                        <a:pt x="27" y="39"/>
                        <a:pt x="28" y="39"/>
                        <a:pt x="28" y="39"/>
                      </a:cubicBezTo>
                      <a:cubicBezTo>
                        <a:pt x="29" y="39"/>
                        <a:pt x="29" y="39"/>
                        <a:pt x="30" y="40"/>
                      </a:cubicBezTo>
                      <a:cubicBezTo>
                        <a:pt x="30" y="40"/>
                        <a:pt x="30" y="40"/>
                        <a:pt x="30" y="40"/>
                      </a:cubicBezTo>
                      <a:cubicBezTo>
                        <a:pt x="30" y="40"/>
                        <a:pt x="31" y="40"/>
                        <a:pt x="31" y="39"/>
                      </a:cubicBezTo>
                      <a:cubicBezTo>
                        <a:pt x="31" y="39"/>
                        <a:pt x="31" y="39"/>
                        <a:pt x="32" y="39"/>
                      </a:cubicBezTo>
                      <a:cubicBezTo>
                        <a:pt x="32" y="39"/>
                        <a:pt x="32" y="39"/>
                        <a:pt x="33" y="39"/>
                      </a:cubicBezTo>
                      <a:cubicBezTo>
                        <a:pt x="33" y="39"/>
                        <a:pt x="33" y="39"/>
                        <a:pt x="33" y="39"/>
                      </a:cubicBezTo>
                      <a:cubicBezTo>
                        <a:pt x="33" y="39"/>
                        <a:pt x="33" y="38"/>
                        <a:pt x="33" y="38"/>
                      </a:cubicBezTo>
                      <a:cubicBezTo>
                        <a:pt x="33" y="38"/>
                        <a:pt x="33" y="38"/>
                        <a:pt x="33" y="38"/>
                      </a:cubicBezTo>
                      <a:cubicBezTo>
                        <a:pt x="33" y="37"/>
                        <a:pt x="36" y="36"/>
                        <a:pt x="36" y="35"/>
                      </a:cubicBezTo>
                      <a:cubicBezTo>
                        <a:pt x="36" y="35"/>
                        <a:pt x="36" y="35"/>
                        <a:pt x="36" y="35"/>
                      </a:cubicBezTo>
                      <a:cubicBezTo>
                        <a:pt x="37" y="35"/>
                        <a:pt x="37" y="34"/>
                        <a:pt x="37" y="34"/>
                      </a:cubicBezTo>
                      <a:cubicBezTo>
                        <a:pt x="37" y="33"/>
                        <a:pt x="37" y="33"/>
                        <a:pt x="38" y="32"/>
                      </a:cubicBezTo>
                      <a:cubicBezTo>
                        <a:pt x="38" y="30"/>
                        <a:pt x="38" y="29"/>
                        <a:pt x="38" y="28"/>
                      </a:cubicBezTo>
                      <a:cubicBezTo>
                        <a:pt x="38" y="27"/>
                        <a:pt x="38" y="26"/>
                        <a:pt x="38" y="25"/>
                      </a:cubicBezTo>
                      <a:cubicBezTo>
                        <a:pt x="38" y="25"/>
                        <a:pt x="38" y="24"/>
                        <a:pt x="38" y="23"/>
                      </a:cubicBezTo>
                      <a:cubicBezTo>
                        <a:pt x="39" y="23"/>
                        <a:pt x="39" y="23"/>
                        <a:pt x="39" y="23"/>
                      </a:cubicBezTo>
                      <a:cubicBezTo>
                        <a:pt x="39" y="23"/>
                        <a:pt x="39" y="22"/>
                        <a:pt x="39" y="2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340" name="Freeform 88"/>
                <p:cNvSpPr>
                  <a:spLocks/>
                </p:cNvSpPr>
                <p:nvPr/>
              </p:nvSpPr>
              <p:spPr bwMode="auto">
                <a:xfrm>
                  <a:off x="2981" y="2230"/>
                  <a:ext cx="5" cy="5"/>
                </a:xfrm>
                <a:custGeom>
                  <a:avLst/>
                  <a:gdLst>
                    <a:gd name="T0" fmla="*/ 2 w 2"/>
                    <a:gd name="T1" fmla="*/ 1 h 2"/>
                    <a:gd name="T2" fmla="*/ 1 w 2"/>
                    <a:gd name="T3" fmla="*/ 2 h 2"/>
                    <a:gd name="T4" fmla="*/ 1 w 2"/>
                    <a:gd name="T5" fmla="*/ 1 h 2"/>
                    <a:gd name="T6" fmla="*/ 1 w 2"/>
                    <a:gd name="T7" fmla="*/ 0 h 2"/>
                    <a:gd name="T8" fmla="*/ 2 w 2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2"/>
                        <a:pt x="1" y="2"/>
                        <a:pt x="1" y="2"/>
                      </a:cubicBezTo>
                      <a:cubicBezTo>
                        <a:pt x="1" y="2"/>
                        <a:pt x="0" y="2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1"/>
                        <a:pt x="2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341" name="Freeform 89"/>
                <p:cNvSpPr>
                  <a:spLocks/>
                </p:cNvSpPr>
                <p:nvPr/>
              </p:nvSpPr>
              <p:spPr bwMode="auto">
                <a:xfrm>
                  <a:off x="2967" y="2230"/>
                  <a:ext cx="14" cy="32"/>
                </a:xfrm>
                <a:custGeom>
                  <a:avLst/>
                  <a:gdLst>
                    <a:gd name="T0" fmla="*/ 5 w 5"/>
                    <a:gd name="T1" fmla="*/ 0 h 12"/>
                    <a:gd name="T2" fmla="*/ 5 w 5"/>
                    <a:gd name="T3" fmla="*/ 2 h 12"/>
                    <a:gd name="T4" fmla="*/ 5 w 5"/>
                    <a:gd name="T5" fmla="*/ 5 h 12"/>
                    <a:gd name="T6" fmla="*/ 5 w 5"/>
                    <a:gd name="T7" fmla="*/ 8 h 12"/>
                    <a:gd name="T8" fmla="*/ 3 w 5"/>
                    <a:gd name="T9" fmla="*/ 10 h 12"/>
                    <a:gd name="T10" fmla="*/ 2 w 5"/>
                    <a:gd name="T11" fmla="*/ 12 h 12"/>
                    <a:gd name="T12" fmla="*/ 1 w 5"/>
                    <a:gd name="T13" fmla="*/ 12 h 12"/>
                    <a:gd name="T14" fmla="*/ 1 w 5"/>
                    <a:gd name="T15" fmla="*/ 3 h 12"/>
                    <a:gd name="T16" fmla="*/ 3 w 5"/>
                    <a:gd name="T17" fmla="*/ 1 h 12"/>
                    <a:gd name="T18" fmla="*/ 3 w 5"/>
                    <a:gd name="T19" fmla="*/ 0 h 12"/>
                    <a:gd name="T20" fmla="*/ 5 w 5"/>
                    <a:gd name="T2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" h="12">
                      <a:moveTo>
                        <a:pt x="5" y="0"/>
                      </a:moveTo>
                      <a:cubicBezTo>
                        <a:pt x="5" y="1"/>
                        <a:pt x="5" y="1"/>
                        <a:pt x="5" y="2"/>
                      </a:cubicBezTo>
                      <a:cubicBezTo>
                        <a:pt x="5" y="3"/>
                        <a:pt x="5" y="4"/>
                        <a:pt x="5" y="5"/>
                      </a:cubicBezTo>
                      <a:cubicBezTo>
                        <a:pt x="4" y="6"/>
                        <a:pt x="5" y="7"/>
                        <a:pt x="5" y="8"/>
                      </a:cubicBezTo>
                      <a:cubicBezTo>
                        <a:pt x="5" y="9"/>
                        <a:pt x="4" y="10"/>
                        <a:pt x="3" y="10"/>
                      </a:cubicBezTo>
                      <a:cubicBezTo>
                        <a:pt x="3" y="10"/>
                        <a:pt x="2" y="11"/>
                        <a:pt x="2" y="12"/>
                      </a:cubicBezTo>
                      <a:cubicBezTo>
                        <a:pt x="2" y="12"/>
                        <a:pt x="1" y="12"/>
                        <a:pt x="1" y="12"/>
                      </a:cubicBezTo>
                      <a:cubicBezTo>
                        <a:pt x="0" y="12"/>
                        <a:pt x="0" y="5"/>
                        <a:pt x="1" y="3"/>
                      </a:cubicBezTo>
                      <a:cubicBezTo>
                        <a:pt x="1" y="3"/>
                        <a:pt x="2" y="2"/>
                        <a:pt x="3" y="1"/>
                      </a:cubicBezTo>
                      <a:cubicBezTo>
                        <a:pt x="3" y="1"/>
                        <a:pt x="3" y="1"/>
                        <a:pt x="3" y="0"/>
                      </a:cubicBezTo>
                      <a:cubicBezTo>
                        <a:pt x="4" y="0"/>
                        <a:pt x="4" y="0"/>
                        <a:pt x="5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342" name="Freeform 90"/>
                <p:cNvSpPr>
                  <a:spLocks/>
                </p:cNvSpPr>
                <p:nvPr/>
              </p:nvSpPr>
              <p:spPr bwMode="auto">
                <a:xfrm>
                  <a:off x="2989" y="2275"/>
                  <a:ext cx="55" cy="51"/>
                </a:xfrm>
                <a:custGeom>
                  <a:avLst/>
                  <a:gdLst>
                    <a:gd name="T0" fmla="*/ 20 w 21"/>
                    <a:gd name="T1" fmla="*/ 0 h 19"/>
                    <a:gd name="T2" fmla="*/ 20 w 21"/>
                    <a:gd name="T3" fmla="*/ 0 h 19"/>
                    <a:gd name="T4" fmla="*/ 21 w 21"/>
                    <a:gd name="T5" fmla="*/ 1 h 19"/>
                    <a:gd name="T6" fmla="*/ 21 w 21"/>
                    <a:gd name="T7" fmla="*/ 3 h 19"/>
                    <a:gd name="T8" fmla="*/ 20 w 21"/>
                    <a:gd name="T9" fmla="*/ 5 h 19"/>
                    <a:gd name="T10" fmla="*/ 20 w 21"/>
                    <a:gd name="T11" fmla="*/ 7 h 19"/>
                    <a:gd name="T12" fmla="*/ 20 w 21"/>
                    <a:gd name="T13" fmla="*/ 9 h 19"/>
                    <a:gd name="T14" fmla="*/ 19 w 21"/>
                    <a:gd name="T15" fmla="*/ 10 h 19"/>
                    <a:gd name="T16" fmla="*/ 19 w 21"/>
                    <a:gd name="T17" fmla="*/ 11 h 19"/>
                    <a:gd name="T18" fmla="*/ 19 w 21"/>
                    <a:gd name="T19" fmla="*/ 12 h 19"/>
                    <a:gd name="T20" fmla="*/ 19 w 21"/>
                    <a:gd name="T21" fmla="*/ 13 h 19"/>
                    <a:gd name="T22" fmla="*/ 19 w 21"/>
                    <a:gd name="T23" fmla="*/ 15 h 19"/>
                    <a:gd name="T24" fmla="*/ 19 w 21"/>
                    <a:gd name="T25" fmla="*/ 16 h 19"/>
                    <a:gd name="T26" fmla="*/ 19 w 21"/>
                    <a:gd name="T27" fmla="*/ 17 h 19"/>
                    <a:gd name="T28" fmla="*/ 19 w 21"/>
                    <a:gd name="T29" fmla="*/ 18 h 19"/>
                    <a:gd name="T30" fmla="*/ 18 w 21"/>
                    <a:gd name="T31" fmla="*/ 19 h 19"/>
                    <a:gd name="T32" fmla="*/ 17 w 21"/>
                    <a:gd name="T33" fmla="*/ 18 h 19"/>
                    <a:gd name="T34" fmla="*/ 16 w 21"/>
                    <a:gd name="T35" fmla="*/ 18 h 19"/>
                    <a:gd name="T36" fmla="*/ 14 w 21"/>
                    <a:gd name="T37" fmla="*/ 18 h 19"/>
                    <a:gd name="T38" fmla="*/ 13 w 21"/>
                    <a:gd name="T39" fmla="*/ 18 h 19"/>
                    <a:gd name="T40" fmla="*/ 12 w 21"/>
                    <a:gd name="T41" fmla="*/ 18 h 19"/>
                    <a:gd name="T42" fmla="*/ 10 w 21"/>
                    <a:gd name="T43" fmla="*/ 17 h 19"/>
                    <a:gd name="T44" fmla="*/ 9 w 21"/>
                    <a:gd name="T45" fmla="*/ 17 h 19"/>
                    <a:gd name="T46" fmla="*/ 9 w 21"/>
                    <a:gd name="T47" fmla="*/ 17 h 19"/>
                    <a:gd name="T48" fmla="*/ 8 w 21"/>
                    <a:gd name="T49" fmla="*/ 16 h 19"/>
                    <a:gd name="T50" fmla="*/ 6 w 21"/>
                    <a:gd name="T51" fmla="*/ 15 h 19"/>
                    <a:gd name="T52" fmla="*/ 5 w 21"/>
                    <a:gd name="T53" fmla="*/ 13 h 19"/>
                    <a:gd name="T54" fmla="*/ 3 w 21"/>
                    <a:gd name="T55" fmla="*/ 12 h 19"/>
                    <a:gd name="T56" fmla="*/ 1 w 21"/>
                    <a:gd name="T57" fmla="*/ 10 h 19"/>
                    <a:gd name="T58" fmla="*/ 0 w 21"/>
                    <a:gd name="T59" fmla="*/ 9 h 19"/>
                    <a:gd name="T60" fmla="*/ 1 w 21"/>
                    <a:gd name="T61" fmla="*/ 9 h 19"/>
                    <a:gd name="T62" fmla="*/ 3 w 21"/>
                    <a:gd name="T63" fmla="*/ 9 h 19"/>
                    <a:gd name="T64" fmla="*/ 4 w 21"/>
                    <a:gd name="T65" fmla="*/ 9 h 19"/>
                    <a:gd name="T66" fmla="*/ 5 w 21"/>
                    <a:gd name="T67" fmla="*/ 7 h 19"/>
                    <a:gd name="T68" fmla="*/ 5 w 21"/>
                    <a:gd name="T69" fmla="*/ 7 h 19"/>
                    <a:gd name="T70" fmla="*/ 5 w 21"/>
                    <a:gd name="T71" fmla="*/ 5 h 19"/>
                    <a:gd name="T72" fmla="*/ 5 w 21"/>
                    <a:gd name="T73" fmla="*/ 5 h 19"/>
                    <a:gd name="T74" fmla="*/ 6 w 21"/>
                    <a:gd name="T75" fmla="*/ 5 h 19"/>
                    <a:gd name="T76" fmla="*/ 7 w 21"/>
                    <a:gd name="T77" fmla="*/ 5 h 19"/>
                    <a:gd name="T78" fmla="*/ 8 w 21"/>
                    <a:gd name="T79" fmla="*/ 4 h 19"/>
                    <a:gd name="T80" fmla="*/ 8 w 21"/>
                    <a:gd name="T81" fmla="*/ 5 h 19"/>
                    <a:gd name="T82" fmla="*/ 9 w 21"/>
                    <a:gd name="T83" fmla="*/ 5 h 19"/>
                    <a:gd name="T84" fmla="*/ 11 w 21"/>
                    <a:gd name="T85" fmla="*/ 4 h 19"/>
                    <a:gd name="T86" fmla="*/ 12 w 21"/>
                    <a:gd name="T87" fmla="*/ 3 h 19"/>
                    <a:gd name="T88" fmla="*/ 12 w 21"/>
                    <a:gd name="T89" fmla="*/ 2 h 19"/>
                    <a:gd name="T90" fmla="*/ 12 w 21"/>
                    <a:gd name="T91" fmla="*/ 1 h 19"/>
                    <a:gd name="T92" fmla="*/ 13 w 21"/>
                    <a:gd name="T93" fmla="*/ 1 h 19"/>
                    <a:gd name="T94" fmla="*/ 13 w 21"/>
                    <a:gd name="T95" fmla="*/ 0 h 19"/>
                    <a:gd name="T96" fmla="*/ 14 w 21"/>
                    <a:gd name="T97" fmla="*/ 0 h 19"/>
                    <a:gd name="T98" fmla="*/ 16 w 21"/>
                    <a:gd name="T99" fmla="*/ 1 h 19"/>
                    <a:gd name="T100" fmla="*/ 19 w 21"/>
                    <a:gd name="T101" fmla="*/ 0 h 19"/>
                    <a:gd name="T102" fmla="*/ 20 w 21"/>
                    <a:gd name="T10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21" h="19">
                      <a:moveTo>
                        <a:pt x="20" y="0"/>
                      </a:move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20" y="0"/>
                        <a:pt x="21" y="1"/>
                        <a:pt x="21" y="1"/>
                      </a:cubicBezTo>
                      <a:cubicBezTo>
                        <a:pt x="21" y="2"/>
                        <a:pt x="21" y="2"/>
                        <a:pt x="21" y="3"/>
                      </a:cubicBezTo>
                      <a:cubicBezTo>
                        <a:pt x="21" y="3"/>
                        <a:pt x="21" y="4"/>
                        <a:pt x="20" y="5"/>
                      </a:cubicBezTo>
                      <a:cubicBezTo>
                        <a:pt x="20" y="6"/>
                        <a:pt x="20" y="7"/>
                        <a:pt x="20" y="7"/>
                      </a:cubicBezTo>
                      <a:cubicBezTo>
                        <a:pt x="20" y="8"/>
                        <a:pt x="20" y="9"/>
                        <a:pt x="20" y="9"/>
                      </a:cubicBezTo>
                      <a:cubicBezTo>
                        <a:pt x="20" y="10"/>
                        <a:pt x="20" y="10"/>
                        <a:pt x="19" y="10"/>
                      </a:cubicBezTo>
                      <a:cubicBezTo>
                        <a:pt x="19" y="10"/>
                        <a:pt x="19" y="11"/>
                        <a:pt x="19" y="11"/>
                      </a:cubicBezTo>
                      <a:cubicBezTo>
                        <a:pt x="19" y="12"/>
                        <a:pt x="19" y="12"/>
                        <a:pt x="19" y="12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19" y="14"/>
                        <a:pt x="19" y="14"/>
                        <a:pt x="19" y="15"/>
                      </a:cubicBezTo>
                      <a:cubicBezTo>
                        <a:pt x="19" y="15"/>
                        <a:pt x="19" y="15"/>
                        <a:pt x="19" y="16"/>
                      </a:cubicBezTo>
                      <a:cubicBezTo>
                        <a:pt x="19" y="16"/>
                        <a:pt x="19" y="16"/>
                        <a:pt x="19" y="17"/>
                      </a:cubicBezTo>
                      <a:cubicBezTo>
                        <a:pt x="19" y="17"/>
                        <a:pt x="19" y="18"/>
                        <a:pt x="19" y="18"/>
                      </a:cubicBezTo>
                      <a:cubicBezTo>
                        <a:pt x="19" y="18"/>
                        <a:pt x="18" y="19"/>
                        <a:pt x="18" y="19"/>
                      </a:cubicBezTo>
                      <a:cubicBezTo>
                        <a:pt x="17" y="19"/>
                        <a:pt x="17" y="19"/>
                        <a:pt x="17" y="18"/>
                      </a:cubicBezTo>
                      <a:cubicBezTo>
                        <a:pt x="16" y="18"/>
                        <a:pt x="16" y="18"/>
                        <a:pt x="16" y="18"/>
                      </a:cubicBezTo>
                      <a:cubicBezTo>
                        <a:pt x="15" y="18"/>
                        <a:pt x="15" y="18"/>
                        <a:pt x="14" y="18"/>
                      </a:cubicBezTo>
                      <a:cubicBezTo>
                        <a:pt x="14" y="18"/>
                        <a:pt x="14" y="18"/>
                        <a:pt x="13" y="18"/>
                      </a:cubicBezTo>
                      <a:cubicBezTo>
                        <a:pt x="13" y="18"/>
                        <a:pt x="12" y="18"/>
                        <a:pt x="12" y="18"/>
                      </a:cubicBezTo>
                      <a:cubicBezTo>
                        <a:pt x="11" y="18"/>
                        <a:pt x="11" y="17"/>
                        <a:pt x="10" y="17"/>
                      </a:cubicBezTo>
                      <a:cubicBezTo>
                        <a:pt x="10" y="17"/>
                        <a:pt x="9" y="17"/>
                        <a:pt x="9" y="17"/>
                      </a:cubicBezTo>
                      <a:cubicBezTo>
                        <a:pt x="9" y="17"/>
                        <a:pt x="9" y="17"/>
                        <a:pt x="9" y="17"/>
                      </a:cubicBezTo>
                      <a:cubicBezTo>
                        <a:pt x="9" y="17"/>
                        <a:pt x="8" y="17"/>
                        <a:pt x="8" y="16"/>
                      </a:cubicBezTo>
                      <a:cubicBezTo>
                        <a:pt x="7" y="16"/>
                        <a:pt x="6" y="15"/>
                        <a:pt x="6" y="15"/>
                      </a:cubicBezTo>
                      <a:cubicBezTo>
                        <a:pt x="5" y="14"/>
                        <a:pt x="5" y="14"/>
                        <a:pt x="5" y="13"/>
                      </a:cubicBezTo>
                      <a:cubicBezTo>
                        <a:pt x="5" y="13"/>
                        <a:pt x="4" y="12"/>
                        <a:pt x="3" y="12"/>
                      </a:cubicBezTo>
                      <a:cubicBezTo>
                        <a:pt x="2" y="11"/>
                        <a:pt x="1" y="11"/>
                        <a:pt x="1" y="10"/>
                      </a:cubicBezTo>
                      <a:cubicBezTo>
                        <a:pt x="1" y="10"/>
                        <a:pt x="0" y="10"/>
                        <a:pt x="0" y="9"/>
                      </a:cubicBezTo>
                      <a:cubicBezTo>
                        <a:pt x="0" y="9"/>
                        <a:pt x="0" y="9"/>
                        <a:pt x="1" y="9"/>
                      </a:cubicBezTo>
                      <a:cubicBezTo>
                        <a:pt x="1" y="9"/>
                        <a:pt x="2" y="9"/>
                        <a:pt x="3" y="9"/>
                      </a:cubicBezTo>
                      <a:cubicBezTo>
                        <a:pt x="3" y="9"/>
                        <a:pt x="3" y="9"/>
                        <a:pt x="4" y="9"/>
                      </a:cubicBezTo>
                      <a:cubicBezTo>
                        <a:pt x="4" y="8"/>
                        <a:pt x="5" y="8"/>
                        <a:pt x="5" y="7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5" y="6"/>
                        <a:pt x="4" y="6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6" y="5"/>
                        <a:pt x="6" y="6"/>
                        <a:pt x="6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5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10" y="5"/>
                        <a:pt x="10" y="4"/>
                        <a:pt x="11" y="4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2" y="2"/>
                        <a:pt x="12" y="1"/>
                        <a:pt x="12" y="1"/>
                      </a:cubicBezTo>
                      <a:cubicBezTo>
                        <a:pt x="12" y="1"/>
                        <a:pt x="13" y="1"/>
                        <a:pt x="13" y="1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5" y="1"/>
                        <a:pt x="15" y="1"/>
                        <a:pt x="16" y="1"/>
                      </a:cubicBezTo>
                      <a:cubicBezTo>
                        <a:pt x="16" y="1"/>
                        <a:pt x="18" y="1"/>
                        <a:pt x="19" y="0"/>
                      </a:cubicBezTo>
                      <a:cubicBezTo>
                        <a:pt x="19" y="0"/>
                        <a:pt x="20" y="0"/>
                        <a:pt x="2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343" name="Freeform 91"/>
                <p:cNvSpPr>
                  <a:spLocks/>
                </p:cNvSpPr>
                <p:nvPr/>
              </p:nvSpPr>
              <p:spPr bwMode="auto">
                <a:xfrm>
                  <a:off x="3050" y="2339"/>
                  <a:ext cx="71" cy="29"/>
                </a:xfrm>
                <a:custGeom>
                  <a:avLst/>
                  <a:gdLst>
                    <a:gd name="T0" fmla="*/ 3 w 27"/>
                    <a:gd name="T1" fmla="*/ 2 h 11"/>
                    <a:gd name="T2" fmla="*/ 4 w 27"/>
                    <a:gd name="T3" fmla="*/ 2 h 11"/>
                    <a:gd name="T4" fmla="*/ 4 w 27"/>
                    <a:gd name="T5" fmla="*/ 3 h 11"/>
                    <a:gd name="T6" fmla="*/ 5 w 27"/>
                    <a:gd name="T7" fmla="*/ 3 h 11"/>
                    <a:gd name="T8" fmla="*/ 6 w 27"/>
                    <a:gd name="T9" fmla="*/ 3 h 11"/>
                    <a:gd name="T10" fmla="*/ 8 w 27"/>
                    <a:gd name="T11" fmla="*/ 4 h 11"/>
                    <a:gd name="T12" fmla="*/ 10 w 27"/>
                    <a:gd name="T13" fmla="*/ 3 h 11"/>
                    <a:gd name="T14" fmla="*/ 13 w 27"/>
                    <a:gd name="T15" fmla="*/ 2 h 11"/>
                    <a:gd name="T16" fmla="*/ 15 w 27"/>
                    <a:gd name="T17" fmla="*/ 0 h 11"/>
                    <a:gd name="T18" fmla="*/ 19 w 27"/>
                    <a:gd name="T19" fmla="*/ 0 h 11"/>
                    <a:gd name="T20" fmla="*/ 23 w 27"/>
                    <a:gd name="T21" fmla="*/ 1 h 11"/>
                    <a:gd name="T22" fmla="*/ 26 w 27"/>
                    <a:gd name="T23" fmla="*/ 4 h 11"/>
                    <a:gd name="T24" fmla="*/ 26 w 27"/>
                    <a:gd name="T25" fmla="*/ 5 h 11"/>
                    <a:gd name="T26" fmla="*/ 27 w 27"/>
                    <a:gd name="T27" fmla="*/ 7 h 11"/>
                    <a:gd name="T28" fmla="*/ 26 w 27"/>
                    <a:gd name="T29" fmla="*/ 9 h 11"/>
                    <a:gd name="T30" fmla="*/ 24 w 27"/>
                    <a:gd name="T31" fmla="*/ 9 h 11"/>
                    <a:gd name="T32" fmla="*/ 22 w 27"/>
                    <a:gd name="T33" fmla="*/ 8 h 11"/>
                    <a:gd name="T34" fmla="*/ 22 w 27"/>
                    <a:gd name="T35" fmla="*/ 6 h 11"/>
                    <a:gd name="T36" fmla="*/ 24 w 27"/>
                    <a:gd name="T37" fmla="*/ 6 h 11"/>
                    <a:gd name="T38" fmla="*/ 23 w 27"/>
                    <a:gd name="T39" fmla="*/ 5 h 11"/>
                    <a:gd name="T40" fmla="*/ 20 w 27"/>
                    <a:gd name="T41" fmla="*/ 4 h 11"/>
                    <a:gd name="T42" fmla="*/ 19 w 27"/>
                    <a:gd name="T43" fmla="*/ 2 h 11"/>
                    <a:gd name="T44" fmla="*/ 16 w 27"/>
                    <a:gd name="T45" fmla="*/ 3 h 11"/>
                    <a:gd name="T46" fmla="*/ 15 w 27"/>
                    <a:gd name="T47" fmla="*/ 5 h 11"/>
                    <a:gd name="T48" fmla="*/ 12 w 27"/>
                    <a:gd name="T49" fmla="*/ 6 h 11"/>
                    <a:gd name="T50" fmla="*/ 12 w 27"/>
                    <a:gd name="T51" fmla="*/ 8 h 11"/>
                    <a:gd name="T52" fmla="*/ 14 w 27"/>
                    <a:gd name="T53" fmla="*/ 10 h 11"/>
                    <a:gd name="T54" fmla="*/ 11 w 27"/>
                    <a:gd name="T55" fmla="*/ 11 h 11"/>
                    <a:gd name="T56" fmla="*/ 10 w 27"/>
                    <a:gd name="T57" fmla="*/ 10 h 11"/>
                    <a:gd name="T58" fmla="*/ 9 w 27"/>
                    <a:gd name="T59" fmla="*/ 8 h 11"/>
                    <a:gd name="T60" fmla="*/ 8 w 27"/>
                    <a:gd name="T61" fmla="*/ 9 h 11"/>
                    <a:gd name="T62" fmla="*/ 8 w 27"/>
                    <a:gd name="T63" fmla="*/ 10 h 11"/>
                    <a:gd name="T64" fmla="*/ 7 w 27"/>
                    <a:gd name="T65" fmla="*/ 8 h 11"/>
                    <a:gd name="T66" fmla="*/ 5 w 27"/>
                    <a:gd name="T67" fmla="*/ 7 h 11"/>
                    <a:gd name="T68" fmla="*/ 4 w 27"/>
                    <a:gd name="T69" fmla="*/ 6 h 11"/>
                    <a:gd name="T70" fmla="*/ 1 w 27"/>
                    <a:gd name="T71" fmla="*/ 7 h 11"/>
                    <a:gd name="T72" fmla="*/ 1 w 27"/>
                    <a:gd name="T73" fmla="*/ 8 h 11"/>
                    <a:gd name="T74" fmla="*/ 1 w 27"/>
                    <a:gd name="T75" fmla="*/ 4 h 11"/>
                    <a:gd name="T76" fmla="*/ 1 w 27"/>
                    <a:gd name="T77" fmla="*/ 3 h 11"/>
                    <a:gd name="T78" fmla="*/ 0 w 27"/>
                    <a:gd name="T79" fmla="*/ 3 h 11"/>
                    <a:gd name="T80" fmla="*/ 1 w 27"/>
                    <a:gd name="T81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7" h="11">
                      <a:moveTo>
                        <a:pt x="1" y="0"/>
                      </a:moveTo>
                      <a:cubicBezTo>
                        <a:pt x="2" y="1"/>
                        <a:pt x="2" y="2"/>
                        <a:pt x="3" y="2"/>
                      </a:cubicBezTo>
                      <a:cubicBezTo>
                        <a:pt x="3" y="2"/>
                        <a:pt x="3" y="1"/>
                        <a:pt x="3" y="1"/>
                      </a:cubicBezTo>
                      <a:cubicBezTo>
                        <a:pt x="4" y="1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5" y="3"/>
                        <a:pt x="5" y="4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6" y="3"/>
                        <a:pt x="6" y="2"/>
                        <a:pt x="6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9" y="4"/>
                        <a:pt x="9" y="4"/>
                      </a:cubicBezTo>
                      <a:cubicBezTo>
                        <a:pt x="10" y="4"/>
                        <a:pt x="10" y="3"/>
                        <a:pt x="10" y="3"/>
                      </a:cubicBezTo>
                      <a:cubicBezTo>
                        <a:pt x="11" y="3"/>
                        <a:pt x="11" y="3"/>
                        <a:pt x="11" y="3"/>
                      </a:cubicBezTo>
                      <a:cubicBezTo>
                        <a:pt x="12" y="3"/>
                        <a:pt x="12" y="2"/>
                        <a:pt x="13" y="2"/>
                      </a:cubicBezTo>
                      <a:cubicBezTo>
                        <a:pt x="13" y="2"/>
                        <a:pt x="13" y="2"/>
                        <a:pt x="14" y="2"/>
                      </a:cubicBezTo>
                      <a:cubicBezTo>
                        <a:pt x="14" y="1"/>
                        <a:pt x="14" y="1"/>
                        <a:pt x="15" y="0"/>
                      </a:cubicBezTo>
                      <a:cubicBezTo>
                        <a:pt x="16" y="0"/>
                        <a:pt x="16" y="0"/>
                        <a:pt x="17" y="0"/>
                      </a:cubicBezTo>
                      <a:cubicBezTo>
                        <a:pt x="17" y="0"/>
                        <a:pt x="18" y="0"/>
                        <a:pt x="19" y="0"/>
                      </a:cubicBezTo>
                      <a:cubicBezTo>
                        <a:pt x="20" y="1"/>
                        <a:pt x="20" y="1"/>
                        <a:pt x="21" y="1"/>
                      </a:cubicBezTo>
                      <a:cubicBezTo>
                        <a:pt x="22" y="1"/>
                        <a:pt x="22" y="1"/>
                        <a:pt x="23" y="1"/>
                      </a:cubicBezTo>
                      <a:cubicBezTo>
                        <a:pt x="23" y="2"/>
                        <a:pt x="24" y="2"/>
                        <a:pt x="24" y="2"/>
                      </a:cubicBezTo>
                      <a:cubicBezTo>
                        <a:pt x="25" y="3"/>
                        <a:pt x="25" y="3"/>
                        <a:pt x="26" y="4"/>
                      </a:cubicBezTo>
                      <a:cubicBezTo>
                        <a:pt x="26" y="4"/>
                        <a:pt x="26" y="4"/>
                        <a:pt x="26" y="4"/>
                      </a:cubicBezTo>
                      <a:cubicBezTo>
                        <a:pt x="26" y="4"/>
                        <a:pt x="26" y="4"/>
                        <a:pt x="26" y="5"/>
                      </a:cubicBezTo>
                      <a:cubicBezTo>
                        <a:pt x="26" y="5"/>
                        <a:pt x="26" y="6"/>
                        <a:pt x="27" y="6"/>
                      </a:cubicBezTo>
                      <a:cubicBezTo>
                        <a:pt x="27" y="7"/>
                        <a:pt x="27" y="7"/>
                        <a:pt x="27" y="7"/>
                      </a:cubicBezTo>
                      <a:cubicBezTo>
                        <a:pt x="27" y="7"/>
                        <a:pt x="27" y="8"/>
                        <a:pt x="26" y="8"/>
                      </a:cubicBezTo>
                      <a:cubicBezTo>
                        <a:pt x="26" y="8"/>
                        <a:pt x="26" y="8"/>
                        <a:pt x="26" y="9"/>
                      </a:cubicBezTo>
                      <a:cubicBezTo>
                        <a:pt x="26" y="9"/>
                        <a:pt x="26" y="9"/>
                        <a:pt x="25" y="9"/>
                      </a:cubicBezTo>
                      <a:cubicBezTo>
                        <a:pt x="25" y="8"/>
                        <a:pt x="25" y="8"/>
                        <a:pt x="24" y="9"/>
                      </a:cubicBezTo>
                      <a:cubicBezTo>
                        <a:pt x="24" y="9"/>
                        <a:pt x="24" y="10"/>
                        <a:pt x="23" y="10"/>
                      </a:cubicBezTo>
                      <a:cubicBezTo>
                        <a:pt x="23" y="10"/>
                        <a:pt x="22" y="9"/>
                        <a:pt x="22" y="8"/>
                      </a:cubicBezTo>
                      <a:cubicBezTo>
                        <a:pt x="22" y="8"/>
                        <a:pt x="21" y="7"/>
                        <a:pt x="21" y="7"/>
                      </a:cubicBezTo>
                      <a:cubicBezTo>
                        <a:pt x="22" y="6"/>
                        <a:pt x="22" y="6"/>
                        <a:pt x="22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4" y="6"/>
                        <a:pt x="24" y="7"/>
                        <a:pt x="24" y="6"/>
                      </a:cubicBezTo>
                      <a:cubicBezTo>
                        <a:pt x="24" y="6"/>
                        <a:pt x="24" y="6"/>
                        <a:pt x="24" y="5"/>
                      </a:cubicBezTo>
                      <a:cubicBezTo>
                        <a:pt x="23" y="5"/>
                        <a:pt x="23" y="5"/>
                        <a:pt x="23" y="5"/>
                      </a:cubicBezTo>
                      <a:cubicBezTo>
                        <a:pt x="22" y="5"/>
                        <a:pt x="22" y="5"/>
                        <a:pt x="21" y="5"/>
                      </a:cubicBezTo>
                      <a:cubicBezTo>
                        <a:pt x="21" y="4"/>
                        <a:pt x="21" y="4"/>
                        <a:pt x="20" y="4"/>
                      </a:cubicBezTo>
                      <a:cubicBezTo>
                        <a:pt x="20" y="4"/>
                        <a:pt x="20" y="4"/>
                        <a:pt x="19" y="3"/>
                      </a:cubicBezTo>
                      <a:cubicBezTo>
                        <a:pt x="19" y="3"/>
                        <a:pt x="19" y="2"/>
                        <a:pt x="19" y="2"/>
                      </a:cubicBezTo>
                      <a:cubicBezTo>
                        <a:pt x="18" y="2"/>
                        <a:pt x="18" y="2"/>
                        <a:pt x="18" y="2"/>
                      </a:cubicBezTo>
                      <a:cubicBezTo>
                        <a:pt x="17" y="2"/>
                        <a:pt x="16" y="2"/>
                        <a:pt x="16" y="3"/>
                      </a:cubicBezTo>
                      <a:cubicBezTo>
                        <a:pt x="16" y="3"/>
                        <a:pt x="15" y="3"/>
                        <a:pt x="15" y="3"/>
                      </a:cubicBezTo>
                      <a:cubicBezTo>
                        <a:pt x="15" y="4"/>
                        <a:pt x="15" y="4"/>
                        <a:pt x="15" y="5"/>
                      </a:cubicBezTo>
                      <a:cubicBezTo>
                        <a:pt x="15" y="5"/>
                        <a:pt x="14" y="5"/>
                        <a:pt x="14" y="6"/>
                      </a:cubicBezTo>
                      <a:cubicBezTo>
                        <a:pt x="14" y="6"/>
                        <a:pt x="12" y="6"/>
                        <a:pt x="12" y="6"/>
                      </a:cubicBezTo>
                      <a:cubicBezTo>
                        <a:pt x="12" y="6"/>
                        <a:pt x="12" y="7"/>
                        <a:pt x="12" y="7"/>
                      </a:cubicBezTo>
                      <a:cubicBezTo>
                        <a:pt x="12" y="7"/>
                        <a:pt x="12" y="8"/>
                        <a:pt x="12" y="8"/>
                      </a:cubicBezTo>
                      <a:cubicBezTo>
                        <a:pt x="13" y="8"/>
                        <a:pt x="13" y="9"/>
                        <a:pt x="13" y="9"/>
                      </a:cubicBezTo>
                      <a:cubicBezTo>
                        <a:pt x="14" y="9"/>
                        <a:pt x="14" y="10"/>
                        <a:pt x="14" y="10"/>
                      </a:cubicBezTo>
                      <a:cubicBezTo>
                        <a:pt x="13" y="10"/>
                        <a:pt x="13" y="10"/>
                        <a:pt x="13" y="10"/>
                      </a:cubicBezTo>
                      <a:cubicBezTo>
                        <a:pt x="12" y="11"/>
                        <a:pt x="11" y="11"/>
                        <a:pt x="11" y="11"/>
                      </a:cubicBezTo>
                      <a:cubicBezTo>
                        <a:pt x="11" y="11"/>
                        <a:pt x="10" y="11"/>
                        <a:pt x="10" y="11"/>
                      </a:cubicBezTo>
                      <a:cubicBezTo>
                        <a:pt x="10" y="11"/>
                        <a:pt x="10" y="11"/>
                        <a:pt x="10" y="10"/>
                      </a:cubicBezTo>
                      <a:cubicBezTo>
                        <a:pt x="10" y="10"/>
                        <a:pt x="10" y="9"/>
                        <a:pt x="9" y="9"/>
                      </a:cubicBezTo>
                      <a:cubicBezTo>
                        <a:pt x="9" y="9"/>
                        <a:pt x="9" y="8"/>
                        <a:pt x="9" y="8"/>
                      </a:cubicBezTo>
                      <a:cubicBezTo>
                        <a:pt x="9" y="8"/>
                        <a:pt x="9" y="8"/>
                        <a:pt x="9" y="8"/>
                      </a:cubicBezTo>
                      <a:cubicBezTo>
                        <a:pt x="8" y="8"/>
                        <a:pt x="8" y="8"/>
                        <a:pt x="8" y="9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8" y="9"/>
                        <a:pt x="8" y="10"/>
                        <a:pt x="8" y="10"/>
                      </a:cubicBezTo>
                      <a:cubicBezTo>
                        <a:pt x="8" y="9"/>
                        <a:pt x="7" y="9"/>
                        <a:pt x="7" y="9"/>
                      </a:cubicBezTo>
                      <a:cubicBezTo>
                        <a:pt x="7" y="9"/>
                        <a:pt x="7" y="9"/>
                        <a:pt x="7" y="8"/>
                      </a:cubicBezTo>
                      <a:cubicBezTo>
                        <a:pt x="6" y="8"/>
                        <a:pt x="6" y="7"/>
                        <a:pt x="6" y="7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5" y="7"/>
                        <a:pt x="4" y="7"/>
                        <a:pt x="4" y="7"/>
                      </a:cubicBezTo>
                      <a:cubicBezTo>
                        <a:pt x="4" y="7"/>
                        <a:pt x="4" y="7"/>
                        <a:pt x="4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2" y="6"/>
                        <a:pt x="1" y="6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1" y="7"/>
                        <a:pt x="1" y="6"/>
                        <a:pt x="1" y="6"/>
                      </a:cubicBezTo>
                      <a:cubicBezTo>
                        <a:pt x="1" y="5"/>
                        <a:pt x="1" y="5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3"/>
                        <a:pt x="2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0" y="3"/>
                      </a:cubicBezTo>
                      <a:cubicBezTo>
                        <a:pt x="0" y="2"/>
                        <a:pt x="0" y="2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344" name="Freeform 92"/>
                <p:cNvSpPr>
                  <a:spLocks/>
                </p:cNvSpPr>
                <p:nvPr/>
              </p:nvSpPr>
              <p:spPr bwMode="auto">
                <a:xfrm>
                  <a:off x="3169" y="2302"/>
                  <a:ext cx="168" cy="143"/>
                </a:xfrm>
                <a:custGeom>
                  <a:avLst/>
                  <a:gdLst>
                    <a:gd name="T0" fmla="*/ 5 w 63"/>
                    <a:gd name="T1" fmla="*/ 6 h 54"/>
                    <a:gd name="T2" fmla="*/ 2 w 63"/>
                    <a:gd name="T3" fmla="*/ 9 h 54"/>
                    <a:gd name="T4" fmla="*/ 0 w 63"/>
                    <a:gd name="T5" fmla="*/ 15 h 54"/>
                    <a:gd name="T6" fmla="*/ 3 w 63"/>
                    <a:gd name="T7" fmla="*/ 15 h 54"/>
                    <a:gd name="T8" fmla="*/ 5 w 63"/>
                    <a:gd name="T9" fmla="*/ 20 h 54"/>
                    <a:gd name="T10" fmla="*/ 6 w 63"/>
                    <a:gd name="T11" fmla="*/ 23 h 54"/>
                    <a:gd name="T12" fmla="*/ 9 w 63"/>
                    <a:gd name="T13" fmla="*/ 25 h 54"/>
                    <a:gd name="T14" fmla="*/ 16 w 63"/>
                    <a:gd name="T15" fmla="*/ 25 h 54"/>
                    <a:gd name="T16" fmla="*/ 22 w 63"/>
                    <a:gd name="T17" fmla="*/ 28 h 54"/>
                    <a:gd name="T18" fmla="*/ 28 w 63"/>
                    <a:gd name="T19" fmla="*/ 28 h 54"/>
                    <a:gd name="T20" fmla="*/ 27 w 63"/>
                    <a:gd name="T21" fmla="*/ 32 h 54"/>
                    <a:gd name="T22" fmla="*/ 28 w 63"/>
                    <a:gd name="T23" fmla="*/ 39 h 54"/>
                    <a:gd name="T24" fmla="*/ 28 w 63"/>
                    <a:gd name="T25" fmla="*/ 43 h 54"/>
                    <a:gd name="T26" fmla="*/ 29 w 63"/>
                    <a:gd name="T27" fmla="*/ 44 h 54"/>
                    <a:gd name="T28" fmla="*/ 32 w 63"/>
                    <a:gd name="T29" fmla="*/ 50 h 54"/>
                    <a:gd name="T30" fmla="*/ 35 w 63"/>
                    <a:gd name="T31" fmla="*/ 53 h 54"/>
                    <a:gd name="T32" fmla="*/ 38 w 63"/>
                    <a:gd name="T33" fmla="*/ 53 h 54"/>
                    <a:gd name="T34" fmla="*/ 40 w 63"/>
                    <a:gd name="T35" fmla="*/ 52 h 54"/>
                    <a:gd name="T36" fmla="*/ 44 w 63"/>
                    <a:gd name="T37" fmla="*/ 48 h 54"/>
                    <a:gd name="T38" fmla="*/ 47 w 63"/>
                    <a:gd name="T39" fmla="*/ 46 h 54"/>
                    <a:gd name="T40" fmla="*/ 45 w 63"/>
                    <a:gd name="T41" fmla="*/ 45 h 54"/>
                    <a:gd name="T42" fmla="*/ 41 w 63"/>
                    <a:gd name="T43" fmla="*/ 38 h 54"/>
                    <a:gd name="T44" fmla="*/ 43 w 63"/>
                    <a:gd name="T45" fmla="*/ 37 h 54"/>
                    <a:gd name="T46" fmla="*/ 49 w 63"/>
                    <a:gd name="T47" fmla="*/ 39 h 54"/>
                    <a:gd name="T48" fmla="*/ 50 w 63"/>
                    <a:gd name="T49" fmla="*/ 38 h 54"/>
                    <a:gd name="T50" fmla="*/ 56 w 63"/>
                    <a:gd name="T51" fmla="*/ 36 h 54"/>
                    <a:gd name="T52" fmla="*/ 59 w 63"/>
                    <a:gd name="T53" fmla="*/ 35 h 54"/>
                    <a:gd name="T54" fmla="*/ 59 w 63"/>
                    <a:gd name="T55" fmla="*/ 31 h 54"/>
                    <a:gd name="T56" fmla="*/ 57 w 63"/>
                    <a:gd name="T57" fmla="*/ 27 h 54"/>
                    <a:gd name="T58" fmla="*/ 59 w 63"/>
                    <a:gd name="T59" fmla="*/ 24 h 54"/>
                    <a:gd name="T60" fmla="*/ 61 w 63"/>
                    <a:gd name="T61" fmla="*/ 23 h 54"/>
                    <a:gd name="T62" fmla="*/ 61 w 63"/>
                    <a:gd name="T63" fmla="*/ 23 h 54"/>
                    <a:gd name="T64" fmla="*/ 60 w 63"/>
                    <a:gd name="T65" fmla="*/ 20 h 54"/>
                    <a:gd name="T66" fmla="*/ 63 w 63"/>
                    <a:gd name="T67" fmla="*/ 17 h 54"/>
                    <a:gd name="T68" fmla="*/ 59 w 63"/>
                    <a:gd name="T69" fmla="*/ 16 h 54"/>
                    <a:gd name="T70" fmla="*/ 56 w 63"/>
                    <a:gd name="T71" fmla="*/ 16 h 54"/>
                    <a:gd name="T72" fmla="*/ 59 w 63"/>
                    <a:gd name="T73" fmla="*/ 11 h 54"/>
                    <a:gd name="T74" fmla="*/ 54 w 63"/>
                    <a:gd name="T75" fmla="*/ 10 h 54"/>
                    <a:gd name="T76" fmla="*/ 51 w 63"/>
                    <a:gd name="T77" fmla="*/ 10 h 54"/>
                    <a:gd name="T78" fmla="*/ 49 w 63"/>
                    <a:gd name="T79" fmla="*/ 9 h 54"/>
                    <a:gd name="T80" fmla="*/ 49 w 63"/>
                    <a:gd name="T81" fmla="*/ 7 h 54"/>
                    <a:gd name="T82" fmla="*/ 52 w 63"/>
                    <a:gd name="T83" fmla="*/ 6 h 54"/>
                    <a:gd name="T84" fmla="*/ 44 w 63"/>
                    <a:gd name="T85" fmla="*/ 6 h 54"/>
                    <a:gd name="T86" fmla="*/ 39 w 63"/>
                    <a:gd name="T87" fmla="*/ 9 h 54"/>
                    <a:gd name="T88" fmla="*/ 32 w 63"/>
                    <a:gd name="T89" fmla="*/ 7 h 54"/>
                    <a:gd name="T90" fmla="*/ 25 w 63"/>
                    <a:gd name="T91" fmla="*/ 8 h 54"/>
                    <a:gd name="T92" fmla="*/ 20 w 63"/>
                    <a:gd name="T93" fmla="*/ 4 h 54"/>
                    <a:gd name="T94" fmla="*/ 16 w 63"/>
                    <a:gd name="T95" fmla="*/ 1 h 54"/>
                    <a:gd name="T96" fmla="*/ 15 w 63"/>
                    <a:gd name="T97" fmla="*/ 3 h 54"/>
                    <a:gd name="T98" fmla="*/ 10 w 63"/>
                    <a:gd name="T99" fmla="*/ 6 h 54"/>
                    <a:gd name="T100" fmla="*/ 10 w 63"/>
                    <a:gd name="T101" fmla="*/ 10 h 54"/>
                    <a:gd name="T102" fmla="*/ 8 w 63"/>
                    <a:gd name="T103" fmla="*/ 15 h 54"/>
                    <a:gd name="T104" fmla="*/ 6 w 63"/>
                    <a:gd name="T105" fmla="*/ 11 h 54"/>
                    <a:gd name="T106" fmla="*/ 7 w 63"/>
                    <a:gd name="T107" fmla="*/ 5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63" h="54">
                      <a:moveTo>
                        <a:pt x="6" y="3"/>
                      </a:move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4"/>
                        <a:pt x="5" y="4"/>
                        <a:pt x="5" y="5"/>
                      </a:cubicBezTo>
                      <a:cubicBezTo>
                        <a:pt x="5" y="5"/>
                        <a:pt x="5" y="5"/>
                        <a:pt x="5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3" y="6"/>
                        <a:pt x="3" y="7"/>
                        <a:pt x="3" y="7"/>
                      </a:cubicBezTo>
                      <a:cubicBezTo>
                        <a:pt x="3" y="8"/>
                        <a:pt x="2" y="8"/>
                        <a:pt x="2" y="9"/>
                      </a:cubicBezTo>
                      <a:cubicBezTo>
                        <a:pt x="2" y="9"/>
                        <a:pt x="2" y="10"/>
                        <a:pt x="2" y="10"/>
                      </a:cubicBezTo>
                      <a:cubicBezTo>
                        <a:pt x="2" y="11"/>
                        <a:pt x="2" y="12"/>
                        <a:pt x="2" y="12"/>
                      </a:cubicBezTo>
                      <a:cubicBezTo>
                        <a:pt x="2" y="13"/>
                        <a:pt x="1" y="13"/>
                        <a:pt x="1" y="14"/>
                      </a:cubicBezTo>
                      <a:cubicBezTo>
                        <a:pt x="0" y="14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1" y="15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2" y="14"/>
                        <a:pt x="2" y="14"/>
                        <a:pt x="2" y="15"/>
                      </a:cubicBezTo>
                      <a:cubicBezTo>
                        <a:pt x="2" y="15"/>
                        <a:pt x="3" y="15"/>
                        <a:pt x="3" y="15"/>
                      </a:cubicBezTo>
                      <a:cubicBezTo>
                        <a:pt x="3" y="16"/>
                        <a:pt x="4" y="16"/>
                        <a:pt x="4" y="17"/>
                      </a:cubicBezTo>
                      <a:cubicBezTo>
                        <a:pt x="4" y="17"/>
                        <a:pt x="4" y="18"/>
                        <a:pt x="5" y="18"/>
                      </a:cubicBezTo>
                      <a:cubicBezTo>
                        <a:pt x="5" y="19"/>
                        <a:pt x="5" y="19"/>
                        <a:pt x="5" y="19"/>
                      </a:cubicBezTo>
                      <a:cubicBezTo>
                        <a:pt x="5" y="20"/>
                        <a:pt x="5" y="20"/>
                        <a:pt x="5" y="20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5" y="22"/>
                        <a:pt x="5" y="22"/>
                        <a:pt x="5" y="22"/>
                      </a:cubicBezTo>
                      <a:cubicBezTo>
                        <a:pt x="5" y="22"/>
                        <a:pt x="5" y="23"/>
                        <a:pt x="5" y="23"/>
                      </a:cubicBezTo>
                      <a:cubicBezTo>
                        <a:pt x="5" y="23"/>
                        <a:pt x="5" y="23"/>
                        <a:pt x="6" y="23"/>
                      </a:cubicBezTo>
                      <a:cubicBezTo>
                        <a:pt x="6" y="23"/>
                        <a:pt x="6" y="23"/>
                        <a:pt x="6" y="23"/>
                      </a:cubicBezTo>
                      <a:cubicBezTo>
                        <a:pt x="6" y="24"/>
                        <a:pt x="7" y="24"/>
                        <a:pt x="7" y="24"/>
                      </a:cubicBezTo>
                      <a:cubicBezTo>
                        <a:pt x="7" y="24"/>
                        <a:pt x="7" y="24"/>
                        <a:pt x="7" y="24"/>
                      </a:cubicBezTo>
                      <a:cubicBezTo>
                        <a:pt x="8" y="24"/>
                        <a:pt x="9" y="25"/>
                        <a:pt x="9" y="25"/>
                      </a:cubicBezTo>
                      <a:cubicBezTo>
                        <a:pt x="9" y="25"/>
                        <a:pt x="9" y="25"/>
                        <a:pt x="9" y="25"/>
                      </a:cubicBezTo>
                      <a:cubicBezTo>
                        <a:pt x="11" y="25"/>
                        <a:pt x="11" y="25"/>
                        <a:pt x="12" y="24"/>
                      </a:cubicBezTo>
                      <a:cubicBezTo>
                        <a:pt x="12" y="24"/>
                        <a:pt x="13" y="24"/>
                        <a:pt x="14" y="24"/>
                      </a:cubicBezTo>
                      <a:cubicBezTo>
                        <a:pt x="14" y="24"/>
                        <a:pt x="15" y="24"/>
                        <a:pt x="16" y="25"/>
                      </a:cubicBezTo>
                      <a:cubicBezTo>
                        <a:pt x="16" y="25"/>
                        <a:pt x="16" y="25"/>
                        <a:pt x="17" y="26"/>
                      </a:cubicBezTo>
                      <a:cubicBezTo>
                        <a:pt x="18" y="27"/>
                        <a:pt x="18" y="28"/>
                        <a:pt x="19" y="28"/>
                      </a:cubicBezTo>
                      <a:cubicBezTo>
                        <a:pt x="19" y="28"/>
                        <a:pt x="20" y="28"/>
                        <a:pt x="20" y="28"/>
                      </a:cubicBezTo>
                      <a:cubicBezTo>
                        <a:pt x="21" y="28"/>
                        <a:pt x="22" y="28"/>
                        <a:pt x="22" y="28"/>
                      </a:cubicBezTo>
                      <a:cubicBezTo>
                        <a:pt x="22" y="28"/>
                        <a:pt x="23" y="28"/>
                        <a:pt x="24" y="28"/>
                      </a:cubicBezTo>
                      <a:cubicBezTo>
                        <a:pt x="25" y="27"/>
                        <a:pt x="26" y="27"/>
                        <a:pt x="26" y="27"/>
                      </a:cubicBezTo>
                      <a:cubicBezTo>
                        <a:pt x="27" y="27"/>
                        <a:pt x="27" y="27"/>
                        <a:pt x="27" y="27"/>
                      </a:cubicBezTo>
                      <a:cubicBezTo>
                        <a:pt x="27" y="27"/>
                        <a:pt x="27" y="27"/>
                        <a:pt x="28" y="28"/>
                      </a:cubicBezTo>
                      <a:cubicBezTo>
                        <a:pt x="28" y="28"/>
                        <a:pt x="28" y="28"/>
                        <a:pt x="29" y="29"/>
                      </a:cubicBezTo>
                      <a:cubicBezTo>
                        <a:pt x="29" y="29"/>
                        <a:pt x="29" y="29"/>
                        <a:pt x="28" y="30"/>
                      </a:cubicBezTo>
                      <a:cubicBezTo>
                        <a:pt x="28" y="30"/>
                        <a:pt x="28" y="30"/>
                        <a:pt x="28" y="31"/>
                      </a:cubicBezTo>
                      <a:cubicBezTo>
                        <a:pt x="27" y="31"/>
                        <a:pt x="27" y="32"/>
                        <a:pt x="27" y="32"/>
                      </a:cubicBezTo>
                      <a:cubicBezTo>
                        <a:pt x="27" y="32"/>
                        <a:pt x="27" y="33"/>
                        <a:pt x="27" y="34"/>
                      </a:cubicBezTo>
                      <a:cubicBezTo>
                        <a:pt x="27" y="34"/>
                        <a:pt x="27" y="35"/>
                        <a:pt x="27" y="35"/>
                      </a:cubicBezTo>
                      <a:cubicBezTo>
                        <a:pt x="27" y="36"/>
                        <a:pt x="27" y="36"/>
                        <a:pt x="27" y="37"/>
                      </a:cubicBezTo>
                      <a:cubicBezTo>
                        <a:pt x="27" y="38"/>
                        <a:pt x="28" y="38"/>
                        <a:pt x="28" y="39"/>
                      </a:cubicBezTo>
                      <a:cubicBezTo>
                        <a:pt x="28" y="39"/>
                        <a:pt x="28" y="39"/>
                        <a:pt x="28" y="39"/>
                      </a:cubicBezTo>
                      <a:cubicBezTo>
                        <a:pt x="29" y="40"/>
                        <a:pt x="29" y="40"/>
                        <a:pt x="29" y="41"/>
                      </a:cubicBezTo>
                      <a:cubicBezTo>
                        <a:pt x="30" y="42"/>
                        <a:pt x="29" y="42"/>
                        <a:pt x="29" y="43"/>
                      </a:cubicBezTo>
                      <a:cubicBezTo>
                        <a:pt x="28" y="43"/>
                        <a:pt x="28" y="43"/>
                        <a:pt x="28" y="43"/>
                      </a:cubicBezTo>
                      <a:cubicBezTo>
                        <a:pt x="28" y="43"/>
                        <a:pt x="28" y="43"/>
                        <a:pt x="28" y="43"/>
                      </a:cubicBezTo>
                      <a:cubicBezTo>
                        <a:pt x="28" y="44"/>
                        <a:pt x="27" y="44"/>
                        <a:pt x="27" y="44"/>
                      </a:cubicBezTo>
                      <a:cubicBezTo>
                        <a:pt x="27" y="44"/>
                        <a:pt x="28" y="44"/>
                        <a:pt x="28" y="44"/>
                      </a:cubicBezTo>
                      <a:cubicBezTo>
                        <a:pt x="28" y="44"/>
                        <a:pt x="28" y="44"/>
                        <a:pt x="29" y="44"/>
                      </a:cubicBezTo>
                      <a:cubicBezTo>
                        <a:pt x="29" y="45"/>
                        <a:pt x="29" y="45"/>
                        <a:pt x="30" y="45"/>
                      </a:cubicBezTo>
                      <a:cubicBezTo>
                        <a:pt x="30" y="46"/>
                        <a:pt x="30" y="46"/>
                        <a:pt x="30" y="47"/>
                      </a:cubicBezTo>
                      <a:cubicBezTo>
                        <a:pt x="30" y="47"/>
                        <a:pt x="31" y="48"/>
                        <a:pt x="31" y="49"/>
                      </a:cubicBezTo>
                      <a:cubicBezTo>
                        <a:pt x="31" y="49"/>
                        <a:pt x="31" y="50"/>
                        <a:pt x="32" y="50"/>
                      </a:cubicBezTo>
                      <a:cubicBezTo>
                        <a:pt x="32" y="51"/>
                        <a:pt x="32" y="51"/>
                        <a:pt x="32" y="51"/>
                      </a:cubicBezTo>
                      <a:cubicBezTo>
                        <a:pt x="32" y="52"/>
                        <a:pt x="33" y="52"/>
                        <a:pt x="33" y="52"/>
                      </a:cubicBezTo>
                      <a:cubicBezTo>
                        <a:pt x="34" y="52"/>
                        <a:pt x="34" y="53"/>
                        <a:pt x="34" y="53"/>
                      </a:cubicBezTo>
                      <a:cubicBezTo>
                        <a:pt x="34" y="53"/>
                        <a:pt x="34" y="53"/>
                        <a:pt x="35" y="53"/>
                      </a:cubicBezTo>
                      <a:cubicBezTo>
                        <a:pt x="35" y="53"/>
                        <a:pt x="36" y="53"/>
                        <a:pt x="36" y="53"/>
                      </a:cubicBezTo>
                      <a:cubicBezTo>
                        <a:pt x="37" y="52"/>
                        <a:pt x="37" y="52"/>
                        <a:pt x="38" y="52"/>
                      </a:cubicBezTo>
                      <a:cubicBezTo>
                        <a:pt x="38" y="52"/>
                        <a:pt x="38" y="52"/>
                        <a:pt x="38" y="53"/>
                      </a:cubicBezTo>
                      <a:cubicBezTo>
                        <a:pt x="38" y="53"/>
                        <a:pt x="38" y="53"/>
                        <a:pt x="38" y="53"/>
                      </a:cubicBezTo>
                      <a:cubicBezTo>
                        <a:pt x="38" y="53"/>
                        <a:pt x="38" y="54"/>
                        <a:pt x="38" y="54"/>
                      </a:cubicBezTo>
                      <a:cubicBezTo>
                        <a:pt x="38" y="54"/>
                        <a:pt x="39" y="53"/>
                        <a:pt x="39" y="53"/>
                      </a:cubicBezTo>
                      <a:cubicBezTo>
                        <a:pt x="39" y="53"/>
                        <a:pt x="40" y="52"/>
                        <a:pt x="40" y="52"/>
                      </a:cubicBezTo>
                      <a:cubicBezTo>
                        <a:pt x="40" y="52"/>
                        <a:pt x="40" y="52"/>
                        <a:pt x="40" y="52"/>
                      </a:cubicBezTo>
                      <a:cubicBezTo>
                        <a:pt x="41" y="51"/>
                        <a:pt x="42" y="50"/>
                        <a:pt x="43" y="50"/>
                      </a:cubicBezTo>
                      <a:cubicBezTo>
                        <a:pt x="44" y="50"/>
                        <a:pt x="44" y="49"/>
                        <a:pt x="44" y="49"/>
                      </a:cubicBezTo>
                      <a:cubicBezTo>
                        <a:pt x="44" y="49"/>
                        <a:pt x="44" y="49"/>
                        <a:pt x="44" y="49"/>
                      </a:cubicBezTo>
                      <a:cubicBezTo>
                        <a:pt x="44" y="49"/>
                        <a:pt x="44" y="48"/>
                        <a:pt x="44" y="48"/>
                      </a:cubicBezTo>
                      <a:cubicBezTo>
                        <a:pt x="44" y="48"/>
                        <a:pt x="44" y="48"/>
                        <a:pt x="45" y="47"/>
                      </a:cubicBezTo>
                      <a:cubicBezTo>
                        <a:pt x="46" y="47"/>
                        <a:pt x="46" y="47"/>
                        <a:pt x="46" y="47"/>
                      </a:cubicBezTo>
                      <a:cubicBezTo>
                        <a:pt x="47" y="46"/>
                        <a:pt x="48" y="46"/>
                        <a:pt x="48" y="46"/>
                      </a:cubicBezTo>
                      <a:cubicBezTo>
                        <a:pt x="48" y="46"/>
                        <a:pt x="48" y="46"/>
                        <a:pt x="47" y="46"/>
                      </a:cubicBezTo>
                      <a:cubicBezTo>
                        <a:pt x="47" y="46"/>
                        <a:pt x="47" y="46"/>
                        <a:pt x="47" y="46"/>
                      </a:cubicBezTo>
                      <a:cubicBezTo>
                        <a:pt x="47" y="46"/>
                        <a:pt x="47" y="46"/>
                        <a:pt x="47" y="46"/>
                      </a:cubicBezTo>
                      <a:cubicBezTo>
                        <a:pt x="46" y="46"/>
                        <a:pt x="46" y="46"/>
                        <a:pt x="46" y="46"/>
                      </a:cubicBezTo>
                      <a:cubicBezTo>
                        <a:pt x="45" y="46"/>
                        <a:pt x="45" y="46"/>
                        <a:pt x="45" y="45"/>
                      </a:cubicBezTo>
                      <a:cubicBezTo>
                        <a:pt x="45" y="45"/>
                        <a:pt x="45" y="44"/>
                        <a:pt x="45" y="44"/>
                      </a:cubicBezTo>
                      <a:cubicBezTo>
                        <a:pt x="44" y="42"/>
                        <a:pt x="44" y="41"/>
                        <a:pt x="44" y="40"/>
                      </a:cubicBezTo>
                      <a:cubicBezTo>
                        <a:pt x="44" y="40"/>
                        <a:pt x="43" y="40"/>
                        <a:pt x="43" y="39"/>
                      </a:cubicBezTo>
                      <a:cubicBezTo>
                        <a:pt x="42" y="39"/>
                        <a:pt x="42" y="38"/>
                        <a:pt x="41" y="38"/>
                      </a:cubicBezTo>
                      <a:cubicBezTo>
                        <a:pt x="41" y="37"/>
                        <a:pt x="41" y="37"/>
                        <a:pt x="41" y="37"/>
                      </a:cubicBezTo>
                      <a:cubicBezTo>
                        <a:pt x="42" y="37"/>
                        <a:pt x="42" y="37"/>
                        <a:pt x="42" y="37"/>
                      </a:cubicBezTo>
                      <a:cubicBezTo>
                        <a:pt x="42" y="37"/>
                        <a:pt x="42" y="37"/>
                        <a:pt x="42" y="37"/>
                      </a:cubicBezTo>
                      <a:cubicBezTo>
                        <a:pt x="42" y="37"/>
                        <a:pt x="42" y="37"/>
                        <a:pt x="43" y="37"/>
                      </a:cubicBezTo>
                      <a:cubicBezTo>
                        <a:pt x="43" y="37"/>
                        <a:pt x="43" y="37"/>
                        <a:pt x="44" y="37"/>
                      </a:cubicBezTo>
                      <a:cubicBezTo>
                        <a:pt x="45" y="38"/>
                        <a:pt x="45" y="38"/>
                        <a:pt x="46" y="38"/>
                      </a:cubicBezTo>
                      <a:cubicBezTo>
                        <a:pt x="47" y="38"/>
                        <a:pt x="47" y="38"/>
                        <a:pt x="47" y="38"/>
                      </a:cubicBezTo>
                      <a:cubicBezTo>
                        <a:pt x="48" y="38"/>
                        <a:pt x="48" y="38"/>
                        <a:pt x="49" y="39"/>
                      </a:cubicBezTo>
                      <a:cubicBezTo>
                        <a:pt x="49" y="39"/>
                        <a:pt x="50" y="39"/>
                        <a:pt x="50" y="39"/>
                      </a:cubicBezTo>
                      <a:cubicBezTo>
                        <a:pt x="50" y="39"/>
                        <a:pt x="50" y="39"/>
                        <a:pt x="50" y="39"/>
                      </a:cubicBezTo>
                      <a:cubicBezTo>
                        <a:pt x="50" y="39"/>
                        <a:pt x="50" y="39"/>
                        <a:pt x="50" y="38"/>
                      </a:cubicBezTo>
                      <a:cubicBezTo>
                        <a:pt x="50" y="38"/>
                        <a:pt x="50" y="38"/>
                        <a:pt x="50" y="38"/>
                      </a:cubicBezTo>
                      <a:cubicBezTo>
                        <a:pt x="50" y="37"/>
                        <a:pt x="51" y="37"/>
                        <a:pt x="51" y="37"/>
                      </a:cubicBezTo>
                      <a:cubicBezTo>
                        <a:pt x="52" y="37"/>
                        <a:pt x="52" y="37"/>
                        <a:pt x="53" y="37"/>
                      </a:cubicBezTo>
                      <a:cubicBezTo>
                        <a:pt x="53" y="36"/>
                        <a:pt x="54" y="36"/>
                        <a:pt x="55" y="36"/>
                      </a:cubicBezTo>
                      <a:cubicBezTo>
                        <a:pt x="55" y="36"/>
                        <a:pt x="56" y="36"/>
                        <a:pt x="56" y="36"/>
                      </a:cubicBezTo>
                      <a:cubicBezTo>
                        <a:pt x="56" y="36"/>
                        <a:pt x="56" y="36"/>
                        <a:pt x="57" y="35"/>
                      </a:cubicBez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58" y="35"/>
                        <a:pt x="59" y="35"/>
                        <a:pt x="59" y="35"/>
                      </a:cubicBezTo>
                      <a:cubicBezTo>
                        <a:pt x="59" y="34"/>
                        <a:pt x="59" y="34"/>
                        <a:pt x="59" y="34"/>
                      </a:cubicBezTo>
                      <a:cubicBezTo>
                        <a:pt x="60" y="34"/>
                        <a:pt x="60" y="33"/>
                        <a:pt x="60" y="33"/>
                      </a:cubicBezTo>
                      <a:cubicBezTo>
                        <a:pt x="60" y="33"/>
                        <a:pt x="60" y="32"/>
                        <a:pt x="60" y="32"/>
                      </a:cubicBezTo>
                      <a:cubicBezTo>
                        <a:pt x="60" y="32"/>
                        <a:pt x="60" y="32"/>
                        <a:pt x="59" y="31"/>
                      </a:cubicBezTo>
                      <a:cubicBezTo>
                        <a:pt x="59" y="31"/>
                        <a:pt x="59" y="31"/>
                        <a:pt x="59" y="31"/>
                      </a:cubicBezTo>
                      <a:cubicBezTo>
                        <a:pt x="58" y="30"/>
                        <a:pt x="57" y="29"/>
                        <a:pt x="57" y="29"/>
                      </a:cubicBezTo>
                      <a:cubicBezTo>
                        <a:pt x="57" y="29"/>
                        <a:pt x="57" y="28"/>
                        <a:pt x="57" y="28"/>
                      </a:cubicBezTo>
                      <a:cubicBezTo>
                        <a:pt x="57" y="28"/>
                        <a:pt x="57" y="27"/>
                        <a:pt x="57" y="27"/>
                      </a:cubicBezTo>
                      <a:cubicBezTo>
                        <a:pt x="57" y="27"/>
                        <a:pt x="57" y="26"/>
                        <a:pt x="57" y="26"/>
                      </a:cubicBezTo>
                      <a:cubicBezTo>
                        <a:pt x="57" y="25"/>
                        <a:pt x="58" y="25"/>
                        <a:pt x="58" y="25"/>
                      </a:cubicBezTo>
                      <a:cubicBezTo>
                        <a:pt x="58" y="24"/>
                        <a:pt x="58" y="24"/>
                        <a:pt x="58" y="24"/>
                      </a:cubicBezTo>
                      <a:cubicBezTo>
                        <a:pt x="59" y="24"/>
                        <a:pt x="59" y="24"/>
                        <a:pt x="59" y="24"/>
                      </a:cubicBezTo>
                      <a:cubicBezTo>
                        <a:pt x="59" y="24"/>
                        <a:pt x="60" y="24"/>
                        <a:pt x="60" y="24"/>
                      </a:cubicBezTo>
                      <a:cubicBezTo>
                        <a:pt x="60" y="23"/>
                        <a:pt x="61" y="23"/>
                        <a:pt x="61" y="23"/>
                      </a:cubicBezTo>
                      <a:cubicBezTo>
                        <a:pt x="61" y="23"/>
                        <a:pt x="61" y="23"/>
                        <a:pt x="61" y="23"/>
                      </a:cubicBezTo>
                      <a:cubicBezTo>
                        <a:pt x="61" y="23"/>
                        <a:pt x="61" y="23"/>
                        <a:pt x="61" y="23"/>
                      </a:cubicBezTo>
                      <a:cubicBezTo>
                        <a:pt x="61" y="23"/>
                        <a:pt x="61" y="23"/>
                        <a:pt x="61" y="23"/>
                      </a:cubicBezTo>
                      <a:cubicBezTo>
                        <a:pt x="61" y="23"/>
                        <a:pt x="61" y="23"/>
                        <a:pt x="61" y="23"/>
                      </a:cubicBezTo>
                      <a:cubicBezTo>
                        <a:pt x="61" y="23"/>
                        <a:pt x="61" y="23"/>
                        <a:pt x="61" y="23"/>
                      </a:cubicBezTo>
                      <a:cubicBezTo>
                        <a:pt x="61" y="23"/>
                        <a:pt x="61" y="23"/>
                        <a:pt x="61" y="23"/>
                      </a:cubicBezTo>
                      <a:cubicBezTo>
                        <a:pt x="61" y="22"/>
                        <a:pt x="60" y="22"/>
                        <a:pt x="60" y="22"/>
                      </a:cubicBezTo>
                      <a:cubicBezTo>
                        <a:pt x="60" y="22"/>
                        <a:pt x="60" y="22"/>
                        <a:pt x="60" y="21"/>
                      </a:cubicBezTo>
                      <a:cubicBezTo>
                        <a:pt x="59" y="21"/>
                        <a:pt x="59" y="21"/>
                        <a:pt x="60" y="20"/>
                      </a:cubicBezTo>
                      <a:cubicBezTo>
                        <a:pt x="60" y="20"/>
                        <a:pt x="60" y="20"/>
                        <a:pt x="60" y="20"/>
                      </a:cubicBezTo>
                      <a:cubicBezTo>
                        <a:pt x="60" y="20"/>
                        <a:pt x="60" y="19"/>
                        <a:pt x="61" y="19"/>
                      </a:cubicBezTo>
                      <a:cubicBezTo>
                        <a:pt x="61" y="18"/>
                        <a:pt x="62" y="18"/>
                        <a:pt x="62" y="18"/>
                      </a:cubicBezTo>
                      <a:cubicBezTo>
                        <a:pt x="62" y="18"/>
                        <a:pt x="63" y="18"/>
                        <a:pt x="63" y="18"/>
                      </a:cubicBezTo>
                      <a:cubicBezTo>
                        <a:pt x="63" y="18"/>
                        <a:pt x="63" y="17"/>
                        <a:pt x="63" y="17"/>
                      </a:cubicBezTo>
                      <a:cubicBezTo>
                        <a:pt x="63" y="17"/>
                        <a:pt x="63" y="17"/>
                        <a:pt x="63" y="16"/>
                      </a:cubicBezTo>
                      <a:cubicBezTo>
                        <a:pt x="63" y="16"/>
                        <a:pt x="63" y="16"/>
                        <a:pt x="63" y="16"/>
                      </a:cubicBezTo>
                      <a:cubicBezTo>
                        <a:pt x="63" y="15"/>
                        <a:pt x="62" y="15"/>
                        <a:pt x="61" y="15"/>
                      </a:cubicBezTo>
                      <a:cubicBezTo>
                        <a:pt x="60" y="15"/>
                        <a:pt x="60" y="16"/>
                        <a:pt x="59" y="16"/>
                      </a:cubicBezTo>
                      <a:cubicBezTo>
                        <a:pt x="59" y="16"/>
                        <a:pt x="59" y="16"/>
                        <a:pt x="58" y="16"/>
                      </a:cubicBezTo>
                      <a:cubicBezTo>
                        <a:pt x="57" y="16"/>
                        <a:pt x="57" y="16"/>
                        <a:pt x="56" y="16"/>
                      </a:cubicBezTo>
                      <a:cubicBezTo>
                        <a:pt x="56" y="16"/>
                        <a:pt x="56" y="16"/>
                        <a:pt x="55" y="16"/>
                      </a:cubicBezTo>
                      <a:cubicBezTo>
                        <a:pt x="55" y="15"/>
                        <a:pt x="56" y="16"/>
                        <a:pt x="56" y="16"/>
                      </a:cubicBezTo>
                      <a:cubicBezTo>
                        <a:pt x="57" y="16"/>
                        <a:pt x="57" y="15"/>
                        <a:pt x="57" y="15"/>
                      </a:cubicBezTo>
                      <a:cubicBezTo>
                        <a:pt x="58" y="14"/>
                        <a:pt x="57" y="14"/>
                        <a:pt x="57" y="14"/>
                      </a:cubicBezTo>
                      <a:cubicBezTo>
                        <a:pt x="57" y="13"/>
                        <a:pt x="58" y="13"/>
                        <a:pt x="59" y="13"/>
                      </a:cubicBezTo>
                      <a:cubicBezTo>
                        <a:pt x="59" y="12"/>
                        <a:pt x="59" y="12"/>
                        <a:pt x="59" y="11"/>
                      </a:cubicBezTo>
                      <a:cubicBezTo>
                        <a:pt x="58" y="11"/>
                        <a:pt x="57" y="11"/>
                        <a:pt x="57" y="11"/>
                      </a:cubicBezTo>
                      <a:cubicBezTo>
                        <a:pt x="56" y="10"/>
                        <a:pt x="56" y="10"/>
                        <a:pt x="56" y="10"/>
                      </a:cubicBezTo>
                      <a:cubicBezTo>
                        <a:pt x="56" y="10"/>
                        <a:pt x="55" y="10"/>
                        <a:pt x="55" y="10"/>
                      </a:cubicBezTo>
                      <a:cubicBezTo>
                        <a:pt x="55" y="10"/>
                        <a:pt x="54" y="10"/>
                        <a:pt x="54" y="10"/>
                      </a:cubicBezTo>
                      <a:cubicBezTo>
                        <a:pt x="54" y="10"/>
                        <a:pt x="53" y="10"/>
                        <a:pt x="53" y="10"/>
                      </a:cubicBezTo>
                      <a:cubicBezTo>
                        <a:pt x="53" y="9"/>
                        <a:pt x="53" y="9"/>
                        <a:pt x="52" y="9"/>
                      </a:cubicBezTo>
                      <a:cubicBezTo>
                        <a:pt x="52" y="9"/>
                        <a:pt x="52" y="10"/>
                        <a:pt x="52" y="10"/>
                      </a:cubicBezTo>
                      <a:cubicBezTo>
                        <a:pt x="52" y="11"/>
                        <a:pt x="52" y="10"/>
                        <a:pt x="51" y="10"/>
                      </a:cubicBezTo>
                      <a:cubicBezTo>
                        <a:pt x="51" y="10"/>
                        <a:pt x="51" y="10"/>
                        <a:pt x="51" y="9"/>
                      </a:cubicBezTo>
                      <a:cubicBezTo>
                        <a:pt x="51" y="9"/>
                        <a:pt x="51" y="9"/>
                        <a:pt x="50" y="9"/>
                      </a:cubicBezTo>
                      <a:cubicBezTo>
                        <a:pt x="50" y="9"/>
                        <a:pt x="50" y="9"/>
                        <a:pt x="49" y="9"/>
                      </a:cubicBezTo>
                      <a:cubicBezTo>
                        <a:pt x="49" y="9"/>
                        <a:pt x="49" y="9"/>
                        <a:pt x="49" y="9"/>
                      </a:cubicBezTo>
                      <a:cubicBezTo>
                        <a:pt x="49" y="9"/>
                        <a:pt x="49" y="9"/>
                        <a:pt x="50" y="9"/>
                      </a:cubicBezTo>
                      <a:cubicBezTo>
                        <a:pt x="50" y="8"/>
                        <a:pt x="50" y="8"/>
                        <a:pt x="50" y="8"/>
                      </a:cubicBezTo>
                      <a:cubicBezTo>
                        <a:pt x="49" y="8"/>
                        <a:pt x="49" y="8"/>
                        <a:pt x="49" y="8"/>
                      </a:cubicBezTo>
                      <a:cubicBezTo>
                        <a:pt x="49" y="7"/>
                        <a:pt x="49" y="7"/>
                        <a:pt x="49" y="7"/>
                      </a:cubicBezTo>
                      <a:cubicBezTo>
                        <a:pt x="49" y="7"/>
                        <a:pt x="49" y="7"/>
                        <a:pt x="50" y="7"/>
                      </a:cubicBezTo>
                      <a:cubicBezTo>
                        <a:pt x="51" y="7"/>
                        <a:pt x="51" y="7"/>
                        <a:pt x="52" y="6"/>
                      </a:cubicBezTo>
                      <a:cubicBezTo>
                        <a:pt x="52" y="6"/>
                        <a:pt x="52" y="6"/>
                        <a:pt x="53" y="6"/>
                      </a:cubicBezTo>
                      <a:cubicBezTo>
                        <a:pt x="53" y="6"/>
                        <a:pt x="53" y="6"/>
                        <a:pt x="52" y="6"/>
                      </a:cubicBezTo>
                      <a:cubicBezTo>
                        <a:pt x="51" y="6"/>
                        <a:pt x="51" y="6"/>
                        <a:pt x="50" y="6"/>
                      </a:cubicBezTo>
                      <a:cubicBezTo>
                        <a:pt x="49" y="6"/>
                        <a:pt x="49" y="6"/>
                        <a:pt x="48" y="6"/>
                      </a:cubicBezTo>
                      <a:cubicBezTo>
                        <a:pt x="47" y="6"/>
                        <a:pt x="47" y="6"/>
                        <a:pt x="46" y="6"/>
                      </a:cubicBezTo>
                      <a:cubicBezTo>
                        <a:pt x="45" y="6"/>
                        <a:pt x="45" y="6"/>
                        <a:pt x="44" y="6"/>
                      </a:cubicBezTo>
                      <a:cubicBezTo>
                        <a:pt x="43" y="6"/>
                        <a:pt x="43" y="7"/>
                        <a:pt x="44" y="7"/>
                      </a:cubicBezTo>
                      <a:cubicBezTo>
                        <a:pt x="44" y="7"/>
                        <a:pt x="44" y="7"/>
                        <a:pt x="44" y="7"/>
                      </a:cubicBezTo>
                      <a:cubicBezTo>
                        <a:pt x="44" y="8"/>
                        <a:pt x="43" y="8"/>
                        <a:pt x="42" y="8"/>
                      </a:cubicBezTo>
                      <a:cubicBezTo>
                        <a:pt x="41" y="8"/>
                        <a:pt x="40" y="9"/>
                        <a:pt x="39" y="9"/>
                      </a:cubicBezTo>
                      <a:cubicBezTo>
                        <a:pt x="38" y="9"/>
                        <a:pt x="38" y="9"/>
                        <a:pt x="37" y="9"/>
                      </a:cubicBezTo>
                      <a:cubicBezTo>
                        <a:pt x="36" y="9"/>
                        <a:pt x="36" y="9"/>
                        <a:pt x="35" y="8"/>
                      </a:cubicBezTo>
                      <a:cubicBezTo>
                        <a:pt x="34" y="8"/>
                        <a:pt x="34" y="7"/>
                        <a:pt x="33" y="7"/>
                      </a:cubicBezTo>
                      <a:cubicBezTo>
                        <a:pt x="33" y="7"/>
                        <a:pt x="33" y="7"/>
                        <a:pt x="32" y="7"/>
                      </a:cubicBezTo>
                      <a:cubicBezTo>
                        <a:pt x="31" y="7"/>
                        <a:pt x="30" y="7"/>
                        <a:pt x="30" y="7"/>
                      </a:cubicBezTo>
                      <a:cubicBezTo>
                        <a:pt x="28" y="7"/>
                        <a:pt x="28" y="7"/>
                        <a:pt x="28" y="7"/>
                      </a:cubicBezTo>
                      <a:cubicBezTo>
                        <a:pt x="28" y="7"/>
                        <a:pt x="27" y="8"/>
                        <a:pt x="27" y="8"/>
                      </a:cubicBezTo>
                      <a:cubicBezTo>
                        <a:pt x="26" y="8"/>
                        <a:pt x="26" y="8"/>
                        <a:pt x="25" y="8"/>
                      </a:cubicBezTo>
                      <a:cubicBezTo>
                        <a:pt x="25" y="8"/>
                        <a:pt x="25" y="7"/>
                        <a:pt x="24" y="7"/>
                      </a:cubicBezTo>
                      <a:cubicBezTo>
                        <a:pt x="24" y="7"/>
                        <a:pt x="24" y="6"/>
                        <a:pt x="24" y="6"/>
                      </a:cubicBezTo>
                      <a:cubicBezTo>
                        <a:pt x="23" y="5"/>
                        <a:pt x="22" y="4"/>
                        <a:pt x="22" y="4"/>
                      </a:cubicBezTo>
                      <a:cubicBezTo>
                        <a:pt x="22" y="4"/>
                        <a:pt x="21" y="4"/>
                        <a:pt x="20" y="4"/>
                      </a:cubicBezTo>
                      <a:cubicBezTo>
                        <a:pt x="20" y="3"/>
                        <a:pt x="20" y="3"/>
                        <a:pt x="19" y="3"/>
                      </a:cubicBezTo>
                      <a:cubicBezTo>
                        <a:pt x="18" y="3"/>
                        <a:pt x="18" y="3"/>
                        <a:pt x="18" y="3"/>
                      </a:cubicBezTo>
                      <a:cubicBezTo>
                        <a:pt x="17" y="3"/>
                        <a:pt x="17" y="3"/>
                        <a:pt x="17" y="3"/>
                      </a:cubicBezTo>
                      <a:cubicBezTo>
                        <a:pt x="16" y="2"/>
                        <a:pt x="17" y="2"/>
                        <a:pt x="16" y="1"/>
                      </a:cubicBezTo>
                      <a:cubicBezTo>
                        <a:pt x="16" y="1"/>
                        <a:pt x="16" y="1"/>
                        <a:pt x="16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4" y="0"/>
                        <a:pt x="14" y="1"/>
                        <a:pt x="14" y="2"/>
                      </a:cubicBezTo>
                      <a:cubicBezTo>
                        <a:pt x="14" y="2"/>
                        <a:pt x="15" y="3"/>
                        <a:pt x="15" y="3"/>
                      </a:cubicBezTo>
                      <a:cubicBezTo>
                        <a:pt x="15" y="4"/>
                        <a:pt x="15" y="4"/>
                        <a:pt x="14" y="4"/>
                      </a:cubicBezTo>
                      <a:cubicBezTo>
                        <a:pt x="14" y="4"/>
                        <a:pt x="13" y="4"/>
                        <a:pt x="13" y="4"/>
                      </a:cubicBezTo>
                      <a:cubicBezTo>
                        <a:pt x="12" y="4"/>
                        <a:pt x="12" y="4"/>
                        <a:pt x="11" y="5"/>
                      </a:cubicBezTo>
                      <a:cubicBezTo>
                        <a:pt x="11" y="5"/>
                        <a:pt x="10" y="6"/>
                        <a:pt x="10" y="6"/>
                      </a:cubicBezTo>
                      <a:cubicBezTo>
                        <a:pt x="9" y="6"/>
                        <a:pt x="9" y="6"/>
                        <a:pt x="8" y="6"/>
                      </a:cubicBezTo>
                      <a:cubicBezTo>
                        <a:pt x="8" y="6"/>
                        <a:pt x="8" y="7"/>
                        <a:pt x="8" y="7"/>
                      </a:cubicBezTo>
                      <a:cubicBezTo>
                        <a:pt x="8" y="8"/>
                        <a:pt x="9" y="8"/>
                        <a:pt x="9" y="9"/>
                      </a:cubicBezTo>
                      <a:cubicBezTo>
                        <a:pt x="9" y="9"/>
                        <a:pt x="9" y="10"/>
                        <a:pt x="10" y="10"/>
                      </a:cubicBezTo>
                      <a:cubicBezTo>
                        <a:pt x="10" y="11"/>
                        <a:pt x="10" y="11"/>
                        <a:pt x="10" y="12"/>
                      </a:cubicBezTo>
                      <a:cubicBezTo>
                        <a:pt x="11" y="13"/>
                        <a:pt x="10" y="13"/>
                        <a:pt x="10" y="14"/>
                      </a:cubicBezTo>
                      <a:cubicBezTo>
                        <a:pt x="10" y="14"/>
                        <a:pt x="10" y="15"/>
                        <a:pt x="9" y="15"/>
                      </a:cubicBezTo>
                      <a:cubicBezTo>
                        <a:pt x="9" y="15"/>
                        <a:pt x="8" y="15"/>
                        <a:pt x="8" y="15"/>
                      </a:cubicBezTo>
                      <a:cubicBezTo>
                        <a:pt x="8" y="15"/>
                        <a:pt x="8" y="14"/>
                        <a:pt x="8" y="14"/>
                      </a:cubicBezTo>
                      <a:cubicBezTo>
                        <a:pt x="8" y="13"/>
                        <a:pt x="7" y="13"/>
                        <a:pt x="7" y="13"/>
                      </a:cubicBezTo>
                      <a:cubicBezTo>
                        <a:pt x="6" y="13"/>
                        <a:pt x="6" y="12"/>
                        <a:pt x="6" y="12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6" y="10"/>
                        <a:pt x="7" y="10"/>
                        <a:pt x="7" y="9"/>
                      </a:cubicBezTo>
                      <a:cubicBezTo>
                        <a:pt x="8" y="9"/>
                        <a:pt x="8" y="8"/>
                        <a:pt x="8" y="8"/>
                      </a:cubicBezTo>
                      <a:cubicBezTo>
                        <a:pt x="8" y="8"/>
                        <a:pt x="8" y="7"/>
                        <a:pt x="8" y="6"/>
                      </a:cubicBezTo>
                      <a:cubicBezTo>
                        <a:pt x="7" y="6"/>
                        <a:pt x="7" y="6"/>
                        <a:pt x="7" y="5"/>
                      </a:cubicBezTo>
                      <a:cubicBezTo>
                        <a:pt x="7" y="5"/>
                        <a:pt x="7" y="5"/>
                        <a:pt x="7" y="4"/>
                      </a:cubicBezTo>
                      <a:cubicBezTo>
                        <a:pt x="7" y="4"/>
                        <a:pt x="6" y="4"/>
                        <a:pt x="6" y="3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345" name="Freeform 93"/>
                <p:cNvSpPr>
                  <a:spLocks/>
                </p:cNvSpPr>
                <p:nvPr/>
              </p:nvSpPr>
              <p:spPr bwMode="auto">
                <a:xfrm>
                  <a:off x="3408" y="2376"/>
                  <a:ext cx="35" cy="45"/>
                </a:xfrm>
                <a:custGeom>
                  <a:avLst/>
                  <a:gdLst>
                    <a:gd name="T0" fmla="*/ 2 w 13"/>
                    <a:gd name="T1" fmla="*/ 0 h 17"/>
                    <a:gd name="T2" fmla="*/ 1 w 13"/>
                    <a:gd name="T3" fmla="*/ 2 h 17"/>
                    <a:gd name="T4" fmla="*/ 1 w 13"/>
                    <a:gd name="T5" fmla="*/ 2 h 17"/>
                    <a:gd name="T6" fmla="*/ 1 w 13"/>
                    <a:gd name="T7" fmla="*/ 2 h 17"/>
                    <a:gd name="T8" fmla="*/ 0 w 13"/>
                    <a:gd name="T9" fmla="*/ 5 h 17"/>
                    <a:gd name="T10" fmla="*/ 1 w 13"/>
                    <a:gd name="T11" fmla="*/ 7 h 17"/>
                    <a:gd name="T12" fmla="*/ 1 w 13"/>
                    <a:gd name="T13" fmla="*/ 8 h 17"/>
                    <a:gd name="T14" fmla="*/ 1 w 13"/>
                    <a:gd name="T15" fmla="*/ 10 h 17"/>
                    <a:gd name="T16" fmla="*/ 2 w 13"/>
                    <a:gd name="T17" fmla="*/ 12 h 17"/>
                    <a:gd name="T18" fmla="*/ 1 w 13"/>
                    <a:gd name="T19" fmla="*/ 14 h 17"/>
                    <a:gd name="T20" fmla="*/ 0 w 13"/>
                    <a:gd name="T21" fmla="*/ 16 h 17"/>
                    <a:gd name="T22" fmla="*/ 0 w 13"/>
                    <a:gd name="T23" fmla="*/ 16 h 17"/>
                    <a:gd name="T24" fmla="*/ 1 w 13"/>
                    <a:gd name="T25" fmla="*/ 17 h 17"/>
                    <a:gd name="T26" fmla="*/ 2 w 13"/>
                    <a:gd name="T27" fmla="*/ 16 h 17"/>
                    <a:gd name="T28" fmla="*/ 2 w 13"/>
                    <a:gd name="T29" fmla="*/ 16 h 17"/>
                    <a:gd name="T30" fmla="*/ 5 w 13"/>
                    <a:gd name="T31" fmla="*/ 16 h 17"/>
                    <a:gd name="T32" fmla="*/ 5 w 13"/>
                    <a:gd name="T33" fmla="*/ 16 h 17"/>
                    <a:gd name="T34" fmla="*/ 6 w 13"/>
                    <a:gd name="T35" fmla="*/ 16 h 17"/>
                    <a:gd name="T36" fmla="*/ 8 w 13"/>
                    <a:gd name="T37" fmla="*/ 16 h 17"/>
                    <a:gd name="T38" fmla="*/ 8 w 13"/>
                    <a:gd name="T39" fmla="*/ 14 h 17"/>
                    <a:gd name="T40" fmla="*/ 9 w 13"/>
                    <a:gd name="T41" fmla="*/ 13 h 17"/>
                    <a:gd name="T42" fmla="*/ 9 w 13"/>
                    <a:gd name="T43" fmla="*/ 12 h 17"/>
                    <a:gd name="T44" fmla="*/ 10 w 13"/>
                    <a:gd name="T45" fmla="*/ 10 h 17"/>
                    <a:gd name="T46" fmla="*/ 12 w 13"/>
                    <a:gd name="T47" fmla="*/ 7 h 17"/>
                    <a:gd name="T48" fmla="*/ 13 w 13"/>
                    <a:gd name="T49" fmla="*/ 7 h 17"/>
                    <a:gd name="T50" fmla="*/ 12 w 13"/>
                    <a:gd name="T51" fmla="*/ 7 h 17"/>
                    <a:gd name="T52" fmla="*/ 12 w 13"/>
                    <a:gd name="T53" fmla="*/ 5 h 17"/>
                    <a:gd name="T54" fmla="*/ 11 w 13"/>
                    <a:gd name="T55" fmla="*/ 6 h 17"/>
                    <a:gd name="T56" fmla="*/ 10 w 13"/>
                    <a:gd name="T57" fmla="*/ 4 h 17"/>
                    <a:gd name="T58" fmla="*/ 9 w 13"/>
                    <a:gd name="T59" fmla="*/ 4 h 17"/>
                    <a:gd name="T60" fmla="*/ 9 w 13"/>
                    <a:gd name="T61" fmla="*/ 3 h 17"/>
                    <a:gd name="T62" fmla="*/ 6 w 13"/>
                    <a:gd name="T63" fmla="*/ 1 h 17"/>
                    <a:gd name="T64" fmla="*/ 4 w 13"/>
                    <a:gd name="T65" fmla="*/ 1 h 17"/>
                    <a:gd name="T66" fmla="*/ 2 w 13"/>
                    <a:gd name="T67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3" h="17">
                      <a:moveTo>
                        <a:pt x="2" y="0"/>
                      </a:moveTo>
                      <a:cubicBezTo>
                        <a:pt x="2" y="1"/>
                        <a:pt x="2" y="1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3"/>
                        <a:pt x="0" y="4"/>
                        <a:pt x="0" y="5"/>
                      </a:cubicBezTo>
                      <a:cubicBezTo>
                        <a:pt x="0" y="6"/>
                        <a:pt x="0" y="6"/>
                        <a:pt x="1" y="7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1" y="8"/>
                        <a:pt x="1" y="9"/>
                        <a:pt x="1" y="10"/>
                      </a:cubicBezTo>
                      <a:cubicBezTo>
                        <a:pt x="2" y="11"/>
                        <a:pt x="2" y="11"/>
                        <a:pt x="2" y="12"/>
                      </a:cubicBezTo>
                      <a:cubicBezTo>
                        <a:pt x="2" y="13"/>
                        <a:pt x="1" y="14"/>
                        <a:pt x="1" y="14"/>
                      </a:cubicBezTo>
                      <a:cubicBezTo>
                        <a:pt x="1" y="15"/>
                        <a:pt x="0" y="16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6"/>
                        <a:pt x="1" y="16"/>
                        <a:pt x="1" y="17"/>
                      </a:cubicBezTo>
                      <a:cubicBezTo>
                        <a:pt x="2" y="17"/>
                        <a:pt x="2" y="17"/>
                        <a:pt x="2" y="16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3" y="16"/>
                        <a:pt x="4" y="16"/>
                        <a:pt x="5" y="16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5" y="16"/>
                        <a:pt x="6" y="16"/>
                        <a:pt x="6" y="16"/>
                      </a:cubicBezTo>
                      <a:cubicBezTo>
                        <a:pt x="7" y="16"/>
                        <a:pt x="7" y="16"/>
                        <a:pt x="8" y="16"/>
                      </a:cubicBezTo>
                      <a:cubicBezTo>
                        <a:pt x="8" y="15"/>
                        <a:pt x="8" y="15"/>
                        <a:pt x="8" y="14"/>
                      </a:cubicBezTo>
                      <a:cubicBezTo>
                        <a:pt x="8" y="14"/>
                        <a:pt x="9" y="13"/>
                        <a:pt x="9" y="13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10" y="11"/>
                        <a:pt x="10" y="10"/>
                        <a:pt x="10" y="10"/>
                      </a:cubicBezTo>
                      <a:cubicBezTo>
                        <a:pt x="11" y="9"/>
                        <a:pt x="12" y="8"/>
                        <a:pt x="12" y="7"/>
                      </a:cubicBezTo>
                      <a:cubicBezTo>
                        <a:pt x="12" y="7"/>
                        <a:pt x="13" y="7"/>
                        <a:pt x="13" y="7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2" y="6"/>
                        <a:pt x="12" y="6"/>
                        <a:pt x="12" y="5"/>
                      </a:cubicBezTo>
                      <a:cubicBezTo>
                        <a:pt x="11" y="5"/>
                        <a:pt x="11" y="6"/>
                        <a:pt x="11" y="6"/>
                      </a:cubicBezTo>
                      <a:cubicBezTo>
                        <a:pt x="11" y="6"/>
                        <a:pt x="11" y="5"/>
                        <a:pt x="10" y="4"/>
                      </a:cubicBezTo>
                      <a:cubicBezTo>
                        <a:pt x="10" y="4"/>
                        <a:pt x="10" y="4"/>
                        <a:pt x="9" y="4"/>
                      </a:cubicBezTo>
                      <a:cubicBezTo>
                        <a:pt x="8" y="3"/>
                        <a:pt x="9" y="3"/>
                        <a:pt x="9" y="3"/>
                      </a:cubicBezTo>
                      <a:cubicBezTo>
                        <a:pt x="8" y="3"/>
                        <a:pt x="7" y="2"/>
                        <a:pt x="6" y="1"/>
                      </a:cubicBezTo>
                      <a:cubicBezTo>
                        <a:pt x="6" y="1"/>
                        <a:pt x="5" y="1"/>
                        <a:pt x="4" y="1"/>
                      </a:cubicBezTo>
                      <a:cubicBezTo>
                        <a:pt x="3" y="0"/>
                        <a:pt x="3" y="0"/>
                        <a:pt x="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346" name="Freeform 94"/>
                <p:cNvSpPr>
                  <a:spLocks/>
                </p:cNvSpPr>
                <p:nvPr/>
              </p:nvSpPr>
              <p:spPr bwMode="auto">
                <a:xfrm>
                  <a:off x="3076" y="2459"/>
                  <a:ext cx="160" cy="228"/>
                </a:xfrm>
                <a:custGeom>
                  <a:avLst/>
                  <a:gdLst>
                    <a:gd name="T0" fmla="*/ 55 w 60"/>
                    <a:gd name="T1" fmla="*/ 84 h 86"/>
                    <a:gd name="T2" fmla="*/ 57 w 60"/>
                    <a:gd name="T3" fmla="*/ 82 h 86"/>
                    <a:gd name="T4" fmla="*/ 59 w 60"/>
                    <a:gd name="T5" fmla="*/ 77 h 86"/>
                    <a:gd name="T6" fmla="*/ 60 w 60"/>
                    <a:gd name="T7" fmla="*/ 76 h 86"/>
                    <a:gd name="T8" fmla="*/ 60 w 60"/>
                    <a:gd name="T9" fmla="*/ 76 h 86"/>
                    <a:gd name="T10" fmla="*/ 58 w 60"/>
                    <a:gd name="T11" fmla="*/ 72 h 86"/>
                    <a:gd name="T12" fmla="*/ 58 w 60"/>
                    <a:gd name="T13" fmla="*/ 70 h 86"/>
                    <a:gd name="T14" fmla="*/ 60 w 60"/>
                    <a:gd name="T15" fmla="*/ 66 h 86"/>
                    <a:gd name="T16" fmla="*/ 60 w 60"/>
                    <a:gd name="T17" fmla="*/ 60 h 86"/>
                    <a:gd name="T18" fmla="*/ 56 w 60"/>
                    <a:gd name="T19" fmla="*/ 51 h 86"/>
                    <a:gd name="T20" fmla="*/ 53 w 60"/>
                    <a:gd name="T21" fmla="*/ 51 h 86"/>
                    <a:gd name="T22" fmla="*/ 51 w 60"/>
                    <a:gd name="T23" fmla="*/ 50 h 86"/>
                    <a:gd name="T24" fmla="*/ 51 w 60"/>
                    <a:gd name="T25" fmla="*/ 44 h 86"/>
                    <a:gd name="T26" fmla="*/ 48 w 60"/>
                    <a:gd name="T27" fmla="*/ 46 h 86"/>
                    <a:gd name="T28" fmla="*/ 43 w 60"/>
                    <a:gd name="T29" fmla="*/ 45 h 86"/>
                    <a:gd name="T30" fmla="*/ 39 w 60"/>
                    <a:gd name="T31" fmla="*/ 44 h 86"/>
                    <a:gd name="T32" fmla="*/ 39 w 60"/>
                    <a:gd name="T33" fmla="*/ 41 h 86"/>
                    <a:gd name="T34" fmla="*/ 36 w 60"/>
                    <a:gd name="T35" fmla="*/ 37 h 86"/>
                    <a:gd name="T36" fmla="*/ 35 w 60"/>
                    <a:gd name="T37" fmla="*/ 34 h 86"/>
                    <a:gd name="T38" fmla="*/ 36 w 60"/>
                    <a:gd name="T39" fmla="*/ 34 h 86"/>
                    <a:gd name="T40" fmla="*/ 36 w 60"/>
                    <a:gd name="T41" fmla="*/ 32 h 86"/>
                    <a:gd name="T42" fmla="*/ 38 w 60"/>
                    <a:gd name="T43" fmla="*/ 30 h 86"/>
                    <a:gd name="T44" fmla="*/ 38 w 60"/>
                    <a:gd name="T45" fmla="*/ 26 h 86"/>
                    <a:gd name="T46" fmla="*/ 39 w 60"/>
                    <a:gd name="T47" fmla="*/ 23 h 86"/>
                    <a:gd name="T48" fmla="*/ 43 w 60"/>
                    <a:gd name="T49" fmla="*/ 21 h 86"/>
                    <a:gd name="T50" fmla="*/ 47 w 60"/>
                    <a:gd name="T51" fmla="*/ 19 h 86"/>
                    <a:gd name="T52" fmla="*/ 49 w 60"/>
                    <a:gd name="T53" fmla="*/ 18 h 86"/>
                    <a:gd name="T54" fmla="*/ 52 w 60"/>
                    <a:gd name="T55" fmla="*/ 18 h 86"/>
                    <a:gd name="T56" fmla="*/ 52 w 60"/>
                    <a:gd name="T57" fmla="*/ 19 h 86"/>
                    <a:gd name="T58" fmla="*/ 50 w 60"/>
                    <a:gd name="T59" fmla="*/ 16 h 86"/>
                    <a:gd name="T60" fmla="*/ 51 w 60"/>
                    <a:gd name="T61" fmla="*/ 13 h 86"/>
                    <a:gd name="T62" fmla="*/ 48 w 60"/>
                    <a:gd name="T63" fmla="*/ 10 h 86"/>
                    <a:gd name="T64" fmla="*/ 45 w 60"/>
                    <a:gd name="T65" fmla="*/ 10 h 86"/>
                    <a:gd name="T66" fmla="*/ 43 w 60"/>
                    <a:gd name="T67" fmla="*/ 11 h 86"/>
                    <a:gd name="T68" fmla="*/ 38 w 60"/>
                    <a:gd name="T69" fmla="*/ 9 h 86"/>
                    <a:gd name="T70" fmla="*/ 37 w 60"/>
                    <a:gd name="T71" fmla="*/ 8 h 86"/>
                    <a:gd name="T72" fmla="*/ 34 w 60"/>
                    <a:gd name="T73" fmla="*/ 5 h 86"/>
                    <a:gd name="T74" fmla="*/ 32 w 60"/>
                    <a:gd name="T75" fmla="*/ 3 h 86"/>
                    <a:gd name="T76" fmla="*/ 28 w 60"/>
                    <a:gd name="T77" fmla="*/ 0 h 86"/>
                    <a:gd name="T78" fmla="*/ 27 w 60"/>
                    <a:gd name="T79" fmla="*/ 1 h 86"/>
                    <a:gd name="T80" fmla="*/ 28 w 60"/>
                    <a:gd name="T81" fmla="*/ 5 h 86"/>
                    <a:gd name="T82" fmla="*/ 20 w 60"/>
                    <a:gd name="T83" fmla="*/ 13 h 86"/>
                    <a:gd name="T84" fmla="*/ 16 w 60"/>
                    <a:gd name="T85" fmla="*/ 14 h 86"/>
                    <a:gd name="T86" fmla="*/ 13 w 60"/>
                    <a:gd name="T87" fmla="*/ 20 h 86"/>
                    <a:gd name="T88" fmla="*/ 10 w 60"/>
                    <a:gd name="T89" fmla="*/ 23 h 86"/>
                    <a:gd name="T90" fmla="*/ 7 w 60"/>
                    <a:gd name="T91" fmla="*/ 21 h 86"/>
                    <a:gd name="T92" fmla="*/ 4 w 60"/>
                    <a:gd name="T93" fmla="*/ 21 h 86"/>
                    <a:gd name="T94" fmla="*/ 4 w 60"/>
                    <a:gd name="T95" fmla="*/ 18 h 86"/>
                    <a:gd name="T96" fmla="*/ 3 w 60"/>
                    <a:gd name="T97" fmla="*/ 18 h 86"/>
                    <a:gd name="T98" fmla="*/ 0 w 60"/>
                    <a:gd name="T99" fmla="*/ 21 h 86"/>
                    <a:gd name="T100" fmla="*/ 2 w 60"/>
                    <a:gd name="T101" fmla="*/ 26 h 86"/>
                    <a:gd name="T102" fmla="*/ 6 w 60"/>
                    <a:gd name="T103" fmla="*/ 31 h 86"/>
                    <a:gd name="T104" fmla="*/ 12 w 60"/>
                    <a:gd name="T105" fmla="*/ 40 h 86"/>
                    <a:gd name="T106" fmla="*/ 17 w 60"/>
                    <a:gd name="T107" fmla="*/ 49 h 86"/>
                    <a:gd name="T108" fmla="*/ 21 w 60"/>
                    <a:gd name="T109" fmla="*/ 55 h 86"/>
                    <a:gd name="T110" fmla="*/ 25 w 60"/>
                    <a:gd name="T111" fmla="*/ 63 h 86"/>
                    <a:gd name="T112" fmla="*/ 27 w 60"/>
                    <a:gd name="T113" fmla="*/ 69 h 86"/>
                    <a:gd name="T114" fmla="*/ 31 w 60"/>
                    <a:gd name="T115" fmla="*/ 73 h 86"/>
                    <a:gd name="T116" fmla="*/ 40 w 60"/>
                    <a:gd name="T117" fmla="*/ 77 h 86"/>
                    <a:gd name="T118" fmla="*/ 48 w 60"/>
                    <a:gd name="T119" fmla="*/ 81 h 86"/>
                    <a:gd name="T120" fmla="*/ 53 w 60"/>
                    <a:gd name="T121" fmla="*/ 86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0" h="86">
                      <a:moveTo>
                        <a:pt x="53" y="86"/>
                      </a:moveTo>
                      <a:cubicBezTo>
                        <a:pt x="54" y="85"/>
                        <a:pt x="55" y="85"/>
                        <a:pt x="55" y="85"/>
                      </a:cubicBezTo>
                      <a:cubicBezTo>
                        <a:pt x="55" y="84"/>
                        <a:pt x="55" y="84"/>
                        <a:pt x="55" y="84"/>
                      </a:cubicBezTo>
                      <a:cubicBezTo>
                        <a:pt x="55" y="83"/>
                        <a:pt x="55" y="83"/>
                        <a:pt x="56" y="83"/>
                      </a:cubicBezTo>
                      <a:cubicBezTo>
                        <a:pt x="56" y="82"/>
                        <a:pt x="56" y="82"/>
                        <a:pt x="56" y="82"/>
                      </a:cubicBezTo>
                      <a:cubicBezTo>
                        <a:pt x="57" y="82"/>
                        <a:pt x="57" y="82"/>
                        <a:pt x="57" y="82"/>
                      </a:cubicBezTo>
                      <a:cubicBezTo>
                        <a:pt x="57" y="81"/>
                        <a:pt x="57" y="81"/>
                        <a:pt x="57" y="81"/>
                      </a:cubicBezTo>
                      <a:cubicBezTo>
                        <a:pt x="57" y="81"/>
                        <a:pt x="56" y="81"/>
                        <a:pt x="57" y="80"/>
                      </a:cubicBezTo>
                      <a:cubicBezTo>
                        <a:pt x="57" y="80"/>
                        <a:pt x="58" y="78"/>
                        <a:pt x="59" y="77"/>
                      </a:cubicBezTo>
                      <a:cubicBezTo>
                        <a:pt x="59" y="77"/>
                        <a:pt x="60" y="76"/>
                        <a:pt x="60" y="76"/>
                      </a:cubicBezTo>
                      <a:cubicBezTo>
                        <a:pt x="60" y="76"/>
                        <a:pt x="60" y="76"/>
                        <a:pt x="60" y="76"/>
                      </a:cubicBezTo>
                      <a:cubicBezTo>
                        <a:pt x="60" y="76"/>
                        <a:pt x="60" y="76"/>
                        <a:pt x="60" y="76"/>
                      </a:cubicBezTo>
                      <a:cubicBezTo>
                        <a:pt x="60" y="76"/>
                        <a:pt x="60" y="76"/>
                        <a:pt x="60" y="76"/>
                      </a:cubicBezTo>
                      <a:cubicBezTo>
                        <a:pt x="60" y="76"/>
                        <a:pt x="60" y="76"/>
                        <a:pt x="60" y="76"/>
                      </a:cubicBezTo>
                      <a:cubicBezTo>
                        <a:pt x="60" y="76"/>
                        <a:pt x="60" y="76"/>
                        <a:pt x="60" y="76"/>
                      </a:cubicBezTo>
                      <a:cubicBezTo>
                        <a:pt x="59" y="76"/>
                        <a:pt x="59" y="76"/>
                        <a:pt x="59" y="75"/>
                      </a:cubicBezTo>
                      <a:cubicBezTo>
                        <a:pt x="58" y="74"/>
                        <a:pt x="58" y="74"/>
                        <a:pt x="58" y="73"/>
                      </a:cubicBezTo>
                      <a:cubicBezTo>
                        <a:pt x="58" y="73"/>
                        <a:pt x="58" y="73"/>
                        <a:pt x="58" y="72"/>
                      </a:cubicBezTo>
                      <a:cubicBezTo>
                        <a:pt x="58" y="72"/>
                        <a:pt x="58" y="72"/>
                        <a:pt x="58" y="71"/>
                      </a:cubicBezTo>
                      <a:cubicBezTo>
                        <a:pt x="58" y="71"/>
                        <a:pt x="58" y="71"/>
                        <a:pt x="58" y="71"/>
                      </a:cubicBezTo>
                      <a:cubicBezTo>
                        <a:pt x="58" y="70"/>
                        <a:pt x="58" y="70"/>
                        <a:pt x="58" y="70"/>
                      </a:cubicBezTo>
                      <a:cubicBezTo>
                        <a:pt x="58" y="70"/>
                        <a:pt x="57" y="69"/>
                        <a:pt x="58" y="69"/>
                      </a:cubicBezTo>
                      <a:cubicBezTo>
                        <a:pt x="58" y="68"/>
                        <a:pt x="58" y="67"/>
                        <a:pt x="59" y="67"/>
                      </a:cubicBezTo>
                      <a:cubicBezTo>
                        <a:pt x="59" y="66"/>
                        <a:pt x="60" y="66"/>
                        <a:pt x="60" y="66"/>
                      </a:cubicBezTo>
                      <a:cubicBezTo>
                        <a:pt x="60" y="66"/>
                        <a:pt x="60" y="65"/>
                        <a:pt x="59" y="65"/>
                      </a:cubicBezTo>
                      <a:cubicBezTo>
                        <a:pt x="59" y="64"/>
                        <a:pt x="59" y="64"/>
                        <a:pt x="59" y="63"/>
                      </a:cubicBezTo>
                      <a:cubicBezTo>
                        <a:pt x="59" y="62"/>
                        <a:pt x="59" y="61"/>
                        <a:pt x="60" y="60"/>
                      </a:cubicBezTo>
                      <a:cubicBezTo>
                        <a:pt x="60" y="59"/>
                        <a:pt x="60" y="58"/>
                        <a:pt x="60" y="58"/>
                      </a:cubicBezTo>
                      <a:cubicBezTo>
                        <a:pt x="60" y="57"/>
                        <a:pt x="60" y="56"/>
                        <a:pt x="59" y="55"/>
                      </a:cubicBezTo>
                      <a:cubicBezTo>
                        <a:pt x="58" y="53"/>
                        <a:pt x="56" y="51"/>
                        <a:pt x="56" y="51"/>
                      </a:cubicBezTo>
                      <a:cubicBezTo>
                        <a:pt x="56" y="50"/>
                        <a:pt x="55" y="50"/>
                        <a:pt x="55" y="50"/>
                      </a:cubicBezTo>
                      <a:cubicBezTo>
                        <a:pt x="55" y="50"/>
                        <a:pt x="54" y="51"/>
                        <a:pt x="54" y="51"/>
                      </a:cubicBezTo>
                      <a:cubicBezTo>
                        <a:pt x="54" y="51"/>
                        <a:pt x="53" y="51"/>
                        <a:pt x="53" y="51"/>
                      </a:cubicBezTo>
                      <a:cubicBezTo>
                        <a:pt x="53" y="51"/>
                        <a:pt x="52" y="51"/>
                        <a:pt x="52" y="51"/>
                      </a:cubicBezTo>
                      <a:cubicBezTo>
                        <a:pt x="52" y="51"/>
                        <a:pt x="52" y="51"/>
                        <a:pt x="52" y="51"/>
                      </a:cubicBezTo>
                      <a:cubicBezTo>
                        <a:pt x="51" y="51"/>
                        <a:pt x="51" y="51"/>
                        <a:pt x="51" y="50"/>
                      </a:cubicBezTo>
                      <a:cubicBezTo>
                        <a:pt x="51" y="49"/>
                        <a:pt x="51" y="47"/>
                        <a:pt x="51" y="46"/>
                      </a:cubicBezTo>
                      <a:cubicBezTo>
                        <a:pt x="51" y="45"/>
                        <a:pt x="51" y="44"/>
                        <a:pt x="51" y="44"/>
                      </a:cubicBezTo>
                      <a:cubicBezTo>
                        <a:pt x="51" y="44"/>
                        <a:pt x="51" y="44"/>
                        <a:pt x="51" y="44"/>
                      </a:cubicBezTo>
                      <a:cubicBezTo>
                        <a:pt x="50" y="44"/>
                        <a:pt x="50" y="44"/>
                        <a:pt x="50" y="45"/>
                      </a:cubicBezTo>
                      <a:cubicBezTo>
                        <a:pt x="50" y="45"/>
                        <a:pt x="50" y="45"/>
                        <a:pt x="49" y="45"/>
                      </a:cubicBezTo>
                      <a:cubicBezTo>
                        <a:pt x="49" y="45"/>
                        <a:pt x="49" y="46"/>
                        <a:pt x="48" y="46"/>
                      </a:cubicBezTo>
                      <a:cubicBezTo>
                        <a:pt x="47" y="46"/>
                        <a:pt x="46" y="46"/>
                        <a:pt x="46" y="47"/>
                      </a:cubicBezTo>
                      <a:cubicBezTo>
                        <a:pt x="45" y="47"/>
                        <a:pt x="44" y="47"/>
                        <a:pt x="44" y="46"/>
                      </a:cubicBezTo>
                      <a:cubicBezTo>
                        <a:pt x="43" y="46"/>
                        <a:pt x="43" y="46"/>
                        <a:pt x="43" y="45"/>
                      </a:cubicBezTo>
                      <a:cubicBezTo>
                        <a:pt x="43" y="45"/>
                        <a:pt x="43" y="45"/>
                        <a:pt x="43" y="44"/>
                      </a:cubicBezTo>
                      <a:cubicBezTo>
                        <a:pt x="42" y="44"/>
                        <a:pt x="41" y="44"/>
                        <a:pt x="40" y="44"/>
                      </a:cubicBezTo>
                      <a:cubicBezTo>
                        <a:pt x="40" y="44"/>
                        <a:pt x="39" y="44"/>
                        <a:pt x="39" y="44"/>
                      </a:cubicBezTo>
                      <a:cubicBezTo>
                        <a:pt x="38" y="43"/>
                        <a:pt x="39" y="43"/>
                        <a:pt x="39" y="43"/>
                      </a:cubicBezTo>
                      <a:cubicBezTo>
                        <a:pt x="39" y="43"/>
                        <a:pt x="39" y="42"/>
                        <a:pt x="40" y="42"/>
                      </a:cubicBezTo>
                      <a:cubicBezTo>
                        <a:pt x="40" y="41"/>
                        <a:pt x="39" y="41"/>
                        <a:pt x="39" y="41"/>
                      </a:cubicBezTo>
                      <a:cubicBezTo>
                        <a:pt x="38" y="40"/>
                        <a:pt x="38" y="40"/>
                        <a:pt x="38" y="40"/>
                      </a:cubicBezTo>
                      <a:cubicBezTo>
                        <a:pt x="37" y="39"/>
                        <a:pt x="36" y="38"/>
                        <a:pt x="36" y="37"/>
                      </a:cubicBezTo>
                      <a:cubicBezTo>
                        <a:pt x="36" y="37"/>
                        <a:pt x="36" y="37"/>
                        <a:pt x="36" y="37"/>
                      </a:cubicBezTo>
                      <a:cubicBezTo>
                        <a:pt x="36" y="37"/>
                        <a:pt x="36" y="37"/>
                        <a:pt x="36" y="36"/>
                      </a:cubicBezTo>
                      <a:cubicBezTo>
                        <a:pt x="35" y="36"/>
                        <a:pt x="35" y="36"/>
                        <a:pt x="35" y="35"/>
                      </a:cubicBezTo>
                      <a:cubicBezTo>
                        <a:pt x="34" y="35"/>
                        <a:pt x="35" y="35"/>
                        <a:pt x="35" y="34"/>
                      </a:cubicBezTo>
                      <a:cubicBezTo>
                        <a:pt x="35" y="34"/>
                        <a:pt x="35" y="34"/>
                        <a:pt x="35" y="34"/>
                      </a:cubicBezTo>
                      <a:cubicBezTo>
                        <a:pt x="35" y="34"/>
                        <a:pt x="35" y="34"/>
                        <a:pt x="35" y="34"/>
                      </a:cubicBezTo>
                      <a:cubicBezTo>
                        <a:pt x="36" y="34"/>
                        <a:pt x="36" y="34"/>
                        <a:pt x="36" y="34"/>
                      </a:cubicBezTo>
                      <a:cubicBezTo>
                        <a:pt x="36" y="34"/>
                        <a:pt x="36" y="34"/>
                        <a:pt x="36" y="33"/>
                      </a:cubicBezTo>
                      <a:cubicBezTo>
                        <a:pt x="36" y="33"/>
                        <a:pt x="36" y="33"/>
                        <a:pt x="36" y="33"/>
                      </a:cubicBezTo>
                      <a:cubicBezTo>
                        <a:pt x="36" y="33"/>
                        <a:pt x="36" y="32"/>
                        <a:pt x="36" y="32"/>
                      </a:cubicBezTo>
                      <a:cubicBezTo>
                        <a:pt x="36" y="32"/>
                        <a:pt x="36" y="31"/>
                        <a:pt x="36" y="31"/>
                      </a:cubicBezTo>
                      <a:cubicBezTo>
                        <a:pt x="36" y="31"/>
                        <a:pt x="36" y="31"/>
                        <a:pt x="37" y="30"/>
                      </a:cubicBezTo>
                      <a:cubicBezTo>
                        <a:pt x="37" y="30"/>
                        <a:pt x="38" y="30"/>
                        <a:pt x="38" y="30"/>
                      </a:cubicBezTo>
                      <a:cubicBezTo>
                        <a:pt x="38" y="29"/>
                        <a:pt x="38" y="29"/>
                        <a:pt x="38" y="29"/>
                      </a:cubicBezTo>
                      <a:cubicBezTo>
                        <a:pt x="38" y="29"/>
                        <a:pt x="38" y="28"/>
                        <a:pt x="38" y="28"/>
                      </a:cubicBezTo>
                      <a:cubicBezTo>
                        <a:pt x="38" y="27"/>
                        <a:pt x="38" y="27"/>
                        <a:pt x="38" y="26"/>
                      </a:cubicBezTo>
                      <a:cubicBezTo>
                        <a:pt x="38" y="26"/>
                        <a:pt x="39" y="26"/>
                        <a:pt x="39" y="25"/>
                      </a:cubicBezTo>
                      <a:cubicBezTo>
                        <a:pt x="39" y="25"/>
                        <a:pt x="39" y="25"/>
                        <a:pt x="39" y="24"/>
                      </a:cubicBezTo>
                      <a:cubicBezTo>
                        <a:pt x="39" y="24"/>
                        <a:pt x="39" y="24"/>
                        <a:pt x="39" y="23"/>
                      </a:cubicBezTo>
                      <a:cubicBezTo>
                        <a:pt x="39" y="23"/>
                        <a:pt x="40" y="23"/>
                        <a:pt x="40" y="22"/>
                      </a:cubicBezTo>
                      <a:cubicBezTo>
                        <a:pt x="41" y="22"/>
                        <a:pt x="41" y="22"/>
                        <a:pt x="42" y="21"/>
                      </a:cubicBezTo>
                      <a:cubicBezTo>
                        <a:pt x="42" y="21"/>
                        <a:pt x="43" y="21"/>
                        <a:pt x="43" y="21"/>
                      </a:cubicBezTo>
                      <a:cubicBezTo>
                        <a:pt x="44" y="20"/>
                        <a:pt x="44" y="20"/>
                        <a:pt x="45" y="20"/>
                      </a:cubicBezTo>
                      <a:cubicBezTo>
                        <a:pt x="45" y="20"/>
                        <a:pt x="46" y="20"/>
                        <a:pt x="46" y="20"/>
                      </a:cubicBezTo>
                      <a:cubicBezTo>
                        <a:pt x="46" y="20"/>
                        <a:pt x="47" y="19"/>
                        <a:pt x="47" y="19"/>
                      </a:cubicBezTo>
                      <a:cubicBezTo>
                        <a:pt x="47" y="19"/>
                        <a:pt x="48" y="19"/>
                        <a:pt x="48" y="19"/>
                      </a:cubicBezTo>
                      <a:cubicBezTo>
                        <a:pt x="48" y="19"/>
                        <a:pt x="48" y="19"/>
                        <a:pt x="49" y="19"/>
                      </a:cubicBezTo>
                      <a:cubicBezTo>
                        <a:pt x="49" y="18"/>
                        <a:pt x="49" y="18"/>
                        <a:pt x="49" y="18"/>
                      </a:cubicBezTo>
                      <a:cubicBezTo>
                        <a:pt x="50" y="18"/>
                        <a:pt x="50" y="18"/>
                        <a:pt x="50" y="18"/>
                      </a:cubicBezTo>
                      <a:cubicBezTo>
                        <a:pt x="51" y="18"/>
                        <a:pt x="51" y="18"/>
                        <a:pt x="51" y="18"/>
                      </a:cubicBezTo>
                      <a:cubicBezTo>
                        <a:pt x="51" y="18"/>
                        <a:pt x="52" y="18"/>
                        <a:pt x="52" y="18"/>
                      </a:cubicBezTo>
                      <a:cubicBezTo>
                        <a:pt x="52" y="19"/>
                        <a:pt x="52" y="19"/>
                        <a:pt x="52" y="19"/>
                      </a:cubicBezTo>
                      <a:cubicBezTo>
                        <a:pt x="52" y="19"/>
                        <a:pt x="52" y="19"/>
                        <a:pt x="52" y="19"/>
                      </a:cubicBezTo>
                      <a:cubicBezTo>
                        <a:pt x="52" y="19"/>
                        <a:pt x="52" y="19"/>
                        <a:pt x="52" y="19"/>
                      </a:cubicBezTo>
                      <a:cubicBezTo>
                        <a:pt x="52" y="18"/>
                        <a:pt x="52" y="17"/>
                        <a:pt x="51" y="17"/>
                      </a:cubicBezTo>
                      <a:cubicBezTo>
                        <a:pt x="50" y="17"/>
                        <a:pt x="50" y="16"/>
                        <a:pt x="50" y="1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16"/>
                        <a:pt x="50" y="15"/>
                        <a:pt x="51" y="14"/>
                      </a:cubicBezTo>
                      <a:cubicBezTo>
                        <a:pt x="51" y="14"/>
                        <a:pt x="51" y="13"/>
                        <a:pt x="51" y="13"/>
                      </a:cubicBezTo>
                      <a:cubicBezTo>
                        <a:pt x="51" y="13"/>
                        <a:pt x="51" y="13"/>
                        <a:pt x="51" y="13"/>
                      </a:cubicBezTo>
                      <a:cubicBezTo>
                        <a:pt x="51" y="12"/>
                        <a:pt x="52" y="12"/>
                        <a:pt x="52" y="11"/>
                      </a:cubicBezTo>
                      <a:cubicBezTo>
                        <a:pt x="51" y="11"/>
                        <a:pt x="50" y="11"/>
                        <a:pt x="50" y="10"/>
                      </a:cubicBezTo>
                      <a:cubicBezTo>
                        <a:pt x="49" y="10"/>
                        <a:pt x="48" y="10"/>
                        <a:pt x="48" y="10"/>
                      </a:cubicBezTo>
                      <a:cubicBezTo>
                        <a:pt x="48" y="10"/>
                        <a:pt x="48" y="10"/>
                        <a:pt x="48" y="10"/>
                      </a:cubicBezTo>
                      <a:cubicBezTo>
                        <a:pt x="47" y="10"/>
                        <a:pt x="47" y="10"/>
                        <a:pt x="47" y="10"/>
                      </a:cubicBezTo>
                      <a:cubicBezTo>
                        <a:pt x="46" y="10"/>
                        <a:pt x="46" y="10"/>
                        <a:pt x="45" y="10"/>
                      </a:cubicBezTo>
                      <a:cubicBezTo>
                        <a:pt x="45" y="10"/>
                        <a:pt x="45" y="10"/>
                        <a:pt x="44" y="10"/>
                      </a:cubicBezTo>
                      <a:cubicBezTo>
                        <a:pt x="44" y="10"/>
                        <a:pt x="44" y="10"/>
                        <a:pt x="43" y="10"/>
                      </a:cubicBezTo>
                      <a:cubicBezTo>
                        <a:pt x="43" y="11"/>
                        <a:pt x="43" y="11"/>
                        <a:pt x="43" y="11"/>
                      </a:cubicBezTo>
                      <a:cubicBezTo>
                        <a:pt x="42" y="11"/>
                        <a:pt x="42" y="11"/>
                        <a:pt x="42" y="11"/>
                      </a:cubicBezTo>
                      <a:cubicBezTo>
                        <a:pt x="41" y="11"/>
                        <a:pt x="41" y="11"/>
                        <a:pt x="40" y="11"/>
                      </a:cubicBezTo>
                      <a:cubicBezTo>
                        <a:pt x="39" y="11"/>
                        <a:pt x="38" y="10"/>
                        <a:pt x="38" y="9"/>
                      </a:cubicBezTo>
                      <a:cubicBezTo>
                        <a:pt x="38" y="9"/>
                        <a:pt x="38" y="9"/>
                        <a:pt x="38" y="9"/>
                      </a:cubicBezTo>
                      <a:cubicBezTo>
                        <a:pt x="38" y="9"/>
                        <a:pt x="37" y="8"/>
                        <a:pt x="37" y="8"/>
                      </a:cubicBezTo>
                      <a:cubicBezTo>
                        <a:pt x="37" y="8"/>
                        <a:pt x="37" y="8"/>
                        <a:pt x="37" y="8"/>
                      </a:cubicBezTo>
                      <a:cubicBezTo>
                        <a:pt x="36" y="8"/>
                        <a:pt x="36" y="8"/>
                        <a:pt x="36" y="8"/>
                      </a:cubicBezTo>
                      <a:cubicBezTo>
                        <a:pt x="36" y="7"/>
                        <a:pt x="36" y="7"/>
                        <a:pt x="35" y="6"/>
                      </a:cubicBezTo>
                      <a:cubicBezTo>
                        <a:pt x="35" y="5"/>
                        <a:pt x="35" y="5"/>
                        <a:pt x="34" y="5"/>
                      </a:cubicBezTo>
                      <a:cubicBezTo>
                        <a:pt x="34" y="5"/>
                        <a:pt x="33" y="5"/>
                        <a:pt x="33" y="5"/>
                      </a:cubicBezTo>
                      <a:cubicBezTo>
                        <a:pt x="32" y="4"/>
                        <a:pt x="32" y="4"/>
                        <a:pt x="32" y="3"/>
                      </a:cubicBezTo>
                      <a:cubicBezTo>
                        <a:pt x="32" y="3"/>
                        <a:pt x="32" y="3"/>
                        <a:pt x="32" y="3"/>
                      </a:cubicBezTo>
                      <a:cubicBezTo>
                        <a:pt x="32" y="2"/>
                        <a:pt x="32" y="2"/>
                        <a:pt x="31" y="2"/>
                      </a:cubicBezTo>
                      <a:cubicBezTo>
                        <a:pt x="31" y="1"/>
                        <a:pt x="30" y="1"/>
                        <a:pt x="30" y="1"/>
                      </a:cubicBezTo>
                      <a:cubicBezTo>
                        <a:pt x="29" y="0"/>
                        <a:pt x="29" y="0"/>
                        <a:pt x="28" y="0"/>
                      </a:cubicBezTo>
                      <a:cubicBezTo>
                        <a:pt x="28" y="0"/>
                        <a:pt x="27" y="0"/>
                        <a:pt x="27" y="0"/>
                      </a:cubicBezTo>
                      <a:cubicBezTo>
                        <a:pt x="27" y="0"/>
                        <a:pt x="27" y="0"/>
                        <a:pt x="26" y="0"/>
                      </a:cubicBezTo>
                      <a:cubicBezTo>
                        <a:pt x="26" y="0"/>
                        <a:pt x="26" y="0"/>
                        <a:pt x="27" y="1"/>
                      </a:cubicBezTo>
                      <a:cubicBezTo>
                        <a:pt x="27" y="1"/>
                        <a:pt x="27" y="2"/>
                        <a:pt x="27" y="2"/>
                      </a:cubicBezTo>
                      <a:cubicBezTo>
                        <a:pt x="27" y="3"/>
                        <a:pt x="28" y="3"/>
                        <a:pt x="28" y="3"/>
                      </a:cubicBezTo>
                      <a:cubicBezTo>
                        <a:pt x="28" y="4"/>
                        <a:pt x="28" y="4"/>
                        <a:pt x="28" y="5"/>
                      </a:cubicBezTo>
                      <a:cubicBezTo>
                        <a:pt x="27" y="5"/>
                        <a:pt x="26" y="7"/>
                        <a:pt x="25" y="8"/>
                      </a:cubicBezTo>
                      <a:cubicBezTo>
                        <a:pt x="25" y="9"/>
                        <a:pt x="24" y="10"/>
                        <a:pt x="23" y="11"/>
                      </a:cubicBezTo>
                      <a:cubicBezTo>
                        <a:pt x="22" y="12"/>
                        <a:pt x="21" y="12"/>
                        <a:pt x="20" y="13"/>
                      </a:cubicBezTo>
                      <a:cubicBezTo>
                        <a:pt x="20" y="13"/>
                        <a:pt x="20" y="13"/>
                        <a:pt x="19" y="13"/>
                      </a:cubicBezTo>
                      <a:cubicBezTo>
                        <a:pt x="19" y="13"/>
                        <a:pt x="18" y="13"/>
                        <a:pt x="18" y="13"/>
                      </a:cubicBezTo>
                      <a:cubicBezTo>
                        <a:pt x="17" y="14"/>
                        <a:pt x="17" y="14"/>
                        <a:pt x="16" y="14"/>
                      </a:cubicBezTo>
                      <a:cubicBezTo>
                        <a:pt x="14" y="15"/>
                        <a:pt x="14" y="17"/>
                        <a:pt x="13" y="18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3" y="18"/>
                        <a:pt x="13" y="19"/>
                        <a:pt x="13" y="20"/>
                      </a:cubicBezTo>
                      <a:cubicBezTo>
                        <a:pt x="13" y="21"/>
                        <a:pt x="12" y="21"/>
                        <a:pt x="12" y="22"/>
                      </a:cubicBezTo>
                      <a:cubicBezTo>
                        <a:pt x="12" y="22"/>
                        <a:pt x="12" y="23"/>
                        <a:pt x="11" y="23"/>
                      </a:cubicBezTo>
                      <a:cubicBezTo>
                        <a:pt x="11" y="23"/>
                        <a:pt x="10" y="23"/>
                        <a:pt x="10" y="23"/>
                      </a:cubicBezTo>
                      <a:cubicBezTo>
                        <a:pt x="9" y="23"/>
                        <a:pt x="9" y="23"/>
                        <a:pt x="8" y="22"/>
                      </a:cubicBezTo>
                      <a:cubicBezTo>
                        <a:pt x="8" y="22"/>
                        <a:pt x="8" y="22"/>
                        <a:pt x="8" y="22"/>
                      </a:cubicBezTo>
                      <a:cubicBezTo>
                        <a:pt x="8" y="21"/>
                        <a:pt x="7" y="21"/>
                        <a:pt x="7" y="21"/>
                      </a:cubicBezTo>
                      <a:cubicBezTo>
                        <a:pt x="7" y="21"/>
                        <a:pt x="6" y="21"/>
                        <a:pt x="6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21"/>
                        <a:pt x="4" y="21"/>
                        <a:pt x="4" y="21"/>
                      </a:cubicBezTo>
                      <a:cubicBezTo>
                        <a:pt x="3" y="21"/>
                        <a:pt x="3" y="20"/>
                        <a:pt x="3" y="20"/>
                      </a:cubicBezTo>
                      <a:cubicBezTo>
                        <a:pt x="3" y="20"/>
                        <a:pt x="3" y="19"/>
                        <a:pt x="4" y="19"/>
                      </a:cubicBezTo>
                      <a:cubicBezTo>
                        <a:pt x="4" y="19"/>
                        <a:pt x="4" y="18"/>
                        <a:pt x="4" y="18"/>
                      </a:cubicBezTo>
                      <a:cubicBezTo>
                        <a:pt x="5" y="18"/>
                        <a:pt x="5" y="18"/>
                        <a:pt x="5" y="18"/>
                      </a:cubicBezTo>
                      <a:cubicBezTo>
                        <a:pt x="5" y="18"/>
                        <a:pt x="5" y="17"/>
                        <a:pt x="4" y="16"/>
                      </a:cubicBezTo>
                      <a:cubicBezTo>
                        <a:pt x="4" y="17"/>
                        <a:pt x="3" y="17"/>
                        <a:pt x="3" y="18"/>
                      </a:cubicBezTo>
                      <a:cubicBezTo>
                        <a:pt x="2" y="18"/>
                        <a:pt x="2" y="18"/>
                        <a:pt x="2" y="19"/>
                      </a:cubicBezTo>
                      <a:cubicBezTo>
                        <a:pt x="1" y="19"/>
                        <a:pt x="1" y="19"/>
                        <a:pt x="1" y="20"/>
                      </a:cubicBezTo>
                      <a:cubicBezTo>
                        <a:pt x="0" y="20"/>
                        <a:pt x="0" y="20"/>
                        <a:pt x="0" y="21"/>
                      </a:cubicBezTo>
                      <a:cubicBezTo>
                        <a:pt x="0" y="21"/>
                        <a:pt x="0" y="22"/>
                        <a:pt x="0" y="22"/>
                      </a:cubicBezTo>
                      <a:cubicBezTo>
                        <a:pt x="0" y="23"/>
                        <a:pt x="0" y="23"/>
                        <a:pt x="1" y="24"/>
                      </a:cubicBezTo>
                      <a:cubicBezTo>
                        <a:pt x="1" y="25"/>
                        <a:pt x="1" y="26"/>
                        <a:pt x="2" y="26"/>
                      </a:cubicBezTo>
                      <a:cubicBezTo>
                        <a:pt x="2" y="27"/>
                        <a:pt x="2" y="27"/>
                        <a:pt x="2" y="28"/>
                      </a:cubicBezTo>
                      <a:cubicBezTo>
                        <a:pt x="2" y="28"/>
                        <a:pt x="0" y="29"/>
                        <a:pt x="2" y="30"/>
                      </a:cubicBezTo>
                      <a:cubicBezTo>
                        <a:pt x="4" y="30"/>
                        <a:pt x="5" y="31"/>
                        <a:pt x="6" y="31"/>
                      </a:cubicBezTo>
                      <a:cubicBezTo>
                        <a:pt x="6" y="32"/>
                        <a:pt x="7" y="33"/>
                        <a:pt x="8" y="34"/>
                      </a:cubicBezTo>
                      <a:cubicBezTo>
                        <a:pt x="9" y="35"/>
                        <a:pt x="8" y="35"/>
                        <a:pt x="10" y="37"/>
                      </a:cubicBezTo>
                      <a:cubicBezTo>
                        <a:pt x="11" y="39"/>
                        <a:pt x="12" y="40"/>
                        <a:pt x="12" y="40"/>
                      </a:cubicBezTo>
                      <a:cubicBezTo>
                        <a:pt x="13" y="41"/>
                        <a:pt x="13" y="42"/>
                        <a:pt x="14" y="44"/>
                      </a:cubicBezTo>
                      <a:cubicBezTo>
                        <a:pt x="15" y="45"/>
                        <a:pt x="15" y="45"/>
                        <a:pt x="15" y="46"/>
                      </a:cubicBezTo>
                      <a:cubicBezTo>
                        <a:pt x="16" y="48"/>
                        <a:pt x="16" y="49"/>
                        <a:pt x="17" y="49"/>
                      </a:cubicBezTo>
                      <a:cubicBezTo>
                        <a:pt x="17" y="50"/>
                        <a:pt x="17" y="50"/>
                        <a:pt x="18" y="51"/>
                      </a:cubicBezTo>
                      <a:cubicBezTo>
                        <a:pt x="19" y="52"/>
                        <a:pt x="18" y="52"/>
                        <a:pt x="19" y="53"/>
                      </a:cubicBezTo>
                      <a:cubicBezTo>
                        <a:pt x="19" y="54"/>
                        <a:pt x="20" y="55"/>
                        <a:pt x="21" y="55"/>
                      </a:cubicBezTo>
                      <a:cubicBezTo>
                        <a:pt x="21" y="56"/>
                        <a:pt x="21" y="56"/>
                        <a:pt x="21" y="57"/>
                      </a:cubicBezTo>
                      <a:cubicBezTo>
                        <a:pt x="22" y="59"/>
                        <a:pt x="23" y="59"/>
                        <a:pt x="23" y="60"/>
                      </a:cubicBezTo>
                      <a:cubicBezTo>
                        <a:pt x="24" y="61"/>
                        <a:pt x="25" y="63"/>
                        <a:pt x="25" y="63"/>
                      </a:cubicBezTo>
                      <a:cubicBezTo>
                        <a:pt x="25" y="64"/>
                        <a:pt x="25" y="65"/>
                        <a:pt x="25" y="65"/>
                      </a:cubicBezTo>
                      <a:cubicBezTo>
                        <a:pt x="25" y="66"/>
                        <a:pt x="25" y="66"/>
                        <a:pt x="26" y="66"/>
                      </a:cubicBezTo>
                      <a:cubicBezTo>
                        <a:pt x="26" y="67"/>
                        <a:pt x="26" y="67"/>
                        <a:pt x="27" y="69"/>
                      </a:cubicBezTo>
                      <a:cubicBezTo>
                        <a:pt x="27" y="70"/>
                        <a:pt x="27" y="69"/>
                        <a:pt x="28" y="70"/>
                      </a:cubicBezTo>
                      <a:cubicBezTo>
                        <a:pt x="29" y="70"/>
                        <a:pt x="29" y="71"/>
                        <a:pt x="30" y="71"/>
                      </a:cubicBezTo>
                      <a:cubicBezTo>
                        <a:pt x="30" y="72"/>
                        <a:pt x="31" y="73"/>
                        <a:pt x="31" y="73"/>
                      </a:cubicBezTo>
                      <a:cubicBezTo>
                        <a:pt x="32" y="73"/>
                        <a:pt x="33" y="74"/>
                        <a:pt x="34" y="74"/>
                      </a:cubicBezTo>
                      <a:cubicBezTo>
                        <a:pt x="35" y="75"/>
                        <a:pt x="37" y="75"/>
                        <a:pt x="38" y="76"/>
                      </a:cubicBezTo>
                      <a:cubicBezTo>
                        <a:pt x="39" y="76"/>
                        <a:pt x="39" y="77"/>
                        <a:pt x="40" y="77"/>
                      </a:cubicBezTo>
                      <a:cubicBezTo>
                        <a:pt x="40" y="77"/>
                        <a:pt x="42" y="78"/>
                        <a:pt x="43" y="78"/>
                      </a:cubicBezTo>
                      <a:cubicBezTo>
                        <a:pt x="44" y="78"/>
                        <a:pt x="44" y="79"/>
                        <a:pt x="45" y="79"/>
                      </a:cubicBezTo>
                      <a:cubicBezTo>
                        <a:pt x="46" y="80"/>
                        <a:pt x="48" y="80"/>
                        <a:pt x="48" y="81"/>
                      </a:cubicBezTo>
                      <a:cubicBezTo>
                        <a:pt x="48" y="81"/>
                        <a:pt x="48" y="82"/>
                        <a:pt x="49" y="83"/>
                      </a:cubicBezTo>
                      <a:cubicBezTo>
                        <a:pt x="49" y="83"/>
                        <a:pt x="49" y="83"/>
                        <a:pt x="50" y="84"/>
                      </a:cubicBezTo>
                      <a:cubicBezTo>
                        <a:pt x="51" y="84"/>
                        <a:pt x="52" y="85"/>
                        <a:pt x="53" y="86"/>
                      </a:cubicBezTo>
                      <a:cubicBezTo>
                        <a:pt x="53" y="86"/>
                        <a:pt x="53" y="86"/>
                        <a:pt x="53" y="8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347" name="Freeform 95"/>
                <p:cNvSpPr>
                  <a:spLocks/>
                </p:cNvSpPr>
                <p:nvPr/>
              </p:nvSpPr>
              <p:spPr bwMode="auto">
                <a:xfrm>
                  <a:off x="3028" y="1841"/>
                  <a:ext cx="22" cy="8"/>
                </a:xfrm>
                <a:custGeom>
                  <a:avLst/>
                  <a:gdLst>
                    <a:gd name="T0" fmla="*/ 2 w 8"/>
                    <a:gd name="T1" fmla="*/ 0 h 3"/>
                    <a:gd name="T2" fmla="*/ 1 w 8"/>
                    <a:gd name="T3" fmla="*/ 0 h 3"/>
                    <a:gd name="T4" fmla="*/ 1 w 8"/>
                    <a:gd name="T5" fmla="*/ 1 h 3"/>
                    <a:gd name="T6" fmla="*/ 2 w 8"/>
                    <a:gd name="T7" fmla="*/ 1 h 3"/>
                    <a:gd name="T8" fmla="*/ 4 w 8"/>
                    <a:gd name="T9" fmla="*/ 2 h 3"/>
                    <a:gd name="T10" fmla="*/ 5 w 8"/>
                    <a:gd name="T11" fmla="*/ 2 h 3"/>
                    <a:gd name="T12" fmla="*/ 6 w 8"/>
                    <a:gd name="T13" fmla="*/ 2 h 3"/>
                    <a:gd name="T14" fmla="*/ 7 w 8"/>
                    <a:gd name="T15" fmla="*/ 2 h 3"/>
                    <a:gd name="T16" fmla="*/ 8 w 8"/>
                    <a:gd name="T17" fmla="*/ 1 h 3"/>
                    <a:gd name="T18" fmla="*/ 7 w 8"/>
                    <a:gd name="T19" fmla="*/ 1 h 3"/>
                    <a:gd name="T20" fmla="*/ 7 w 8"/>
                    <a:gd name="T21" fmla="*/ 1 h 3"/>
                    <a:gd name="T22" fmla="*/ 6 w 8"/>
                    <a:gd name="T23" fmla="*/ 1 h 3"/>
                    <a:gd name="T24" fmla="*/ 6 w 8"/>
                    <a:gd name="T25" fmla="*/ 0 h 3"/>
                    <a:gd name="T26" fmla="*/ 4 w 8"/>
                    <a:gd name="T27" fmla="*/ 0 h 3"/>
                    <a:gd name="T28" fmla="*/ 3 w 8"/>
                    <a:gd name="T29" fmla="*/ 1 h 3"/>
                    <a:gd name="T30" fmla="*/ 2 w 8"/>
                    <a:gd name="T31" fmla="*/ 1 h 3"/>
                    <a:gd name="T32" fmla="*/ 2 w 8"/>
                    <a:gd name="T33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" h="3">
                      <a:moveTo>
                        <a:pt x="2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1"/>
                        <a:pt x="3" y="1"/>
                        <a:pt x="4" y="2"/>
                      </a:cubicBezTo>
                      <a:cubicBezTo>
                        <a:pt x="4" y="2"/>
                        <a:pt x="5" y="2"/>
                        <a:pt x="5" y="2"/>
                      </a:cubicBezTo>
                      <a:cubicBezTo>
                        <a:pt x="6" y="2"/>
                        <a:pt x="6" y="3"/>
                        <a:pt x="6" y="2"/>
                      </a:cubicBezTo>
                      <a:cubicBezTo>
                        <a:pt x="7" y="2"/>
                        <a:pt x="6" y="2"/>
                        <a:pt x="7" y="2"/>
                      </a:cubicBezTo>
                      <a:cubicBezTo>
                        <a:pt x="7" y="1"/>
                        <a:pt x="8" y="2"/>
                        <a:pt x="8" y="1"/>
                      </a:cubicBezTo>
                      <a:cubicBezTo>
                        <a:pt x="8" y="1"/>
                        <a:pt x="8" y="1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5" y="0"/>
                        <a:pt x="4" y="0"/>
                        <a:pt x="4" y="0"/>
                      </a:cubicBezTo>
                      <a:cubicBezTo>
                        <a:pt x="4" y="0"/>
                        <a:pt x="4" y="1"/>
                        <a:pt x="3" y="1"/>
                      </a:cubicBezTo>
                      <a:cubicBezTo>
                        <a:pt x="3" y="1"/>
                        <a:pt x="3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348" name="Freeform 97"/>
                <p:cNvSpPr>
                  <a:spLocks/>
                </p:cNvSpPr>
                <p:nvPr/>
              </p:nvSpPr>
              <p:spPr bwMode="auto">
                <a:xfrm>
                  <a:off x="3100" y="2198"/>
                  <a:ext cx="3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349" name="Freeform 98"/>
                <p:cNvSpPr>
                  <a:spLocks/>
                </p:cNvSpPr>
                <p:nvPr/>
              </p:nvSpPr>
              <p:spPr bwMode="auto">
                <a:xfrm>
                  <a:off x="3090" y="2190"/>
                  <a:ext cx="5" cy="5"/>
                </a:xfrm>
                <a:custGeom>
                  <a:avLst/>
                  <a:gdLst>
                    <a:gd name="T0" fmla="*/ 0 w 2"/>
                    <a:gd name="T1" fmla="*/ 1 h 2"/>
                    <a:gd name="T2" fmla="*/ 0 w 2"/>
                    <a:gd name="T3" fmla="*/ 1 h 2"/>
                    <a:gd name="T4" fmla="*/ 1 w 2"/>
                    <a:gd name="T5" fmla="*/ 2 h 2"/>
                    <a:gd name="T6" fmla="*/ 1 w 2"/>
                    <a:gd name="T7" fmla="*/ 1 h 2"/>
                    <a:gd name="T8" fmla="*/ 0 w 2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2" y="2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350" name="Freeform 99"/>
                <p:cNvSpPr>
                  <a:spLocks/>
                </p:cNvSpPr>
                <p:nvPr/>
              </p:nvSpPr>
              <p:spPr bwMode="auto">
                <a:xfrm>
                  <a:off x="3063" y="2214"/>
                  <a:ext cx="5" cy="2"/>
                </a:xfrm>
                <a:custGeom>
                  <a:avLst/>
                  <a:gdLst>
                    <a:gd name="T0" fmla="*/ 1 w 2"/>
                    <a:gd name="T1" fmla="*/ 0 h 1"/>
                    <a:gd name="T2" fmla="*/ 2 w 2"/>
                    <a:gd name="T3" fmla="*/ 1 h 1"/>
                    <a:gd name="T4" fmla="*/ 1 w 2"/>
                    <a:gd name="T5" fmla="*/ 1 h 1"/>
                    <a:gd name="T6" fmla="*/ 0 w 2"/>
                    <a:gd name="T7" fmla="*/ 1 h 1"/>
                    <a:gd name="T8" fmla="*/ 1 w 2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cubicBezTo>
                        <a:pt x="1" y="0"/>
                        <a:pt x="2" y="0"/>
                        <a:pt x="2" y="1"/>
                      </a:cubicBezTo>
                      <a:cubicBezTo>
                        <a:pt x="2" y="1"/>
                        <a:pt x="2" y="1"/>
                        <a:pt x="1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0" y="0"/>
                        <a:pt x="0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351" name="Freeform 100"/>
                <p:cNvSpPr>
                  <a:spLocks/>
                </p:cNvSpPr>
                <p:nvPr/>
              </p:nvSpPr>
              <p:spPr bwMode="auto">
                <a:xfrm>
                  <a:off x="3060" y="2182"/>
                  <a:ext cx="6" cy="5"/>
                </a:xfrm>
                <a:custGeom>
                  <a:avLst/>
                  <a:gdLst>
                    <a:gd name="T0" fmla="*/ 1 w 2"/>
                    <a:gd name="T1" fmla="*/ 1 h 2"/>
                    <a:gd name="T2" fmla="*/ 1 w 2"/>
                    <a:gd name="T3" fmla="*/ 2 h 2"/>
                    <a:gd name="T4" fmla="*/ 1 w 2"/>
                    <a:gd name="T5" fmla="*/ 1 h 2"/>
                    <a:gd name="T6" fmla="*/ 1 w 2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1" y="1"/>
                        <a:pt x="0" y="2"/>
                        <a:pt x="1" y="2"/>
                      </a:cubicBezTo>
                      <a:cubicBezTo>
                        <a:pt x="1" y="2"/>
                        <a:pt x="1" y="2"/>
                        <a:pt x="1" y="1"/>
                      </a:cubicBezTo>
                      <a:cubicBezTo>
                        <a:pt x="2" y="1"/>
                        <a:pt x="2" y="0"/>
                        <a:pt x="1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352" name="Freeform 101"/>
                <p:cNvSpPr>
                  <a:spLocks/>
                </p:cNvSpPr>
                <p:nvPr/>
              </p:nvSpPr>
              <p:spPr bwMode="auto">
                <a:xfrm>
                  <a:off x="3241" y="2219"/>
                  <a:ext cx="21" cy="8"/>
                </a:xfrm>
                <a:custGeom>
                  <a:avLst/>
                  <a:gdLst>
                    <a:gd name="T0" fmla="*/ 4 w 8"/>
                    <a:gd name="T1" fmla="*/ 0 h 3"/>
                    <a:gd name="T2" fmla="*/ 6 w 8"/>
                    <a:gd name="T3" fmla="*/ 0 h 3"/>
                    <a:gd name="T4" fmla="*/ 8 w 8"/>
                    <a:gd name="T5" fmla="*/ 1 h 3"/>
                    <a:gd name="T6" fmla="*/ 7 w 8"/>
                    <a:gd name="T7" fmla="*/ 2 h 3"/>
                    <a:gd name="T8" fmla="*/ 5 w 8"/>
                    <a:gd name="T9" fmla="*/ 3 h 3"/>
                    <a:gd name="T10" fmla="*/ 3 w 8"/>
                    <a:gd name="T11" fmla="*/ 3 h 3"/>
                    <a:gd name="T12" fmla="*/ 1 w 8"/>
                    <a:gd name="T13" fmla="*/ 3 h 3"/>
                    <a:gd name="T14" fmla="*/ 0 w 8"/>
                    <a:gd name="T15" fmla="*/ 2 h 3"/>
                    <a:gd name="T16" fmla="*/ 1 w 8"/>
                    <a:gd name="T17" fmla="*/ 0 h 3"/>
                    <a:gd name="T18" fmla="*/ 4 w 8"/>
                    <a:gd name="T1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" h="3">
                      <a:moveTo>
                        <a:pt x="4" y="0"/>
                      </a:moveTo>
                      <a:cubicBezTo>
                        <a:pt x="5" y="0"/>
                        <a:pt x="5" y="0"/>
                        <a:pt x="6" y="0"/>
                      </a:cubicBezTo>
                      <a:cubicBezTo>
                        <a:pt x="8" y="1"/>
                        <a:pt x="8" y="0"/>
                        <a:pt x="8" y="1"/>
                      </a:cubicBezTo>
                      <a:cubicBezTo>
                        <a:pt x="8" y="1"/>
                        <a:pt x="7" y="2"/>
                        <a:pt x="7" y="2"/>
                      </a:cubicBezTo>
                      <a:cubicBezTo>
                        <a:pt x="6" y="3"/>
                        <a:pt x="6" y="3"/>
                        <a:pt x="5" y="3"/>
                      </a:cubicBezTo>
                      <a:cubicBezTo>
                        <a:pt x="4" y="3"/>
                        <a:pt x="4" y="2"/>
                        <a:pt x="3" y="3"/>
                      </a:cubicBezTo>
                      <a:cubicBezTo>
                        <a:pt x="3" y="3"/>
                        <a:pt x="2" y="3"/>
                        <a:pt x="1" y="3"/>
                      </a:cubicBezTo>
                      <a:cubicBezTo>
                        <a:pt x="1" y="3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1" y="0"/>
                      </a:cubicBezTo>
                      <a:cubicBezTo>
                        <a:pt x="2" y="0"/>
                        <a:pt x="3" y="0"/>
                        <a:pt x="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353" name="Freeform 102"/>
                <p:cNvSpPr>
                  <a:spLocks/>
                </p:cNvSpPr>
                <p:nvPr/>
              </p:nvSpPr>
              <p:spPr bwMode="auto">
                <a:xfrm>
                  <a:off x="3039" y="2182"/>
                  <a:ext cx="8" cy="8"/>
                </a:xfrm>
                <a:custGeom>
                  <a:avLst/>
                  <a:gdLst>
                    <a:gd name="T0" fmla="*/ 2 w 3"/>
                    <a:gd name="T1" fmla="*/ 0 h 3"/>
                    <a:gd name="T2" fmla="*/ 1 w 3"/>
                    <a:gd name="T3" fmla="*/ 1 h 3"/>
                    <a:gd name="T4" fmla="*/ 2 w 3"/>
                    <a:gd name="T5" fmla="*/ 3 h 3"/>
                    <a:gd name="T6" fmla="*/ 3 w 3"/>
                    <a:gd name="T7" fmla="*/ 1 h 3"/>
                    <a:gd name="T8" fmla="*/ 2 w 3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2" y="0"/>
                      </a:moveTo>
                      <a:cubicBezTo>
                        <a:pt x="1" y="1"/>
                        <a:pt x="0" y="1"/>
                        <a:pt x="1" y="1"/>
                      </a:cubicBezTo>
                      <a:cubicBezTo>
                        <a:pt x="2" y="2"/>
                        <a:pt x="2" y="3"/>
                        <a:pt x="2" y="3"/>
                      </a:cubicBezTo>
                      <a:cubicBezTo>
                        <a:pt x="3" y="2"/>
                        <a:pt x="3" y="2"/>
                        <a:pt x="3" y="1"/>
                      </a:cubicBezTo>
                      <a:cubicBezTo>
                        <a:pt x="3" y="0"/>
                        <a:pt x="2" y="0"/>
                        <a:pt x="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354" name="Freeform 103"/>
                <p:cNvSpPr>
                  <a:spLocks/>
                </p:cNvSpPr>
                <p:nvPr/>
              </p:nvSpPr>
              <p:spPr bwMode="auto">
                <a:xfrm>
                  <a:off x="3020" y="2163"/>
                  <a:ext cx="133" cy="43"/>
                </a:xfrm>
                <a:custGeom>
                  <a:avLst/>
                  <a:gdLst>
                    <a:gd name="T0" fmla="*/ 6 w 50"/>
                    <a:gd name="T1" fmla="*/ 3 h 16"/>
                    <a:gd name="T2" fmla="*/ 12 w 50"/>
                    <a:gd name="T3" fmla="*/ 1 h 16"/>
                    <a:gd name="T4" fmla="*/ 17 w 50"/>
                    <a:gd name="T5" fmla="*/ 1 h 16"/>
                    <a:gd name="T6" fmla="*/ 22 w 50"/>
                    <a:gd name="T7" fmla="*/ 2 h 16"/>
                    <a:gd name="T8" fmla="*/ 26 w 50"/>
                    <a:gd name="T9" fmla="*/ 4 h 16"/>
                    <a:gd name="T10" fmla="*/ 32 w 50"/>
                    <a:gd name="T11" fmla="*/ 6 h 16"/>
                    <a:gd name="T12" fmla="*/ 36 w 50"/>
                    <a:gd name="T13" fmla="*/ 7 h 16"/>
                    <a:gd name="T14" fmla="*/ 39 w 50"/>
                    <a:gd name="T15" fmla="*/ 9 h 16"/>
                    <a:gd name="T16" fmla="*/ 42 w 50"/>
                    <a:gd name="T17" fmla="*/ 10 h 16"/>
                    <a:gd name="T18" fmla="*/ 44 w 50"/>
                    <a:gd name="T19" fmla="*/ 11 h 16"/>
                    <a:gd name="T20" fmla="*/ 49 w 50"/>
                    <a:gd name="T21" fmla="*/ 13 h 16"/>
                    <a:gd name="T22" fmla="*/ 49 w 50"/>
                    <a:gd name="T23" fmla="*/ 15 h 16"/>
                    <a:gd name="T24" fmla="*/ 43 w 50"/>
                    <a:gd name="T25" fmla="*/ 16 h 16"/>
                    <a:gd name="T26" fmla="*/ 39 w 50"/>
                    <a:gd name="T27" fmla="*/ 16 h 16"/>
                    <a:gd name="T28" fmla="*/ 34 w 50"/>
                    <a:gd name="T29" fmla="*/ 16 h 16"/>
                    <a:gd name="T30" fmla="*/ 36 w 50"/>
                    <a:gd name="T31" fmla="*/ 14 h 16"/>
                    <a:gd name="T32" fmla="*/ 36 w 50"/>
                    <a:gd name="T33" fmla="*/ 13 h 16"/>
                    <a:gd name="T34" fmla="*/ 31 w 50"/>
                    <a:gd name="T35" fmla="*/ 12 h 16"/>
                    <a:gd name="T36" fmla="*/ 30 w 50"/>
                    <a:gd name="T37" fmla="*/ 9 h 16"/>
                    <a:gd name="T38" fmla="*/ 27 w 50"/>
                    <a:gd name="T39" fmla="*/ 8 h 16"/>
                    <a:gd name="T40" fmla="*/ 23 w 50"/>
                    <a:gd name="T41" fmla="*/ 7 h 16"/>
                    <a:gd name="T42" fmla="*/ 19 w 50"/>
                    <a:gd name="T43" fmla="*/ 6 h 16"/>
                    <a:gd name="T44" fmla="*/ 16 w 50"/>
                    <a:gd name="T45" fmla="*/ 5 h 16"/>
                    <a:gd name="T46" fmla="*/ 13 w 50"/>
                    <a:gd name="T47" fmla="*/ 5 h 16"/>
                    <a:gd name="T48" fmla="*/ 15 w 50"/>
                    <a:gd name="T49" fmla="*/ 4 h 16"/>
                    <a:gd name="T50" fmla="*/ 11 w 50"/>
                    <a:gd name="T51" fmla="*/ 3 h 16"/>
                    <a:gd name="T52" fmla="*/ 8 w 50"/>
                    <a:gd name="T53" fmla="*/ 5 h 16"/>
                    <a:gd name="T54" fmla="*/ 4 w 50"/>
                    <a:gd name="T55" fmla="*/ 6 h 16"/>
                    <a:gd name="T56" fmla="*/ 2 w 50"/>
                    <a:gd name="T57" fmla="*/ 8 h 16"/>
                    <a:gd name="T58" fmla="*/ 0 w 50"/>
                    <a:gd name="T59" fmla="*/ 8 h 16"/>
                    <a:gd name="T60" fmla="*/ 1 w 50"/>
                    <a:gd name="T61" fmla="*/ 7 h 16"/>
                    <a:gd name="T62" fmla="*/ 4 w 50"/>
                    <a:gd name="T63" fmla="*/ 4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50" h="16">
                      <a:moveTo>
                        <a:pt x="4" y="4"/>
                      </a:moveTo>
                      <a:cubicBezTo>
                        <a:pt x="4" y="3"/>
                        <a:pt x="5" y="3"/>
                        <a:pt x="6" y="3"/>
                      </a:cubicBezTo>
                      <a:cubicBezTo>
                        <a:pt x="7" y="2"/>
                        <a:pt x="7" y="3"/>
                        <a:pt x="9" y="2"/>
                      </a:cubicBezTo>
                      <a:cubicBezTo>
                        <a:pt x="10" y="2"/>
                        <a:pt x="11" y="2"/>
                        <a:pt x="12" y="1"/>
                      </a:cubicBezTo>
                      <a:cubicBezTo>
                        <a:pt x="12" y="1"/>
                        <a:pt x="13" y="0"/>
                        <a:pt x="14" y="1"/>
                      </a:cubicBezTo>
                      <a:cubicBezTo>
                        <a:pt x="15" y="1"/>
                        <a:pt x="16" y="1"/>
                        <a:pt x="17" y="1"/>
                      </a:cubicBezTo>
                      <a:cubicBezTo>
                        <a:pt x="17" y="1"/>
                        <a:pt x="19" y="1"/>
                        <a:pt x="20" y="1"/>
                      </a:cubicBezTo>
                      <a:cubicBezTo>
                        <a:pt x="21" y="2"/>
                        <a:pt x="21" y="2"/>
                        <a:pt x="22" y="2"/>
                      </a:cubicBezTo>
                      <a:cubicBezTo>
                        <a:pt x="23" y="2"/>
                        <a:pt x="23" y="2"/>
                        <a:pt x="24" y="2"/>
                      </a:cubicBezTo>
                      <a:cubicBezTo>
                        <a:pt x="25" y="3"/>
                        <a:pt x="25" y="4"/>
                        <a:pt x="26" y="4"/>
                      </a:cubicBezTo>
                      <a:cubicBezTo>
                        <a:pt x="27" y="5"/>
                        <a:pt x="28" y="4"/>
                        <a:pt x="29" y="5"/>
                      </a:cubicBezTo>
                      <a:cubicBezTo>
                        <a:pt x="31" y="5"/>
                        <a:pt x="31" y="5"/>
                        <a:pt x="32" y="6"/>
                      </a:cubicBezTo>
                      <a:cubicBezTo>
                        <a:pt x="33" y="6"/>
                        <a:pt x="34" y="7"/>
                        <a:pt x="34" y="7"/>
                      </a:cubicBezTo>
                      <a:cubicBezTo>
                        <a:pt x="35" y="7"/>
                        <a:pt x="35" y="7"/>
                        <a:pt x="36" y="7"/>
                      </a:cubicBezTo>
                      <a:cubicBezTo>
                        <a:pt x="36" y="8"/>
                        <a:pt x="37" y="8"/>
                        <a:pt x="37" y="8"/>
                      </a:cubicBezTo>
                      <a:cubicBezTo>
                        <a:pt x="38" y="9"/>
                        <a:pt x="38" y="9"/>
                        <a:pt x="39" y="9"/>
                      </a:cubicBezTo>
                      <a:cubicBezTo>
                        <a:pt x="39" y="9"/>
                        <a:pt x="40" y="9"/>
                        <a:pt x="41" y="9"/>
                      </a:cubicBezTo>
                      <a:cubicBezTo>
                        <a:pt x="41" y="10"/>
                        <a:pt x="42" y="10"/>
                        <a:pt x="42" y="10"/>
                      </a:cubicBezTo>
                      <a:cubicBezTo>
                        <a:pt x="43" y="10"/>
                        <a:pt x="43" y="10"/>
                        <a:pt x="44" y="10"/>
                      </a:cubicBezTo>
                      <a:cubicBezTo>
                        <a:pt x="44" y="11"/>
                        <a:pt x="43" y="11"/>
                        <a:pt x="44" y="11"/>
                      </a:cubicBezTo>
                      <a:cubicBezTo>
                        <a:pt x="45" y="12"/>
                        <a:pt x="46" y="11"/>
                        <a:pt x="47" y="12"/>
                      </a:cubicBezTo>
                      <a:cubicBezTo>
                        <a:pt x="48" y="12"/>
                        <a:pt x="49" y="13"/>
                        <a:pt x="49" y="13"/>
                      </a:cubicBezTo>
                      <a:cubicBezTo>
                        <a:pt x="50" y="14"/>
                        <a:pt x="50" y="14"/>
                        <a:pt x="50" y="14"/>
                      </a:cubicBezTo>
                      <a:cubicBezTo>
                        <a:pt x="50" y="15"/>
                        <a:pt x="50" y="15"/>
                        <a:pt x="49" y="15"/>
                      </a:cubicBezTo>
                      <a:cubicBezTo>
                        <a:pt x="48" y="15"/>
                        <a:pt x="46" y="15"/>
                        <a:pt x="46" y="15"/>
                      </a:cubicBezTo>
                      <a:cubicBezTo>
                        <a:pt x="45" y="16"/>
                        <a:pt x="44" y="16"/>
                        <a:pt x="43" y="16"/>
                      </a:cubicBezTo>
                      <a:cubicBezTo>
                        <a:pt x="43" y="16"/>
                        <a:pt x="42" y="16"/>
                        <a:pt x="41" y="16"/>
                      </a:cubicBezTo>
                      <a:cubicBezTo>
                        <a:pt x="41" y="16"/>
                        <a:pt x="40" y="16"/>
                        <a:pt x="39" y="16"/>
                      </a:cubicBezTo>
                      <a:cubicBezTo>
                        <a:pt x="39" y="16"/>
                        <a:pt x="35" y="16"/>
                        <a:pt x="35" y="16"/>
                      </a:cubicBezTo>
                      <a:cubicBezTo>
                        <a:pt x="35" y="16"/>
                        <a:pt x="35" y="16"/>
                        <a:pt x="34" y="16"/>
                      </a:cubicBezTo>
                      <a:cubicBezTo>
                        <a:pt x="34" y="16"/>
                        <a:pt x="33" y="16"/>
                        <a:pt x="34" y="15"/>
                      </a:cubicBezTo>
                      <a:cubicBezTo>
                        <a:pt x="35" y="15"/>
                        <a:pt x="35" y="15"/>
                        <a:pt x="36" y="14"/>
                      </a:cubicBezTo>
                      <a:cubicBezTo>
                        <a:pt x="36" y="14"/>
                        <a:pt x="36" y="14"/>
                        <a:pt x="36" y="13"/>
                      </a:cubicBezTo>
                      <a:cubicBezTo>
                        <a:pt x="36" y="13"/>
                        <a:pt x="36" y="13"/>
                        <a:pt x="36" y="13"/>
                      </a:cubicBezTo>
                      <a:cubicBezTo>
                        <a:pt x="35" y="12"/>
                        <a:pt x="35" y="12"/>
                        <a:pt x="34" y="12"/>
                      </a:cubicBezTo>
                      <a:cubicBezTo>
                        <a:pt x="33" y="12"/>
                        <a:pt x="32" y="12"/>
                        <a:pt x="31" y="12"/>
                      </a:cubicBezTo>
                      <a:cubicBezTo>
                        <a:pt x="31" y="12"/>
                        <a:pt x="31" y="11"/>
                        <a:pt x="30" y="11"/>
                      </a:cubicBezTo>
                      <a:cubicBezTo>
                        <a:pt x="30" y="10"/>
                        <a:pt x="30" y="10"/>
                        <a:pt x="30" y="9"/>
                      </a:cubicBezTo>
                      <a:cubicBezTo>
                        <a:pt x="30" y="9"/>
                        <a:pt x="30" y="8"/>
                        <a:pt x="29" y="8"/>
                      </a:cubicBezTo>
                      <a:cubicBezTo>
                        <a:pt x="28" y="8"/>
                        <a:pt x="28" y="8"/>
                        <a:pt x="27" y="8"/>
                      </a:cubicBezTo>
                      <a:cubicBezTo>
                        <a:pt x="27" y="8"/>
                        <a:pt x="25" y="8"/>
                        <a:pt x="25" y="8"/>
                      </a:cubicBezTo>
                      <a:cubicBezTo>
                        <a:pt x="24" y="8"/>
                        <a:pt x="23" y="8"/>
                        <a:pt x="23" y="7"/>
                      </a:cubicBezTo>
                      <a:cubicBezTo>
                        <a:pt x="22" y="7"/>
                        <a:pt x="22" y="6"/>
                        <a:pt x="21" y="6"/>
                      </a:cubicBezTo>
                      <a:cubicBezTo>
                        <a:pt x="20" y="6"/>
                        <a:pt x="19" y="6"/>
                        <a:pt x="19" y="6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7" y="5"/>
                        <a:pt x="17" y="5"/>
                        <a:pt x="16" y="5"/>
                      </a:cubicBezTo>
                      <a:cubicBezTo>
                        <a:pt x="16" y="5"/>
                        <a:pt x="15" y="6"/>
                        <a:pt x="14" y="6"/>
                      </a:cubicBezTo>
                      <a:cubicBezTo>
                        <a:pt x="14" y="6"/>
                        <a:pt x="13" y="5"/>
                        <a:pt x="13" y="5"/>
                      </a:cubicBezTo>
                      <a:cubicBezTo>
                        <a:pt x="13" y="5"/>
                        <a:pt x="13" y="5"/>
                        <a:pt x="14" y="5"/>
                      </a:cubicBezTo>
                      <a:cubicBezTo>
                        <a:pt x="14" y="5"/>
                        <a:pt x="15" y="4"/>
                        <a:pt x="15" y="4"/>
                      </a:cubicBezTo>
                      <a:cubicBezTo>
                        <a:pt x="15" y="4"/>
                        <a:pt x="14" y="3"/>
                        <a:pt x="14" y="3"/>
                      </a:cubicBezTo>
                      <a:cubicBezTo>
                        <a:pt x="13" y="3"/>
                        <a:pt x="12" y="3"/>
                        <a:pt x="11" y="3"/>
                      </a:cubicBezTo>
                      <a:cubicBezTo>
                        <a:pt x="10" y="3"/>
                        <a:pt x="9" y="3"/>
                        <a:pt x="9" y="4"/>
                      </a:cubicBezTo>
                      <a:cubicBezTo>
                        <a:pt x="9" y="4"/>
                        <a:pt x="8" y="4"/>
                        <a:pt x="8" y="5"/>
                      </a:cubicBezTo>
                      <a:cubicBezTo>
                        <a:pt x="7" y="5"/>
                        <a:pt x="8" y="6"/>
                        <a:pt x="6" y="6"/>
                      </a:cubicBezTo>
                      <a:cubicBezTo>
                        <a:pt x="5" y="6"/>
                        <a:pt x="5" y="6"/>
                        <a:pt x="4" y="6"/>
                      </a:cubicBezTo>
                      <a:cubicBezTo>
                        <a:pt x="4" y="6"/>
                        <a:pt x="4" y="7"/>
                        <a:pt x="4" y="7"/>
                      </a:cubicBezTo>
                      <a:cubicBezTo>
                        <a:pt x="3" y="8"/>
                        <a:pt x="3" y="8"/>
                        <a:pt x="2" y="8"/>
                      </a:cubicBezTo>
                      <a:cubicBezTo>
                        <a:pt x="2" y="8"/>
                        <a:pt x="2" y="9"/>
                        <a:pt x="2" y="8"/>
                      </a:cubicBezTo>
                      <a:cubicBezTo>
                        <a:pt x="1" y="8"/>
                        <a:pt x="1" y="8"/>
                        <a:pt x="0" y="8"/>
                      </a:cubicBezTo>
                      <a:cubicBezTo>
                        <a:pt x="0" y="8"/>
                        <a:pt x="0" y="7"/>
                        <a:pt x="0" y="7"/>
                      </a:cubicBezTo>
                      <a:cubicBezTo>
                        <a:pt x="0" y="7"/>
                        <a:pt x="1" y="7"/>
                        <a:pt x="1" y="7"/>
                      </a:cubicBezTo>
                      <a:cubicBezTo>
                        <a:pt x="2" y="7"/>
                        <a:pt x="3" y="6"/>
                        <a:pt x="2" y="6"/>
                      </a:cubicBezTo>
                      <a:cubicBezTo>
                        <a:pt x="2" y="5"/>
                        <a:pt x="3" y="4"/>
                        <a:pt x="4" y="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355" name="Freeform 104"/>
                <p:cNvSpPr>
                  <a:spLocks/>
                </p:cNvSpPr>
                <p:nvPr/>
              </p:nvSpPr>
              <p:spPr bwMode="auto">
                <a:xfrm>
                  <a:off x="5581" y="2304"/>
                  <a:ext cx="5" cy="6"/>
                </a:xfrm>
                <a:custGeom>
                  <a:avLst/>
                  <a:gdLst>
                    <a:gd name="T0" fmla="*/ 1 w 2"/>
                    <a:gd name="T1" fmla="*/ 1 h 2"/>
                    <a:gd name="T2" fmla="*/ 0 w 2"/>
                    <a:gd name="T3" fmla="*/ 2 h 2"/>
                    <a:gd name="T4" fmla="*/ 1 w 2"/>
                    <a:gd name="T5" fmla="*/ 1 h 2"/>
                    <a:gd name="T6" fmla="*/ 2 w 2"/>
                    <a:gd name="T7" fmla="*/ 1 h 2"/>
                    <a:gd name="T8" fmla="*/ 1 w 2"/>
                    <a:gd name="T9" fmla="*/ 1 h 2"/>
                    <a:gd name="T10" fmla="*/ 1 w 2"/>
                    <a:gd name="T11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1" y="2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1"/>
                        <a:pt x="2" y="1"/>
                        <a:pt x="1" y="1"/>
                      </a:cubicBezTo>
                      <a:cubicBezTo>
                        <a:pt x="1" y="0"/>
                        <a:pt x="1" y="1"/>
                        <a:pt x="1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356" name="Freeform 105"/>
                <p:cNvSpPr>
                  <a:spLocks/>
                </p:cNvSpPr>
                <p:nvPr/>
              </p:nvSpPr>
              <p:spPr bwMode="auto">
                <a:xfrm>
                  <a:off x="5576" y="2310"/>
                  <a:ext cx="2" cy="5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1 h 2"/>
                    <a:gd name="T4" fmla="*/ 0 w 1"/>
                    <a:gd name="T5" fmla="*/ 1 h 2"/>
                    <a:gd name="T6" fmla="*/ 0 w 1"/>
                    <a:gd name="T7" fmla="*/ 1 h 2"/>
                    <a:gd name="T8" fmla="*/ 0 w 1"/>
                    <a:gd name="T9" fmla="*/ 1 h 2"/>
                    <a:gd name="T10" fmla="*/ 0 w 1"/>
                    <a:gd name="T11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0" y="2"/>
                        <a:pt x="1" y="2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357" name="Freeform 106"/>
                <p:cNvSpPr>
                  <a:spLocks/>
                </p:cNvSpPr>
                <p:nvPr/>
              </p:nvSpPr>
              <p:spPr bwMode="auto">
                <a:xfrm>
                  <a:off x="5650" y="2472"/>
                  <a:ext cx="29" cy="16"/>
                </a:xfrm>
                <a:custGeom>
                  <a:avLst/>
                  <a:gdLst>
                    <a:gd name="T0" fmla="*/ 3 w 11"/>
                    <a:gd name="T1" fmla="*/ 5 h 6"/>
                    <a:gd name="T2" fmla="*/ 5 w 11"/>
                    <a:gd name="T3" fmla="*/ 4 h 6"/>
                    <a:gd name="T4" fmla="*/ 8 w 11"/>
                    <a:gd name="T5" fmla="*/ 3 h 6"/>
                    <a:gd name="T6" fmla="*/ 11 w 11"/>
                    <a:gd name="T7" fmla="*/ 1 h 6"/>
                    <a:gd name="T8" fmla="*/ 8 w 11"/>
                    <a:gd name="T9" fmla="*/ 1 h 6"/>
                    <a:gd name="T10" fmla="*/ 5 w 11"/>
                    <a:gd name="T11" fmla="*/ 2 h 6"/>
                    <a:gd name="T12" fmla="*/ 1 w 11"/>
                    <a:gd name="T13" fmla="*/ 2 h 6"/>
                    <a:gd name="T14" fmla="*/ 0 w 11"/>
                    <a:gd name="T15" fmla="*/ 3 h 6"/>
                    <a:gd name="T16" fmla="*/ 1 w 11"/>
                    <a:gd name="T17" fmla="*/ 4 h 6"/>
                    <a:gd name="T18" fmla="*/ 2 w 11"/>
                    <a:gd name="T19" fmla="*/ 6 h 6"/>
                    <a:gd name="T20" fmla="*/ 3 w 11"/>
                    <a:gd name="T21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" h="6">
                      <a:moveTo>
                        <a:pt x="3" y="5"/>
                      </a:moveTo>
                      <a:cubicBezTo>
                        <a:pt x="4" y="5"/>
                        <a:pt x="4" y="5"/>
                        <a:pt x="5" y="4"/>
                      </a:cubicBezTo>
                      <a:cubicBezTo>
                        <a:pt x="7" y="3"/>
                        <a:pt x="6" y="3"/>
                        <a:pt x="8" y="3"/>
                      </a:cubicBezTo>
                      <a:cubicBezTo>
                        <a:pt x="10" y="2"/>
                        <a:pt x="11" y="2"/>
                        <a:pt x="11" y="1"/>
                      </a:cubicBezTo>
                      <a:cubicBezTo>
                        <a:pt x="10" y="1"/>
                        <a:pt x="10" y="0"/>
                        <a:pt x="8" y="1"/>
                      </a:cubicBezTo>
                      <a:cubicBezTo>
                        <a:pt x="7" y="1"/>
                        <a:pt x="6" y="2"/>
                        <a:pt x="5" y="2"/>
                      </a:cubicBezTo>
                      <a:cubicBezTo>
                        <a:pt x="4" y="2"/>
                        <a:pt x="2" y="2"/>
                        <a:pt x="1" y="2"/>
                      </a:cubicBezTo>
                      <a:cubicBezTo>
                        <a:pt x="0" y="3"/>
                        <a:pt x="1" y="3"/>
                        <a:pt x="0" y="3"/>
                      </a:cubicBezTo>
                      <a:cubicBezTo>
                        <a:pt x="0" y="4"/>
                        <a:pt x="1" y="4"/>
                        <a:pt x="1" y="4"/>
                      </a:cubicBezTo>
                      <a:cubicBezTo>
                        <a:pt x="1" y="4"/>
                        <a:pt x="2" y="5"/>
                        <a:pt x="2" y="6"/>
                      </a:cubicBezTo>
                      <a:cubicBezTo>
                        <a:pt x="2" y="6"/>
                        <a:pt x="2" y="5"/>
                        <a:pt x="3" y="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358" name="Freeform 107"/>
                <p:cNvSpPr>
                  <a:spLocks/>
                </p:cNvSpPr>
                <p:nvPr/>
              </p:nvSpPr>
              <p:spPr bwMode="auto">
                <a:xfrm>
                  <a:off x="3953" y="1868"/>
                  <a:ext cx="37" cy="74"/>
                </a:xfrm>
                <a:custGeom>
                  <a:avLst/>
                  <a:gdLst>
                    <a:gd name="T0" fmla="*/ 11 w 14"/>
                    <a:gd name="T1" fmla="*/ 23 h 28"/>
                    <a:gd name="T2" fmla="*/ 11 w 14"/>
                    <a:gd name="T3" fmla="*/ 22 h 28"/>
                    <a:gd name="T4" fmla="*/ 10 w 14"/>
                    <a:gd name="T5" fmla="*/ 22 h 28"/>
                    <a:gd name="T6" fmla="*/ 10 w 14"/>
                    <a:gd name="T7" fmla="*/ 20 h 28"/>
                    <a:gd name="T8" fmla="*/ 10 w 14"/>
                    <a:gd name="T9" fmla="*/ 19 h 28"/>
                    <a:gd name="T10" fmla="*/ 11 w 14"/>
                    <a:gd name="T11" fmla="*/ 17 h 28"/>
                    <a:gd name="T12" fmla="*/ 9 w 14"/>
                    <a:gd name="T13" fmla="*/ 15 h 28"/>
                    <a:gd name="T14" fmla="*/ 8 w 14"/>
                    <a:gd name="T15" fmla="*/ 14 h 28"/>
                    <a:gd name="T16" fmla="*/ 9 w 14"/>
                    <a:gd name="T17" fmla="*/ 14 h 28"/>
                    <a:gd name="T18" fmla="*/ 11 w 14"/>
                    <a:gd name="T19" fmla="*/ 14 h 28"/>
                    <a:gd name="T20" fmla="*/ 11 w 14"/>
                    <a:gd name="T21" fmla="*/ 11 h 28"/>
                    <a:gd name="T22" fmla="*/ 11 w 14"/>
                    <a:gd name="T23" fmla="*/ 8 h 28"/>
                    <a:gd name="T24" fmla="*/ 11 w 14"/>
                    <a:gd name="T25" fmla="*/ 6 h 28"/>
                    <a:gd name="T26" fmla="*/ 13 w 14"/>
                    <a:gd name="T27" fmla="*/ 4 h 28"/>
                    <a:gd name="T28" fmla="*/ 14 w 14"/>
                    <a:gd name="T29" fmla="*/ 3 h 28"/>
                    <a:gd name="T30" fmla="*/ 14 w 14"/>
                    <a:gd name="T31" fmla="*/ 3 h 28"/>
                    <a:gd name="T32" fmla="*/ 13 w 14"/>
                    <a:gd name="T33" fmla="*/ 2 h 28"/>
                    <a:gd name="T34" fmla="*/ 12 w 14"/>
                    <a:gd name="T35" fmla="*/ 1 h 28"/>
                    <a:gd name="T36" fmla="*/ 11 w 14"/>
                    <a:gd name="T37" fmla="*/ 1 h 28"/>
                    <a:gd name="T38" fmla="*/ 9 w 14"/>
                    <a:gd name="T39" fmla="*/ 2 h 28"/>
                    <a:gd name="T40" fmla="*/ 7 w 14"/>
                    <a:gd name="T41" fmla="*/ 2 h 28"/>
                    <a:gd name="T42" fmla="*/ 6 w 14"/>
                    <a:gd name="T43" fmla="*/ 2 h 28"/>
                    <a:gd name="T44" fmla="*/ 5 w 14"/>
                    <a:gd name="T45" fmla="*/ 1 h 28"/>
                    <a:gd name="T46" fmla="*/ 5 w 14"/>
                    <a:gd name="T47" fmla="*/ 1 h 28"/>
                    <a:gd name="T48" fmla="*/ 5 w 14"/>
                    <a:gd name="T49" fmla="*/ 0 h 28"/>
                    <a:gd name="T50" fmla="*/ 4 w 14"/>
                    <a:gd name="T51" fmla="*/ 1 h 28"/>
                    <a:gd name="T52" fmla="*/ 2 w 14"/>
                    <a:gd name="T53" fmla="*/ 2 h 28"/>
                    <a:gd name="T54" fmla="*/ 3 w 14"/>
                    <a:gd name="T55" fmla="*/ 4 h 28"/>
                    <a:gd name="T56" fmla="*/ 3 w 14"/>
                    <a:gd name="T57" fmla="*/ 6 h 28"/>
                    <a:gd name="T58" fmla="*/ 3 w 14"/>
                    <a:gd name="T59" fmla="*/ 8 h 28"/>
                    <a:gd name="T60" fmla="*/ 3 w 14"/>
                    <a:gd name="T61" fmla="*/ 10 h 28"/>
                    <a:gd name="T62" fmla="*/ 2 w 14"/>
                    <a:gd name="T63" fmla="*/ 13 h 28"/>
                    <a:gd name="T64" fmla="*/ 1 w 14"/>
                    <a:gd name="T65" fmla="*/ 16 h 28"/>
                    <a:gd name="T66" fmla="*/ 0 w 14"/>
                    <a:gd name="T67" fmla="*/ 18 h 28"/>
                    <a:gd name="T68" fmla="*/ 1 w 14"/>
                    <a:gd name="T69" fmla="*/ 19 h 28"/>
                    <a:gd name="T70" fmla="*/ 2 w 14"/>
                    <a:gd name="T71" fmla="*/ 18 h 28"/>
                    <a:gd name="T72" fmla="*/ 1 w 14"/>
                    <a:gd name="T73" fmla="*/ 20 h 28"/>
                    <a:gd name="T74" fmla="*/ 2 w 14"/>
                    <a:gd name="T75" fmla="*/ 20 h 28"/>
                    <a:gd name="T76" fmla="*/ 3 w 14"/>
                    <a:gd name="T77" fmla="*/ 20 h 28"/>
                    <a:gd name="T78" fmla="*/ 3 w 14"/>
                    <a:gd name="T79" fmla="*/ 21 h 28"/>
                    <a:gd name="T80" fmla="*/ 3 w 14"/>
                    <a:gd name="T81" fmla="*/ 22 h 28"/>
                    <a:gd name="T82" fmla="*/ 3 w 14"/>
                    <a:gd name="T83" fmla="*/ 25 h 28"/>
                    <a:gd name="T84" fmla="*/ 3 w 14"/>
                    <a:gd name="T85" fmla="*/ 27 h 28"/>
                    <a:gd name="T86" fmla="*/ 4 w 14"/>
                    <a:gd name="T87" fmla="*/ 28 h 28"/>
                    <a:gd name="T88" fmla="*/ 6 w 14"/>
                    <a:gd name="T89" fmla="*/ 28 h 28"/>
                    <a:gd name="T90" fmla="*/ 9 w 14"/>
                    <a:gd name="T91" fmla="*/ 28 h 28"/>
                    <a:gd name="T92" fmla="*/ 9 w 14"/>
                    <a:gd name="T93" fmla="*/ 2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4" h="28">
                      <a:moveTo>
                        <a:pt x="10" y="23"/>
                      </a:moveTo>
                      <a:cubicBezTo>
                        <a:pt x="10" y="23"/>
                        <a:pt x="10" y="23"/>
                        <a:pt x="11" y="23"/>
                      </a:cubicBezTo>
                      <a:cubicBezTo>
                        <a:pt x="11" y="22"/>
                        <a:pt x="11" y="22"/>
                        <a:pt x="11" y="22"/>
                      </a:cubicBezTo>
                      <a:cubicBezTo>
                        <a:pt x="11" y="22"/>
                        <a:pt x="11" y="22"/>
                        <a:pt x="11" y="22"/>
                      </a:cubicBezTo>
                      <a:cubicBezTo>
                        <a:pt x="11" y="22"/>
                        <a:pt x="11" y="22"/>
                        <a:pt x="11" y="22"/>
                      </a:cubicBezTo>
                      <a:cubicBezTo>
                        <a:pt x="11" y="22"/>
                        <a:pt x="11" y="22"/>
                        <a:pt x="10" y="22"/>
                      </a:cubicBezTo>
                      <a:cubicBezTo>
                        <a:pt x="10" y="21"/>
                        <a:pt x="10" y="21"/>
                        <a:pt x="10" y="21"/>
                      </a:cubicBez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9" y="20"/>
                        <a:pt x="10" y="19"/>
                        <a:pt x="10" y="19"/>
                      </a:cubicBezTo>
                      <a:cubicBezTo>
                        <a:pt x="10" y="19"/>
                        <a:pt x="10" y="19"/>
                        <a:pt x="10" y="19"/>
                      </a:cubicBezTo>
                      <a:cubicBezTo>
                        <a:pt x="10" y="18"/>
                        <a:pt x="10" y="18"/>
                        <a:pt x="10" y="18"/>
                      </a:cubicBezTo>
                      <a:cubicBezTo>
                        <a:pt x="11" y="18"/>
                        <a:pt x="11" y="17"/>
                        <a:pt x="11" y="17"/>
                      </a:cubicBezTo>
                      <a:cubicBezTo>
                        <a:pt x="11" y="17"/>
                        <a:pt x="11" y="17"/>
                        <a:pt x="10" y="16"/>
                      </a:cubicBezTo>
                      <a:cubicBezTo>
                        <a:pt x="10" y="16"/>
                        <a:pt x="9" y="16"/>
                        <a:pt x="9" y="15"/>
                      </a:cubicBezTo>
                      <a:cubicBezTo>
                        <a:pt x="9" y="15"/>
                        <a:pt x="9" y="15"/>
                        <a:pt x="9" y="15"/>
                      </a:cubicBezTo>
                      <a:cubicBezTo>
                        <a:pt x="9" y="15"/>
                        <a:pt x="9" y="14"/>
                        <a:pt x="8" y="14"/>
                      </a:cubicBezTo>
                      <a:cubicBezTo>
                        <a:pt x="8" y="14"/>
                        <a:pt x="9" y="14"/>
                        <a:pt x="9" y="14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9" y="14"/>
                        <a:pt x="9" y="14"/>
                        <a:pt x="10" y="13"/>
                      </a:cubicBezTo>
                      <a:cubicBezTo>
                        <a:pt x="10" y="13"/>
                        <a:pt x="11" y="14"/>
                        <a:pt x="11" y="14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11" y="13"/>
                        <a:pt x="11" y="11"/>
                        <a:pt x="11" y="11"/>
                      </a:cubicBezTo>
                      <a:cubicBezTo>
                        <a:pt x="11" y="11"/>
                        <a:pt x="11" y="10"/>
                        <a:pt x="11" y="10"/>
                      </a:cubicBezTo>
                      <a:cubicBezTo>
                        <a:pt x="11" y="9"/>
                        <a:pt x="11" y="9"/>
                        <a:pt x="11" y="8"/>
                      </a:cubicBezTo>
                      <a:cubicBezTo>
                        <a:pt x="11" y="8"/>
                        <a:pt x="11" y="8"/>
                        <a:pt x="11" y="7"/>
                      </a:cubicBezTo>
                      <a:cubicBezTo>
                        <a:pt x="11" y="7"/>
                        <a:pt x="11" y="7"/>
                        <a:pt x="11" y="6"/>
                      </a:cubicBezTo>
                      <a:cubicBezTo>
                        <a:pt x="11" y="5"/>
                        <a:pt x="11" y="5"/>
                        <a:pt x="12" y="5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3" y="4"/>
                        <a:pt x="13" y="4"/>
                        <a:pt x="14" y="4"/>
                      </a:cubicBezTo>
                      <a:cubicBezTo>
                        <a:pt x="14" y="4"/>
                        <a:pt x="14" y="4"/>
                        <a:pt x="14" y="3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3"/>
                        <a:pt x="14" y="3"/>
                        <a:pt x="13" y="3"/>
                      </a:cubicBezTo>
                      <a:cubicBezTo>
                        <a:pt x="13" y="3"/>
                        <a:pt x="13" y="2"/>
                        <a:pt x="13" y="2"/>
                      </a:cubicBezTo>
                      <a:cubicBezTo>
                        <a:pt x="12" y="2"/>
                        <a:pt x="12" y="2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0" y="1"/>
                        <a:pt x="10" y="2"/>
                        <a:pt x="10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5" y="2"/>
                        <a:pt x="5" y="2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4" y="1"/>
                        <a:pt x="4" y="1"/>
                      </a:cubicBezTo>
                      <a:cubicBezTo>
                        <a:pt x="4" y="1"/>
                        <a:pt x="3" y="1"/>
                        <a:pt x="3" y="1"/>
                      </a:cubicBezTo>
                      <a:cubicBezTo>
                        <a:pt x="3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3"/>
                        <a:pt x="3" y="3"/>
                        <a:pt x="3" y="4"/>
                      </a:cubicBezTo>
                      <a:cubicBezTo>
                        <a:pt x="3" y="4"/>
                        <a:pt x="2" y="5"/>
                        <a:pt x="3" y="5"/>
                      </a:cubicBezTo>
                      <a:cubicBezTo>
                        <a:pt x="3" y="5"/>
                        <a:pt x="3" y="5"/>
                        <a:pt x="3" y="6"/>
                      </a:cubicBezTo>
                      <a:cubicBezTo>
                        <a:pt x="3" y="6"/>
                        <a:pt x="3" y="7"/>
                        <a:pt x="3" y="7"/>
                      </a:cubicBezTo>
                      <a:cubicBezTo>
                        <a:pt x="3" y="7"/>
                        <a:pt x="3" y="8"/>
                        <a:pt x="3" y="8"/>
                      </a:cubicBezTo>
                      <a:cubicBezTo>
                        <a:pt x="3" y="8"/>
                        <a:pt x="3" y="9"/>
                        <a:pt x="3" y="9"/>
                      </a:cubicBezTo>
                      <a:cubicBezTo>
                        <a:pt x="3" y="9"/>
                        <a:pt x="3" y="9"/>
                        <a:pt x="3" y="10"/>
                      </a:cubicBezTo>
                      <a:cubicBezTo>
                        <a:pt x="2" y="11"/>
                        <a:pt x="2" y="11"/>
                        <a:pt x="2" y="12"/>
                      </a:cubicBezTo>
                      <a:cubicBezTo>
                        <a:pt x="2" y="12"/>
                        <a:pt x="2" y="12"/>
                        <a:pt x="2" y="13"/>
                      </a:cubicBezTo>
                      <a:cubicBezTo>
                        <a:pt x="2" y="13"/>
                        <a:pt x="1" y="14"/>
                        <a:pt x="1" y="15"/>
                      </a:cubicBezTo>
                      <a:cubicBezTo>
                        <a:pt x="1" y="15"/>
                        <a:pt x="1" y="15"/>
                        <a:pt x="1" y="16"/>
                      </a:cubicBezTo>
                      <a:cubicBezTo>
                        <a:pt x="1" y="16"/>
                        <a:pt x="0" y="16"/>
                        <a:pt x="0" y="17"/>
                      </a:cubicBezTo>
                      <a:cubicBezTo>
                        <a:pt x="0" y="17"/>
                        <a:pt x="0" y="18"/>
                        <a:pt x="0" y="18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1" y="19"/>
                        <a:pt x="1" y="18"/>
                        <a:pt x="2" y="18"/>
                      </a:cubicBez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2" y="19"/>
                        <a:pt x="2" y="19"/>
                        <a:pt x="2" y="19"/>
                      </a:cubicBezTo>
                      <a:cubicBezTo>
                        <a:pt x="2" y="19"/>
                        <a:pt x="1" y="19"/>
                        <a:pt x="1" y="20"/>
                      </a:cubicBezTo>
                      <a:cubicBezTo>
                        <a:pt x="1" y="20"/>
                        <a:pt x="1" y="20"/>
                        <a:pt x="1" y="21"/>
                      </a:cubicBezTo>
                      <a:cubicBezTo>
                        <a:pt x="2" y="21"/>
                        <a:pt x="2" y="21"/>
                        <a:pt x="2" y="20"/>
                      </a:cubicBezTo>
                      <a:cubicBezTo>
                        <a:pt x="2" y="20"/>
                        <a:pt x="2" y="20"/>
                        <a:pt x="2" y="20"/>
                      </a:cubicBezTo>
                      <a:cubicBezTo>
                        <a:pt x="3" y="20"/>
                        <a:pt x="3" y="20"/>
                        <a:pt x="3" y="20"/>
                      </a:cubicBezTo>
                      <a:cubicBezTo>
                        <a:pt x="3" y="20"/>
                        <a:pt x="3" y="20"/>
                        <a:pt x="4" y="20"/>
                      </a:cubicBezTo>
                      <a:cubicBezTo>
                        <a:pt x="4" y="21"/>
                        <a:pt x="3" y="21"/>
                        <a:pt x="3" y="21"/>
                      </a:cubicBezTo>
                      <a:cubicBezTo>
                        <a:pt x="3" y="21"/>
                        <a:pt x="3" y="21"/>
                        <a:pt x="3" y="22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3" y="23"/>
                        <a:pt x="3" y="24"/>
                        <a:pt x="3" y="24"/>
                      </a:cubicBezTo>
                      <a:cubicBezTo>
                        <a:pt x="3" y="24"/>
                        <a:pt x="3" y="25"/>
                        <a:pt x="3" y="25"/>
                      </a:cubicBezTo>
                      <a:cubicBezTo>
                        <a:pt x="3" y="25"/>
                        <a:pt x="3" y="26"/>
                        <a:pt x="3" y="26"/>
                      </a:cubicBezTo>
                      <a:cubicBezTo>
                        <a:pt x="3" y="26"/>
                        <a:pt x="3" y="27"/>
                        <a:pt x="3" y="27"/>
                      </a:cubicBezTo>
                      <a:cubicBezTo>
                        <a:pt x="3" y="27"/>
                        <a:pt x="2" y="28"/>
                        <a:pt x="3" y="28"/>
                      </a:cubicBezTo>
                      <a:cubicBezTo>
                        <a:pt x="3" y="28"/>
                        <a:pt x="3" y="28"/>
                        <a:pt x="4" y="28"/>
                      </a:cubicBezTo>
                      <a:cubicBezTo>
                        <a:pt x="4" y="28"/>
                        <a:pt x="4" y="28"/>
                        <a:pt x="5" y="28"/>
                      </a:cubicBezTo>
                      <a:cubicBezTo>
                        <a:pt x="5" y="28"/>
                        <a:pt x="6" y="28"/>
                        <a:pt x="6" y="28"/>
                      </a:cubicBezTo>
                      <a:cubicBezTo>
                        <a:pt x="6" y="28"/>
                        <a:pt x="7" y="28"/>
                        <a:pt x="8" y="28"/>
                      </a:cubicBezTo>
                      <a:cubicBezTo>
                        <a:pt x="8" y="28"/>
                        <a:pt x="8" y="28"/>
                        <a:pt x="9" y="28"/>
                      </a:cubicBezTo>
                      <a:cubicBezTo>
                        <a:pt x="9" y="28"/>
                        <a:pt x="9" y="28"/>
                        <a:pt x="9" y="27"/>
                      </a:cubicBezTo>
                      <a:cubicBezTo>
                        <a:pt x="9" y="27"/>
                        <a:pt x="9" y="25"/>
                        <a:pt x="9" y="24"/>
                      </a:cubicBezTo>
                      <a:cubicBezTo>
                        <a:pt x="9" y="24"/>
                        <a:pt x="10" y="24"/>
                        <a:pt x="10" y="23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359" name="Freeform 108"/>
                <p:cNvSpPr>
                  <a:spLocks/>
                </p:cNvSpPr>
                <p:nvPr/>
              </p:nvSpPr>
              <p:spPr bwMode="auto">
                <a:xfrm>
                  <a:off x="4242" y="2475"/>
                  <a:ext cx="11" cy="15"/>
                </a:xfrm>
                <a:custGeom>
                  <a:avLst/>
                  <a:gdLst>
                    <a:gd name="T0" fmla="*/ 1 w 4"/>
                    <a:gd name="T1" fmla="*/ 5 h 6"/>
                    <a:gd name="T2" fmla="*/ 1 w 4"/>
                    <a:gd name="T3" fmla="*/ 3 h 6"/>
                    <a:gd name="T4" fmla="*/ 2 w 4"/>
                    <a:gd name="T5" fmla="*/ 2 h 6"/>
                    <a:gd name="T6" fmla="*/ 2 w 4"/>
                    <a:gd name="T7" fmla="*/ 2 h 6"/>
                    <a:gd name="T8" fmla="*/ 3 w 4"/>
                    <a:gd name="T9" fmla="*/ 1 h 6"/>
                    <a:gd name="T10" fmla="*/ 4 w 4"/>
                    <a:gd name="T11" fmla="*/ 1 h 6"/>
                    <a:gd name="T12" fmla="*/ 3 w 4"/>
                    <a:gd name="T13" fmla="*/ 0 h 6"/>
                    <a:gd name="T14" fmla="*/ 0 w 4"/>
                    <a:gd name="T15" fmla="*/ 3 h 6"/>
                    <a:gd name="T16" fmla="*/ 0 w 4"/>
                    <a:gd name="T17" fmla="*/ 4 h 6"/>
                    <a:gd name="T18" fmla="*/ 0 w 4"/>
                    <a:gd name="T19" fmla="*/ 5 h 6"/>
                    <a:gd name="T20" fmla="*/ 0 w 4"/>
                    <a:gd name="T21" fmla="*/ 6 h 6"/>
                    <a:gd name="T22" fmla="*/ 1 w 4"/>
                    <a:gd name="T23" fmla="*/ 6 h 6"/>
                    <a:gd name="T24" fmla="*/ 1 w 4"/>
                    <a:gd name="T25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" h="6">
                      <a:moveTo>
                        <a:pt x="1" y="5"/>
                      </a:moveTo>
                      <a:cubicBezTo>
                        <a:pt x="1" y="4"/>
                        <a:pt x="1" y="4"/>
                        <a:pt x="1" y="3"/>
                      </a:cubicBezTo>
                      <a:cubicBezTo>
                        <a:pt x="1" y="3"/>
                        <a:pt x="1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4" y="1"/>
                        <a:pt x="4" y="1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1" y="2"/>
                        <a:pt x="0" y="3"/>
                      </a:cubicBezTo>
                      <a:cubicBezTo>
                        <a:pt x="0" y="3"/>
                        <a:pt x="0" y="3"/>
                        <a:pt x="0" y="4"/>
                      </a:cubicBezTo>
                      <a:cubicBezTo>
                        <a:pt x="0" y="4"/>
                        <a:pt x="0" y="5"/>
                        <a:pt x="0" y="5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5"/>
                        <a:pt x="1" y="5"/>
                        <a:pt x="1" y="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360" name="Freeform 109"/>
                <p:cNvSpPr>
                  <a:spLocks/>
                </p:cNvSpPr>
                <p:nvPr/>
              </p:nvSpPr>
              <p:spPr bwMode="auto">
                <a:xfrm>
                  <a:off x="3969" y="1934"/>
                  <a:ext cx="257" cy="248"/>
                </a:xfrm>
                <a:custGeom>
                  <a:avLst/>
                  <a:gdLst>
                    <a:gd name="T0" fmla="*/ 20 w 97"/>
                    <a:gd name="T1" fmla="*/ 36 h 93"/>
                    <a:gd name="T2" fmla="*/ 14 w 97"/>
                    <a:gd name="T3" fmla="*/ 41 h 93"/>
                    <a:gd name="T4" fmla="*/ 11 w 97"/>
                    <a:gd name="T5" fmla="*/ 41 h 93"/>
                    <a:gd name="T6" fmla="*/ 9 w 97"/>
                    <a:gd name="T7" fmla="*/ 42 h 93"/>
                    <a:gd name="T8" fmla="*/ 5 w 97"/>
                    <a:gd name="T9" fmla="*/ 43 h 93"/>
                    <a:gd name="T10" fmla="*/ 0 w 97"/>
                    <a:gd name="T11" fmla="*/ 47 h 93"/>
                    <a:gd name="T12" fmla="*/ 0 w 97"/>
                    <a:gd name="T13" fmla="*/ 54 h 93"/>
                    <a:gd name="T14" fmla="*/ 47 w 97"/>
                    <a:gd name="T15" fmla="*/ 85 h 93"/>
                    <a:gd name="T16" fmla="*/ 49 w 97"/>
                    <a:gd name="T17" fmla="*/ 86 h 93"/>
                    <a:gd name="T18" fmla="*/ 51 w 97"/>
                    <a:gd name="T19" fmla="*/ 87 h 93"/>
                    <a:gd name="T20" fmla="*/ 57 w 97"/>
                    <a:gd name="T21" fmla="*/ 89 h 93"/>
                    <a:gd name="T22" fmla="*/ 57 w 97"/>
                    <a:gd name="T23" fmla="*/ 92 h 93"/>
                    <a:gd name="T24" fmla="*/ 62 w 97"/>
                    <a:gd name="T25" fmla="*/ 92 h 93"/>
                    <a:gd name="T26" fmla="*/ 74 w 97"/>
                    <a:gd name="T27" fmla="*/ 85 h 93"/>
                    <a:gd name="T28" fmla="*/ 96 w 97"/>
                    <a:gd name="T29" fmla="*/ 68 h 93"/>
                    <a:gd name="T30" fmla="*/ 94 w 97"/>
                    <a:gd name="T31" fmla="*/ 66 h 93"/>
                    <a:gd name="T32" fmla="*/ 91 w 97"/>
                    <a:gd name="T33" fmla="*/ 65 h 93"/>
                    <a:gd name="T34" fmla="*/ 88 w 97"/>
                    <a:gd name="T35" fmla="*/ 63 h 93"/>
                    <a:gd name="T36" fmla="*/ 86 w 97"/>
                    <a:gd name="T37" fmla="*/ 59 h 93"/>
                    <a:gd name="T38" fmla="*/ 85 w 97"/>
                    <a:gd name="T39" fmla="*/ 56 h 93"/>
                    <a:gd name="T40" fmla="*/ 86 w 97"/>
                    <a:gd name="T41" fmla="*/ 54 h 93"/>
                    <a:gd name="T42" fmla="*/ 86 w 97"/>
                    <a:gd name="T43" fmla="*/ 48 h 93"/>
                    <a:gd name="T44" fmla="*/ 86 w 97"/>
                    <a:gd name="T45" fmla="*/ 45 h 93"/>
                    <a:gd name="T46" fmla="*/ 86 w 97"/>
                    <a:gd name="T47" fmla="*/ 41 h 93"/>
                    <a:gd name="T48" fmla="*/ 84 w 97"/>
                    <a:gd name="T49" fmla="*/ 38 h 93"/>
                    <a:gd name="T50" fmla="*/ 82 w 97"/>
                    <a:gd name="T51" fmla="*/ 27 h 93"/>
                    <a:gd name="T52" fmla="*/ 78 w 97"/>
                    <a:gd name="T53" fmla="*/ 23 h 93"/>
                    <a:gd name="T54" fmla="*/ 76 w 97"/>
                    <a:gd name="T55" fmla="*/ 20 h 93"/>
                    <a:gd name="T56" fmla="*/ 74 w 97"/>
                    <a:gd name="T57" fmla="*/ 16 h 93"/>
                    <a:gd name="T58" fmla="*/ 78 w 97"/>
                    <a:gd name="T59" fmla="*/ 12 h 93"/>
                    <a:gd name="T60" fmla="*/ 78 w 97"/>
                    <a:gd name="T61" fmla="*/ 8 h 93"/>
                    <a:gd name="T62" fmla="*/ 77 w 97"/>
                    <a:gd name="T63" fmla="*/ 4 h 93"/>
                    <a:gd name="T64" fmla="*/ 78 w 97"/>
                    <a:gd name="T65" fmla="*/ 2 h 93"/>
                    <a:gd name="T66" fmla="*/ 75 w 97"/>
                    <a:gd name="T67" fmla="*/ 1 h 93"/>
                    <a:gd name="T68" fmla="*/ 71 w 97"/>
                    <a:gd name="T69" fmla="*/ 2 h 93"/>
                    <a:gd name="T70" fmla="*/ 68 w 97"/>
                    <a:gd name="T71" fmla="*/ 2 h 93"/>
                    <a:gd name="T72" fmla="*/ 64 w 97"/>
                    <a:gd name="T73" fmla="*/ 3 h 93"/>
                    <a:gd name="T74" fmla="*/ 57 w 97"/>
                    <a:gd name="T75" fmla="*/ 2 h 93"/>
                    <a:gd name="T76" fmla="*/ 50 w 97"/>
                    <a:gd name="T77" fmla="*/ 4 h 93"/>
                    <a:gd name="T78" fmla="*/ 42 w 97"/>
                    <a:gd name="T79" fmla="*/ 6 h 93"/>
                    <a:gd name="T80" fmla="*/ 37 w 97"/>
                    <a:gd name="T81" fmla="*/ 8 h 93"/>
                    <a:gd name="T82" fmla="*/ 33 w 97"/>
                    <a:gd name="T83" fmla="*/ 11 h 93"/>
                    <a:gd name="T84" fmla="*/ 30 w 97"/>
                    <a:gd name="T85" fmla="*/ 14 h 93"/>
                    <a:gd name="T86" fmla="*/ 31 w 97"/>
                    <a:gd name="T87" fmla="*/ 15 h 93"/>
                    <a:gd name="T88" fmla="*/ 32 w 97"/>
                    <a:gd name="T89" fmla="*/ 17 h 93"/>
                    <a:gd name="T90" fmla="*/ 32 w 97"/>
                    <a:gd name="T91" fmla="*/ 22 h 93"/>
                    <a:gd name="T92" fmla="*/ 33 w 97"/>
                    <a:gd name="T93" fmla="*/ 24 h 93"/>
                    <a:gd name="T94" fmla="*/ 34 w 97"/>
                    <a:gd name="T95" fmla="*/ 27 h 93"/>
                    <a:gd name="T96" fmla="*/ 34 w 97"/>
                    <a:gd name="T97" fmla="*/ 28 h 93"/>
                    <a:gd name="T98" fmla="*/ 31 w 97"/>
                    <a:gd name="T99" fmla="*/ 29 h 93"/>
                    <a:gd name="T100" fmla="*/ 27 w 97"/>
                    <a:gd name="T101" fmla="*/ 29 h 93"/>
                    <a:gd name="T102" fmla="*/ 26 w 97"/>
                    <a:gd name="T103" fmla="*/ 29 h 93"/>
                    <a:gd name="T104" fmla="*/ 24 w 97"/>
                    <a:gd name="T105" fmla="*/ 31 h 93"/>
                    <a:gd name="T106" fmla="*/ 22 w 97"/>
                    <a:gd name="T107" fmla="*/ 31 h 93"/>
                    <a:gd name="T108" fmla="*/ 22 w 97"/>
                    <a:gd name="T109" fmla="*/ 32 h 93"/>
                    <a:gd name="T110" fmla="*/ 22 w 97"/>
                    <a:gd name="T111" fmla="*/ 33 h 93"/>
                    <a:gd name="T112" fmla="*/ 23 w 97"/>
                    <a:gd name="T113" fmla="*/ 34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97" h="93">
                      <a:moveTo>
                        <a:pt x="22" y="35"/>
                      </a:moveTo>
                      <a:cubicBezTo>
                        <a:pt x="22" y="35"/>
                        <a:pt x="22" y="35"/>
                        <a:pt x="22" y="35"/>
                      </a:cubicBezTo>
                      <a:cubicBezTo>
                        <a:pt x="21" y="36"/>
                        <a:pt x="21" y="36"/>
                        <a:pt x="20" y="36"/>
                      </a:cubicBezTo>
                      <a:cubicBezTo>
                        <a:pt x="19" y="37"/>
                        <a:pt x="17" y="38"/>
                        <a:pt x="17" y="38"/>
                      </a:cubicBezTo>
                      <a:cubicBezTo>
                        <a:pt x="17" y="38"/>
                        <a:pt x="16" y="39"/>
                        <a:pt x="16" y="39"/>
                      </a:cubicBezTo>
                      <a:cubicBezTo>
                        <a:pt x="15" y="40"/>
                        <a:pt x="15" y="40"/>
                        <a:pt x="14" y="41"/>
                      </a:cubicBezTo>
                      <a:cubicBezTo>
                        <a:pt x="14" y="41"/>
                        <a:pt x="13" y="41"/>
                        <a:pt x="12" y="41"/>
                      </a:cubicBezTo>
                      <a:cubicBezTo>
                        <a:pt x="12" y="41"/>
                        <a:pt x="12" y="41"/>
                        <a:pt x="12" y="41"/>
                      </a:cubicBezTo>
                      <a:cubicBezTo>
                        <a:pt x="11" y="41"/>
                        <a:pt x="11" y="41"/>
                        <a:pt x="11" y="41"/>
                      </a:cubicBezTo>
                      <a:cubicBezTo>
                        <a:pt x="11" y="41"/>
                        <a:pt x="10" y="41"/>
                        <a:pt x="10" y="41"/>
                      </a:cubicBezTo>
                      <a:cubicBezTo>
                        <a:pt x="10" y="41"/>
                        <a:pt x="10" y="41"/>
                        <a:pt x="10" y="42"/>
                      </a:cubicBezTo>
                      <a:cubicBezTo>
                        <a:pt x="10" y="42"/>
                        <a:pt x="9" y="42"/>
                        <a:pt x="9" y="42"/>
                      </a:cubicBezTo>
                      <a:cubicBezTo>
                        <a:pt x="9" y="43"/>
                        <a:pt x="8" y="43"/>
                        <a:pt x="8" y="43"/>
                      </a:cubicBezTo>
                      <a:cubicBezTo>
                        <a:pt x="8" y="43"/>
                        <a:pt x="7" y="43"/>
                        <a:pt x="7" y="43"/>
                      </a:cubicBezTo>
                      <a:cubicBezTo>
                        <a:pt x="7" y="43"/>
                        <a:pt x="6" y="43"/>
                        <a:pt x="5" y="43"/>
                      </a:cubicBezTo>
                      <a:cubicBezTo>
                        <a:pt x="5" y="43"/>
                        <a:pt x="5" y="43"/>
                        <a:pt x="4" y="44"/>
                      </a:cubicBezTo>
                      <a:cubicBezTo>
                        <a:pt x="4" y="44"/>
                        <a:pt x="3" y="45"/>
                        <a:pt x="2" y="45"/>
                      </a:cubicBezTo>
                      <a:cubicBezTo>
                        <a:pt x="1" y="46"/>
                        <a:pt x="0" y="47"/>
                        <a:pt x="0" y="47"/>
                      </a:cubicBezTo>
                      <a:cubicBezTo>
                        <a:pt x="0" y="47"/>
                        <a:pt x="0" y="47"/>
                        <a:pt x="0" y="47"/>
                      </a:cubicBezTo>
                      <a:cubicBezTo>
                        <a:pt x="0" y="47"/>
                        <a:pt x="0" y="47"/>
                        <a:pt x="0" y="48"/>
                      </a:cubicBezTo>
                      <a:cubicBezTo>
                        <a:pt x="0" y="49"/>
                        <a:pt x="0" y="51"/>
                        <a:pt x="0" y="54"/>
                      </a:cubicBezTo>
                      <a:cubicBezTo>
                        <a:pt x="0" y="54"/>
                        <a:pt x="0" y="54"/>
                        <a:pt x="0" y="54"/>
                      </a:cubicBezTo>
                      <a:cubicBezTo>
                        <a:pt x="2" y="55"/>
                        <a:pt x="46" y="82"/>
                        <a:pt x="47" y="83"/>
                      </a:cubicBezTo>
                      <a:cubicBezTo>
                        <a:pt x="47" y="83"/>
                        <a:pt x="47" y="84"/>
                        <a:pt x="47" y="85"/>
                      </a:cubicBezTo>
                      <a:cubicBezTo>
                        <a:pt x="47" y="85"/>
                        <a:pt x="47" y="85"/>
                        <a:pt x="47" y="85"/>
                      </a:cubicBezTo>
                      <a:cubicBezTo>
                        <a:pt x="48" y="85"/>
                        <a:pt x="48" y="85"/>
                        <a:pt x="48" y="85"/>
                      </a:cubicBezTo>
                      <a:cubicBezTo>
                        <a:pt x="48" y="85"/>
                        <a:pt x="49" y="85"/>
                        <a:pt x="49" y="86"/>
                      </a:cubicBezTo>
                      <a:cubicBezTo>
                        <a:pt x="49" y="86"/>
                        <a:pt x="50" y="86"/>
                        <a:pt x="50" y="86"/>
                      </a:cubicBezTo>
                      <a:cubicBezTo>
                        <a:pt x="50" y="87"/>
                        <a:pt x="50" y="87"/>
                        <a:pt x="50" y="87"/>
                      </a:cubicBezTo>
                      <a:cubicBezTo>
                        <a:pt x="51" y="87"/>
                        <a:pt x="51" y="87"/>
                        <a:pt x="51" y="87"/>
                      </a:cubicBezTo>
                      <a:cubicBezTo>
                        <a:pt x="52" y="87"/>
                        <a:pt x="52" y="87"/>
                        <a:pt x="52" y="87"/>
                      </a:cubicBezTo>
                      <a:cubicBezTo>
                        <a:pt x="53" y="87"/>
                        <a:pt x="54" y="88"/>
                        <a:pt x="55" y="88"/>
                      </a:cubicBezTo>
                      <a:cubicBezTo>
                        <a:pt x="56" y="89"/>
                        <a:pt x="57" y="89"/>
                        <a:pt x="57" y="89"/>
                      </a:cubicBezTo>
                      <a:cubicBezTo>
                        <a:pt x="57" y="90"/>
                        <a:pt x="57" y="91"/>
                        <a:pt x="57" y="91"/>
                      </a:cubicBezTo>
                      <a:cubicBezTo>
                        <a:pt x="57" y="91"/>
                        <a:pt x="57" y="91"/>
                        <a:pt x="57" y="91"/>
                      </a:cubicBezTo>
                      <a:cubicBezTo>
                        <a:pt x="57" y="92"/>
                        <a:pt x="57" y="92"/>
                        <a:pt x="57" y="92"/>
                      </a:cubicBezTo>
                      <a:cubicBezTo>
                        <a:pt x="57" y="92"/>
                        <a:pt x="57" y="93"/>
                        <a:pt x="58" y="93"/>
                      </a:cubicBezTo>
                      <a:cubicBezTo>
                        <a:pt x="58" y="93"/>
                        <a:pt x="59" y="93"/>
                        <a:pt x="59" y="93"/>
                      </a:cubicBezTo>
                      <a:cubicBezTo>
                        <a:pt x="60" y="93"/>
                        <a:pt x="61" y="92"/>
                        <a:pt x="62" y="92"/>
                      </a:cubicBezTo>
                      <a:cubicBezTo>
                        <a:pt x="63" y="92"/>
                        <a:pt x="65" y="91"/>
                        <a:pt x="67" y="91"/>
                      </a:cubicBezTo>
                      <a:cubicBezTo>
                        <a:pt x="68" y="90"/>
                        <a:pt x="69" y="90"/>
                        <a:pt x="70" y="89"/>
                      </a:cubicBezTo>
                      <a:cubicBezTo>
                        <a:pt x="70" y="89"/>
                        <a:pt x="72" y="87"/>
                        <a:pt x="74" y="85"/>
                      </a:cubicBezTo>
                      <a:cubicBezTo>
                        <a:pt x="75" y="84"/>
                        <a:pt x="76" y="83"/>
                        <a:pt x="77" y="83"/>
                      </a:cubicBezTo>
                      <a:cubicBezTo>
                        <a:pt x="78" y="82"/>
                        <a:pt x="94" y="71"/>
                        <a:pt x="97" y="69"/>
                      </a:cubicBezTo>
                      <a:cubicBezTo>
                        <a:pt x="96" y="69"/>
                        <a:pt x="96" y="69"/>
                        <a:pt x="96" y="68"/>
                      </a:cubicBezTo>
                      <a:cubicBezTo>
                        <a:pt x="96" y="68"/>
                        <a:pt x="96" y="68"/>
                        <a:pt x="95" y="67"/>
                      </a:cubicBezTo>
                      <a:cubicBezTo>
                        <a:pt x="95" y="67"/>
                        <a:pt x="95" y="67"/>
                        <a:pt x="95" y="66"/>
                      </a:cubicBezTo>
                      <a:cubicBezTo>
                        <a:pt x="94" y="66"/>
                        <a:pt x="94" y="66"/>
                        <a:pt x="94" y="66"/>
                      </a:cubicBezTo>
                      <a:cubicBezTo>
                        <a:pt x="93" y="65"/>
                        <a:pt x="93" y="65"/>
                        <a:pt x="92" y="65"/>
                      </a:cubicBezTo>
                      <a:cubicBezTo>
                        <a:pt x="92" y="65"/>
                        <a:pt x="91" y="65"/>
                        <a:pt x="91" y="65"/>
                      </a:cubicBezTo>
                      <a:cubicBezTo>
                        <a:pt x="91" y="65"/>
                        <a:pt x="91" y="65"/>
                        <a:pt x="91" y="65"/>
                      </a:cubicBezTo>
                      <a:cubicBezTo>
                        <a:pt x="90" y="65"/>
                        <a:pt x="90" y="66"/>
                        <a:pt x="90" y="65"/>
                      </a:cubicBezTo>
                      <a:cubicBezTo>
                        <a:pt x="89" y="65"/>
                        <a:pt x="89" y="65"/>
                        <a:pt x="89" y="65"/>
                      </a:cubicBezTo>
                      <a:cubicBezTo>
                        <a:pt x="88" y="64"/>
                        <a:pt x="88" y="64"/>
                        <a:pt x="88" y="63"/>
                      </a:cubicBezTo>
                      <a:cubicBezTo>
                        <a:pt x="88" y="63"/>
                        <a:pt x="88" y="62"/>
                        <a:pt x="88" y="62"/>
                      </a:cubicBezTo>
                      <a:cubicBezTo>
                        <a:pt x="87" y="61"/>
                        <a:pt x="87" y="61"/>
                        <a:pt x="87" y="60"/>
                      </a:cubicBezTo>
                      <a:cubicBezTo>
                        <a:pt x="87" y="60"/>
                        <a:pt x="86" y="60"/>
                        <a:pt x="86" y="59"/>
                      </a:cubicBezTo>
                      <a:cubicBezTo>
                        <a:pt x="86" y="59"/>
                        <a:pt x="86" y="59"/>
                        <a:pt x="85" y="58"/>
                      </a:cubicBezTo>
                      <a:cubicBezTo>
                        <a:pt x="85" y="58"/>
                        <a:pt x="85" y="57"/>
                        <a:pt x="85" y="57"/>
                      </a:cubicBezTo>
                      <a:cubicBezTo>
                        <a:pt x="85" y="57"/>
                        <a:pt x="85" y="56"/>
                        <a:pt x="85" y="56"/>
                      </a:cubicBezTo>
                      <a:cubicBezTo>
                        <a:pt x="85" y="56"/>
                        <a:pt x="85" y="56"/>
                        <a:pt x="85" y="56"/>
                      </a:cubicBezTo>
                      <a:cubicBezTo>
                        <a:pt x="86" y="55"/>
                        <a:pt x="86" y="55"/>
                        <a:pt x="86" y="55"/>
                      </a:cubicBezTo>
                      <a:cubicBezTo>
                        <a:pt x="86" y="54"/>
                        <a:pt x="86" y="54"/>
                        <a:pt x="86" y="54"/>
                      </a:cubicBezTo>
                      <a:cubicBezTo>
                        <a:pt x="86" y="53"/>
                        <a:pt x="86" y="52"/>
                        <a:pt x="86" y="51"/>
                      </a:cubicBezTo>
                      <a:cubicBezTo>
                        <a:pt x="86" y="50"/>
                        <a:pt x="86" y="50"/>
                        <a:pt x="86" y="49"/>
                      </a:cubicBezTo>
                      <a:cubicBezTo>
                        <a:pt x="86" y="49"/>
                        <a:pt x="86" y="49"/>
                        <a:pt x="86" y="48"/>
                      </a:cubicBezTo>
                      <a:cubicBezTo>
                        <a:pt x="86" y="48"/>
                        <a:pt x="86" y="48"/>
                        <a:pt x="86" y="47"/>
                      </a:cubicBezTo>
                      <a:cubicBezTo>
                        <a:pt x="86" y="47"/>
                        <a:pt x="86" y="47"/>
                        <a:pt x="86" y="47"/>
                      </a:cubicBezTo>
                      <a:cubicBezTo>
                        <a:pt x="86" y="46"/>
                        <a:pt x="86" y="45"/>
                        <a:pt x="86" y="45"/>
                      </a:cubicBezTo>
                      <a:cubicBezTo>
                        <a:pt x="86" y="44"/>
                        <a:pt x="86" y="44"/>
                        <a:pt x="86" y="44"/>
                      </a:cubicBezTo>
                      <a:cubicBezTo>
                        <a:pt x="86" y="43"/>
                        <a:pt x="86" y="42"/>
                        <a:pt x="86" y="42"/>
                      </a:cubicBezTo>
                      <a:cubicBezTo>
                        <a:pt x="86" y="41"/>
                        <a:pt x="86" y="41"/>
                        <a:pt x="86" y="41"/>
                      </a:cubicBezTo>
                      <a:cubicBezTo>
                        <a:pt x="85" y="40"/>
                        <a:pt x="85" y="40"/>
                        <a:pt x="85" y="39"/>
                      </a:cubicBezTo>
                      <a:cubicBezTo>
                        <a:pt x="85" y="39"/>
                        <a:pt x="84" y="39"/>
                        <a:pt x="84" y="38"/>
                      </a:cubicBezTo>
                      <a:cubicBezTo>
                        <a:pt x="84" y="38"/>
                        <a:pt x="84" y="38"/>
                        <a:pt x="84" y="38"/>
                      </a:cubicBezTo>
                      <a:cubicBezTo>
                        <a:pt x="83" y="37"/>
                        <a:pt x="83" y="37"/>
                        <a:pt x="83" y="37"/>
                      </a:cubicBezTo>
                      <a:cubicBezTo>
                        <a:pt x="84" y="36"/>
                        <a:pt x="84" y="36"/>
                        <a:pt x="84" y="36"/>
                      </a:cubicBezTo>
                      <a:cubicBezTo>
                        <a:pt x="84" y="35"/>
                        <a:pt x="82" y="28"/>
                        <a:pt x="82" y="27"/>
                      </a:cubicBezTo>
                      <a:cubicBezTo>
                        <a:pt x="81" y="27"/>
                        <a:pt x="81" y="27"/>
                        <a:pt x="80" y="26"/>
                      </a:cubicBezTo>
                      <a:cubicBezTo>
                        <a:pt x="79" y="26"/>
                        <a:pt x="78" y="25"/>
                        <a:pt x="78" y="24"/>
                      </a:cubicBezTo>
                      <a:cubicBezTo>
                        <a:pt x="78" y="24"/>
                        <a:pt x="78" y="24"/>
                        <a:pt x="78" y="23"/>
                      </a:cubicBezTo>
                      <a:cubicBezTo>
                        <a:pt x="78" y="23"/>
                        <a:pt x="78" y="23"/>
                        <a:pt x="78" y="23"/>
                      </a:cubicBezTo>
                      <a:cubicBezTo>
                        <a:pt x="77" y="22"/>
                        <a:pt x="77" y="22"/>
                        <a:pt x="76" y="21"/>
                      </a:cubicBezTo>
                      <a:cubicBezTo>
                        <a:pt x="76" y="21"/>
                        <a:pt x="76" y="21"/>
                        <a:pt x="76" y="20"/>
                      </a:cubicBezTo>
                      <a:cubicBezTo>
                        <a:pt x="76" y="20"/>
                        <a:pt x="76" y="20"/>
                        <a:pt x="76" y="20"/>
                      </a:cubicBezTo>
                      <a:cubicBezTo>
                        <a:pt x="75" y="19"/>
                        <a:pt x="75" y="19"/>
                        <a:pt x="74" y="18"/>
                      </a:cubicBezTo>
                      <a:cubicBezTo>
                        <a:pt x="74" y="17"/>
                        <a:pt x="74" y="17"/>
                        <a:pt x="74" y="16"/>
                      </a:cubicBezTo>
                      <a:cubicBezTo>
                        <a:pt x="74" y="16"/>
                        <a:pt x="75" y="15"/>
                        <a:pt x="75" y="15"/>
                      </a:cubicBezTo>
                      <a:cubicBezTo>
                        <a:pt x="76" y="15"/>
                        <a:pt x="76" y="14"/>
                        <a:pt x="77" y="13"/>
                      </a:cubicBezTo>
                      <a:cubicBezTo>
                        <a:pt x="77" y="12"/>
                        <a:pt x="78" y="12"/>
                        <a:pt x="78" y="12"/>
                      </a:cubicBezTo>
                      <a:cubicBezTo>
                        <a:pt x="78" y="11"/>
                        <a:pt x="78" y="11"/>
                        <a:pt x="78" y="10"/>
                      </a:cubicBezTo>
                      <a:cubicBezTo>
                        <a:pt x="78" y="10"/>
                        <a:pt x="78" y="9"/>
                        <a:pt x="78" y="9"/>
                      </a:cubicBezTo>
                      <a:cubicBezTo>
                        <a:pt x="78" y="8"/>
                        <a:pt x="78" y="8"/>
                        <a:pt x="78" y="8"/>
                      </a:cubicBezTo>
                      <a:cubicBezTo>
                        <a:pt x="77" y="7"/>
                        <a:pt x="77" y="7"/>
                        <a:pt x="77" y="6"/>
                      </a:cubicBezTo>
                      <a:cubicBezTo>
                        <a:pt x="77" y="5"/>
                        <a:pt x="77" y="5"/>
                        <a:pt x="77" y="5"/>
                      </a:cubicBezTo>
                      <a:cubicBezTo>
                        <a:pt x="77" y="4"/>
                        <a:pt x="78" y="4"/>
                        <a:pt x="77" y="4"/>
                      </a:cubicBezTo>
                      <a:cubicBezTo>
                        <a:pt x="77" y="4"/>
                        <a:pt x="77" y="4"/>
                        <a:pt x="77" y="4"/>
                      </a:cubicBezTo>
                      <a:cubicBezTo>
                        <a:pt x="77" y="3"/>
                        <a:pt x="77" y="3"/>
                        <a:pt x="77" y="3"/>
                      </a:cubicBezTo>
                      <a:cubicBezTo>
                        <a:pt x="77" y="2"/>
                        <a:pt x="77" y="2"/>
                        <a:pt x="78" y="2"/>
                      </a:cubicBezTo>
                      <a:cubicBezTo>
                        <a:pt x="78" y="2"/>
                        <a:pt x="78" y="1"/>
                        <a:pt x="78" y="1"/>
                      </a:cubicBezTo>
                      <a:cubicBezTo>
                        <a:pt x="78" y="1"/>
                        <a:pt x="77" y="1"/>
                        <a:pt x="77" y="1"/>
                      </a:cubicBezTo>
                      <a:cubicBezTo>
                        <a:pt x="76" y="1"/>
                        <a:pt x="76" y="2"/>
                        <a:pt x="75" y="1"/>
                      </a:cubicBezTo>
                      <a:cubicBezTo>
                        <a:pt x="75" y="1"/>
                        <a:pt x="74" y="0"/>
                        <a:pt x="73" y="0"/>
                      </a:cubicBezTo>
                      <a:cubicBezTo>
                        <a:pt x="73" y="0"/>
                        <a:pt x="72" y="1"/>
                        <a:pt x="72" y="1"/>
                      </a:cubicBezTo>
                      <a:cubicBezTo>
                        <a:pt x="72" y="1"/>
                        <a:pt x="71" y="2"/>
                        <a:pt x="71" y="2"/>
                      </a:cubicBezTo>
                      <a:cubicBezTo>
                        <a:pt x="71" y="2"/>
                        <a:pt x="70" y="1"/>
                        <a:pt x="70" y="1"/>
                      </a:cubicBezTo>
                      <a:cubicBezTo>
                        <a:pt x="69" y="1"/>
                        <a:pt x="69" y="1"/>
                        <a:pt x="69" y="1"/>
                      </a:cubicBezTo>
                      <a:cubicBezTo>
                        <a:pt x="68" y="1"/>
                        <a:pt x="68" y="1"/>
                        <a:pt x="68" y="2"/>
                      </a:cubicBezTo>
                      <a:cubicBezTo>
                        <a:pt x="67" y="2"/>
                        <a:pt x="67" y="2"/>
                        <a:pt x="66" y="2"/>
                      </a:cubicBezTo>
                      <a:cubicBezTo>
                        <a:pt x="66" y="2"/>
                        <a:pt x="66" y="2"/>
                        <a:pt x="65" y="3"/>
                      </a:cubicBezTo>
                      <a:cubicBezTo>
                        <a:pt x="65" y="3"/>
                        <a:pt x="65" y="3"/>
                        <a:pt x="64" y="3"/>
                      </a:cubicBezTo>
                      <a:cubicBezTo>
                        <a:pt x="63" y="3"/>
                        <a:pt x="63" y="3"/>
                        <a:pt x="62" y="3"/>
                      </a:cubicBezTo>
                      <a:cubicBezTo>
                        <a:pt x="61" y="2"/>
                        <a:pt x="61" y="2"/>
                        <a:pt x="60" y="2"/>
                      </a:cubicBezTo>
                      <a:cubicBezTo>
                        <a:pt x="58" y="2"/>
                        <a:pt x="58" y="2"/>
                        <a:pt x="57" y="2"/>
                      </a:cubicBezTo>
                      <a:cubicBezTo>
                        <a:pt x="56" y="3"/>
                        <a:pt x="56" y="3"/>
                        <a:pt x="55" y="3"/>
                      </a:cubicBezTo>
                      <a:cubicBezTo>
                        <a:pt x="54" y="3"/>
                        <a:pt x="53" y="3"/>
                        <a:pt x="52" y="3"/>
                      </a:cubicBezTo>
                      <a:cubicBezTo>
                        <a:pt x="51" y="3"/>
                        <a:pt x="51" y="4"/>
                        <a:pt x="50" y="4"/>
                      </a:cubicBezTo>
                      <a:cubicBezTo>
                        <a:pt x="50" y="4"/>
                        <a:pt x="48" y="4"/>
                        <a:pt x="48" y="4"/>
                      </a:cubicBezTo>
                      <a:cubicBezTo>
                        <a:pt x="47" y="4"/>
                        <a:pt x="46" y="4"/>
                        <a:pt x="44" y="5"/>
                      </a:cubicBezTo>
                      <a:cubicBezTo>
                        <a:pt x="43" y="5"/>
                        <a:pt x="42" y="5"/>
                        <a:pt x="42" y="6"/>
                      </a:cubicBezTo>
                      <a:cubicBezTo>
                        <a:pt x="41" y="6"/>
                        <a:pt x="40" y="6"/>
                        <a:pt x="40" y="7"/>
                      </a:cubicBezTo>
                      <a:cubicBezTo>
                        <a:pt x="39" y="8"/>
                        <a:pt x="39" y="8"/>
                        <a:pt x="38" y="8"/>
                      </a:cubicBezTo>
                      <a:cubicBezTo>
                        <a:pt x="38" y="9"/>
                        <a:pt x="37" y="8"/>
                        <a:pt x="37" y="8"/>
                      </a:cubicBezTo>
                      <a:cubicBezTo>
                        <a:pt x="36" y="8"/>
                        <a:pt x="36" y="9"/>
                        <a:pt x="35" y="9"/>
                      </a:cubicBezTo>
                      <a:cubicBezTo>
                        <a:pt x="34" y="9"/>
                        <a:pt x="34" y="9"/>
                        <a:pt x="33" y="10"/>
                      </a:cubicBezTo>
                      <a:cubicBezTo>
                        <a:pt x="33" y="11"/>
                        <a:pt x="33" y="11"/>
                        <a:pt x="33" y="11"/>
                      </a:cubicBezTo>
                      <a:cubicBezTo>
                        <a:pt x="32" y="12"/>
                        <a:pt x="30" y="12"/>
                        <a:pt x="30" y="12"/>
                      </a:cubicBezTo>
                      <a:cubicBezTo>
                        <a:pt x="30" y="12"/>
                        <a:pt x="30" y="12"/>
                        <a:pt x="29" y="13"/>
                      </a:cubicBezTo>
                      <a:cubicBezTo>
                        <a:pt x="30" y="13"/>
                        <a:pt x="30" y="13"/>
                        <a:pt x="30" y="14"/>
                      </a:cubicBezTo>
                      <a:cubicBezTo>
                        <a:pt x="31" y="14"/>
                        <a:pt x="31" y="15"/>
                        <a:pt x="31" y="15"/>
                      </a:cubicBezTo>
                      <a:cubicBezTo>
                        <a:pt x="31" y="15"/>
                        <a:pt x="31" y="15"/>
                        <a:pt x="31" y="15"/>
                      </a:cubicBezTo>
                      <a:cubicBezTo>
                        <a:pt x="31" y="15"/>
                        <a:pt x="31" y="15"/>
                        <a:pt x="31" y="15"/>
                      </a:cubicBezTo>
                      <a:cubicBezTo>
                        <a:pt x="31" y="15"/>
                        <a:pt x="31" y="16"/>
                        <a:pt x="31" y="16"/>
                      </a:cubicBezTo>
                      <a:cubicBezTo>
                        <a:pt x="32" y="16"/>
                        <a:pt x="32" y="16"/>
                        <a:pt x="32" y="17"/>
                      </a:cubicBezTo>
                      <a:cubicBezTo>
                        <a:pt x="32" y="17"/>
                        <a:pt x="32" y="17"/>
                        <a:pt x="32" y="17"/>
                      </a:cubicBezTo>
                      <a:cubicBezTo>
                        <a:pt x="32" y="18"/>
                        <a:pt x="32" y="18"/>
                        <a:pt x="31" y="19"/>
                      </a:cubicBezTo>
                      <a:cubicBezTo>
                        <a:pt x="31" y="19"/>
                        <a:pt x="31" y="19"/>
                        <a:pt x="31" y="20"/>
                      </a:cubicBezTo>
                      <a:cubicBezTo>
                        <a:pt x="31" y="20"/>
                        <a:pt x="32" y="21"/>
                        <a:pt x="32" y="22"/>
                      </a:cubicBezTo>
                      <a:cubicBezTo>
                        <a:pt x="32" y="22"/>
                        <a:pt x="32" y="22"/>
                        <a:pt x="32" y="22"/>
                      </a:cubicBezTo>
                      <a:cubicBezTo>
                        <a:pt x="33" y="23"/>
                        <a:pt x="33" y="23"/>
                        <a:pt x="33" y="24"/>
                      </a:cubicBezTo>
                      <a:cubicBezTo>
                        <a:pt x="33" y="24"/>
                        <a:pt x="33" y="24"/>
                        <a:pt x="33" y="24"/>
                      </a:cubicBezTo>
                      <a:cubicBezTo>
                        <a:pt x="33" y="25"/>
                        <a:pt x="34" y="25"/>
                        <a:pt x="34" y="25"/>
                      </a:cubicBezTo>
                      <a:cubicBezTo>
                        <a:pt x="34" y="25"/>
                        <a:pt x="34" y="25"/>
                        <a:pt x="34" y="26"/>
                      </a:cubicBezTo>
                      <a:cubicBezTo>
                        <a:pt x="35" y="26"/>
                        <a:pt x="34" y="27"/>
                        <a:pt x="34" y="27"/>
                      </a:cubicBezTo>
                      <a:cubicBezTo>
                        <a:pt x="34" y="27"/>
                        <a:pt x="34" y="28"/>
                        <a:pt x="34" y="28"/>
                      </a:cubicBezTo>
                      <a:cubicBezTo>
                        <a:pt x="34" y="28"/>
                        <a:pt x="34" y="28"/>
                        <a:pt x="34" y="28"/>
                      </a:cubicBezTo>
                      <a:cubicBezTo>
                        <a:pt x="34" y="28"/>
                        <a:pt x="34" y="28"/>
                        <a:pt x="34" y="28"/>
                      </a:cubicBezTo>
                      <a:cubicBezTo>
                        <a:pt x="34" y="29"/>
                        <a:pt x="33" y="29"/>
                        <a:pt x="33" y="29"/>
                      </a:cubicBezTo>
                      <a:cubicBezTo>
                        <a:pt x="33" y="29"/>
                        <a:pt x="33" y="29"/>
                        <a:pt x="33" y="29"/>
                      </a:cubicBezTo>
                      <a:cubicBezTo>
                        <a:pt x="32" y="29"/>
                        <a:pt x="32" y="29"/>
                        <a:pt x="31" y="29"/>
                      </a:cubicBezTo>
                      <a:cubicBezTo>
                        <a:pt x="30" y="29"/>
                        <a:pt x="29" y="29"/>
                        <a:pt x="29" y="29"/>
                      </a:cubicBezTo>
                      <a:cubicBezTo>
                        <a:pt x="28" y="29"/>
                        <a:pt x="28" y="29"/>
                        <a:pt x="28" y="29"/>
                      </a:cubicBezTo>
                      <a:cubicBezTo>
                        <a:pt x="28" y="29"/>
                        <a:pt x="28" y="29"/>
                        <a:pt x="27" y="29"/>
                      </a:cubicBezTo>
                      <a:cubicBezTo>
                        <a:pt x="27" y="29"/>
                        <a:pt x="27" y="29"/>
                        <a:pt x="27" y="29"/>
                      </a:cubicBezTo>
                      <a:cubicBezTo>
                        <a:pt x="27" y="29"/>
                        <a:pt x="27" y="29"/>
                        <a:pt x="27" y="29"/>
                      </a:cubicBezTo>
                      <a:cubicBezTo>
                        <a:pt x="27" y="29"/>
                        <a:pt x="26" y="29"/>
                        <a:pt x="26" y="29"/>
                      </a:cubicBezTo>
                      <a:cubicBezTo>
                        <a:pt x="26" y="29"/>
                        <a:pt x="26" y="29"/>
                        <a:pt x="26" y="29"/>
                      </a:cubicBezTo>
                      <a:cubicBezTo>
                        <a:pt x="26" y="30"/>
                        <a:pt x="26" y="30"/>
                        <a:pt x="25" y="30"/>
                      </a:cubicBezTo>
                      <a:cubicBezTo>
                        <a:pt x="25" y="31"/>
                        <a:pt x="25" y="31"/>
                        <a:pt x="24" y="31"/>
                      </a:cubicBezTo>
                      <a:cubicBezTo>
                        <a:pt x="24" y="31"/>
                        <a:pt x="24" y="31"/>
                        <a:pt x="23" y="31"/>
                      </a:cubicBezTo>
                      <a:cubicBezTo>
                        <a:pt x="23" y="31"/>
                        <a:pt x="23" y="31"/>
                        <a:pt x="23" y="31"/>
                      </a:cubicBezTo>
                      <a:cubicBezTo>
                        <a:pt x="22" y="31"/>
                        <a:pt x="22" y="31"/>
                        <a:pt x="22" y="31"/>
                      </a:cubicBezTo>
                      <a:cubicBezTo>
                        <a:pt x="22" y="31"/>
                        <a:pt x="22" y="31"/>
                        <a:pt x="22" y="31"/>
                      </a:cubicBezTo>
                      <a:cubicBezTo>
                        <a:pt x="22" y="32"/>
                        <a:pt x="22" y="32"/>
                        <a:pt x="22" y="32"/>
                      </a:cubicBezTo>
                      <a:cubicBezTo>
                        <a:pt x="22" y="32"/>
                        <a:pt x="22" y="32"/>
                        <a:pt x="22" y="32"/>
                      </a:cubicBezTo>
                      <a:cubicBezTo>
                        <a:pt x="22" y="32"/>
                        <a:pt x="22" y="33"/>
                        <a:pt x="22" y="33"/>
                      </a:cubicBezTo>
                      <a:cubicBezTo>
                        <a:pt x="22" y="33"/>
                        <a:pt x="22" y="33"/>
                        <a:pt x="22" y="33"/>
                      </a:cubicBezTo>
                      <a:cubicBezTo>
                        <a:pt x="22" y="33"/>
                        <a:pt x="22" y="33"/>
                        <a:pt x="22" y="33"/>
                      </a:cubicBezTo>
                      <a:cubicBezTo>
                        <a:pt x="22" y="33"/>
                        <a:pt x="22" y="33"/>
                        <a:pt x="22" y="34"/>
                      </a:cubicBezTo>
                      <a:cubicBezTo>
                        <a:pt x="22" y="34"/>
                        <a:pt x="22" y="34"/>
                        <a:pt x="22" y="34"/>
                      </a:cubicBezTo>
                      <a:cubicBezTo>
                        <a:pt x="23" y="34"/>
                        <a:pt x="23" y="34"/>
                        <a:pt x="23" y="34"/>
                      </a:cubicBezTo>
                      <a:cubicBezTo>
                        <a:pt x="23" y="35"/>
                        <a:pt x="22" y="35"/>
                        <a:pt x="22" y="3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361" name="Freeform 110"/>
                <p:cNvSpPr>
                  <a:spLocks/>
                </p:cNvSpPr>
                <p:nvPr/>
              </p:nvSpPr>
              <p:spPr bwMode="auto">
                <a:xfrm>
                  <a:off x="4410" y="1945"/>
                  <a:ext cx="2" cy="5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1 h 2"/>
                    <a:gd name="T4" fmla="*/ 0 w 1"/>
                    <a:gd name="T5" fmla="*/ 2 h 2"/>
                    <a:gd name="T6" fmla="*/ 0 w 1"/>
                    <a:gd name="T7" fmla="*/ 2 h 2"/>
                    <a:gd name="T8" fmla="*/ 1 w 1"/>
                    <a:gd name="T9" fmla="*/ 2 h 2"/>
                    <a:gd name="T10" fmla="*/ 1 w 1"/>
                    <a:gd name="T11" fmla="*/ 1 h 2"/>
                    <a:gd name="T12" fmla="*/ 1 w 1"/>
                    <a:gd name="T13" fmla="*/ 1 h 2"/>
                    <a:gd name="T14" fmla="*/ 0 w 1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362" name="Freeform 111"/>
                <p:cNvSpPr>
                  <a:spLocks/>
                </p:cNvSpPr>
                <p:nvPr/>
              </p:nvSpPr>
              <p:spPr bwMode="auto">
                <a:xfrm>
                  <a:off x="4139" y="1655"/>
                  <a:ext cx="111" cy="125"/>
                </a:xfrm>
                <a:custGeom>
                  <a:avLst/>
                  <a:gdLst>
                    <a:gd name="T0" fmla="*/ 9 w 42"/>
                    <a:gd name="T1" fmla="*/ 46 h 47"/>
                    <a:gd name="T2" fmla="*/ 11 w 42"/>
                    <a:gd name="T3" fmla="*/ 45 h 47"/>
                    <a:gd name="T4" fmla="*/ 15 w 42"/>
                    <a:gd name="T5" fmla="*/ 45 h 47"/>
                    <a:gd name="T6" fmla="*/ 18 w 42"/>
                    <a:gd name="T7" fmla="*/ 46 h 47"/>
                    <a:gd name="T8" fmla="*/ 21 w 42"/>
                    <a:gd name="T9" fmla="*/ 47 h 47"/>
                    <a:gd name="T10" fmla="*/ 24 w 42"/>
                    <a:gd name="T11" fmla="*/ 46 h 47"/>
                    <a:gd name="T12" fmla="*/ 27 w 42"/>
                    <a:gd name="T13" fmla="*/ 45 h 47"/>
                    <a:gd name="T14" fmla="*/ 32 w 42"/>
                    <a:gd name="T15" fmla="*/ 45 h 47"/>
                    <a:gd name="T16" fmla="*/ 33 w 42"/>
                    <a:gd name="T17" fmla="*/ 44 h 47"/>
                    <a:gd name="T18" fmla="*/ 34 w 42"/>
                    <a:gd name="T19" fmla="*/ 41 h 47"/>
                    <a:gd name="T20" fmla="*/ 36 w 42"/>
                    <a:gd name="T21" fmla="*/ 39 h 47"/>
                    <a:gd name="T22" fmla="*/ 37 w 42"/>
                    <a:gd name="T23" fmla="*/ 38 h 47"/>
                    <a:gd name="T24" fmla="*/ 31 w 42"/>
                    <a:gd name="T25" fmla="*/ 34 h 47"/>
                    <a:gd name="T26" fmla="*/ 30 w 42"/>
                    <a:gd name="T27" fmla="*/ 30 h 47"/>
                    <a:gd name="T28" fmla="*/ 30 w 42"/>
                    <a:gd name="T29" fmla="*/ 29 h 47"/>
                    <a:gd name="T30" fmla="*/ 34 w 42"/>
                    <a:gd name="T31" fmla="*/ 26 h 47"/>
                    <a:gd name="T32" fmla="*/ 38 w 42"/>
                    <a:gd name="T33" fmla="*/ 25 h 47"/>
                    <a:gd name="T34" fmla="*/ 40 w 42"/>
                    <a:gd name="T35" fmla="*/ 24 h 47"/>
                    <a:gd name="T36" fmla="*/ 42 w 42"/>
                    <a:gd name="T37" fmla="*/ 22 h 47"/>
                    <a:gd name="T38" fmla="*/ 40 w 42"/>
                    <a:gd name="T39" fmla="*/ 18 h 47"/>
                    <a:gd name="T40" fmla="*/ 40 w 42"/>
                    <a:gd name="T41" fmla="*/ 15 h 47"/>
                    <a:gd name="T42" fmla="*/ 38 w 42"/>
                    <a:gd name="T43" fmla="*/ 11 h 47"/>
                    <a:gd name="T44" fmla="*/ 38 w 42"/>
                    <a:gd name="T45" fmla="*/ 7 h 47"/>
                    <a:gd name="T46" fmla="*/ 37 w 42"/>
                    <a:gd name="T47" fmla="*/ 5 h 47"/>
                    <a:gd name="T48" fmla="*/ 32 w 42"/>
                    <a:gd name="T49" fmla="*/ 3 h 47"/>
                    <a:gd name="T50" fmla="*/ 27 w 42"/>
                    <a:gd name="T51" fmla="*/ 5 h 47"/>
                    <a:gd name="T52" fmla="*/ 22 w 42"/>
                    <a:gd name="T53" fmla="*/ 5 h 47"/>
                    <a:gd name="T54" fmla="*/ 19 w 42"/>
                    <a:gd name="T55" fmla="*/ 3 h 47"/>
                    <a:gd name="T56" fmla="*/ 18 w 42"/>
                    <a:gd name="T57" fmla="*/ 2 h 47"/>
                    <a:gd name="T58" fmla="*/ 15 w 42"/>
                    <a:gd name="T59" fmla="*/ 1 h 47"/>
                    <a:gd name="T60" fmla="*/ 12 w 42"/>
                    <a:gd name="T61" fmla="*/ 0 h 47"/>
                    <a:gd name="T62" fmla="*/ 12 w 42"/>
                    <a:gd name="T63" fmla="*/ 3 h 47"/>
                    <a:gd name="T64" fmla="*/ 13 w 42"/>
                    <a:gd name="T65" fmla="*/ 4 h 47"/>
                    <a:gd name="T66" fmla="*/ 14 w 42"/>
                    <a:gd name="T67" fmla="*/ 6 h 47"/>
                    <a:gd name="T68" fmla="*/ 16 w 42"/>
                    <a:gd name="T69" fmla="*/ 8 h 47"/>
                    <a:gd name="T70" fmla="*/ 11 w 42"/>
                    <a:gd name="T71" fmla="*/ 7 h 47"/>
                    <a:gd name="T72" fmla="*/ 11 w 42"/>
                    <a:gd name="T73" fmla="*/ 10 h 47"/>
                    <a:gd name="T74" fmla="*/ 10 w 42"/>
                    <a:gd name="T75" fmla="*/ 10 h 47"/>
                    <a:gd name="T76" fmla="*/ 8 w 42"/>
                    <a:gd name="T77" fmla="*/ 8 h 47"/>
                    <a:gd name="T78" fmla="*/ 5 w 42"/>
                    <a:gd name="T79" fmla="*/ 9 h 47"/>
                    <a:gd name="T80" fmla="*/ 5 w 42"/>
                    <a:gd name="T81" fmla="*/ 11 h 47"/>
                    <a:gd name="T82" fmla="*/ 5 w 42"/>
                    <a:gd name="T83" fmla="*/ 13 h 47"/>
                    <a:gd name="T84" fmla="*/ 4 w 42"/>
                    <a:gd name="T85" fmla="*/ 16 h 47"/>
                    <a:gd name="T86" fmla="*/ 4 w 42"/>
                    <a:gd name="T87" fmla="*/ 18 h 47"/>
                    <a:gd name="T88" fmla="*/ 2 w 42"/>
                    <a:gd name="T89" fmla="*/ 20 h 47"/>
                    <a:gd name="T90" fmla="*/ 0 w 42"/>
                    <a:gd name="T91" fmla="*/ 21 h 47"/>
                    <a:gd name="T92" fmla="*/ 0 w 42"/>
                    <a:gd name="T93" fmla="*/ 25 h 47"/>
                    <a:gd name="T94" fmla="*/ 2 w 42"/>
                    <a:gd name="T95" fmla="*/ 29 h 47"/>
                    <a:gd name="T96" fmla="*/ 1 w 42"/>
                    <a:gd name="T97" fmla="*/ 32 h 47"/>
                    <a:gd name="T98" fmla="*/ 4 w 42"/>
                    <a:gd name="T99" fmla="*/ 36 h 47"/>
                    <a:gd name="T100" fmla="*/ 8 w 42"/>
                    <a:gd name="T101" fmla="*/ 37 h 47"/>
                    <a:gd name="T102" fmla="*/ 10 w 42"/>
                    <a:gd name="T103" fmla="*/ 39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42" h="47">
                      <a:moveTo>
                        <a:pt x="9" y="41"/>
                      </a:moveTo>
                      <a:cubicBezTo>
                        <a:pt x="8" y="41"/>
                        <a:pt x="8" y="42"/>
                        <a:pt x="8" y="42"/>
                      </a:cubicBezTo>
                      <a:cubicBezTo>
                        <a:pt x="8" y="43"/>
                        <a:pt x="8" y="43"/>
                        <a:pt x="8" y="43"/>
                      </a:cubicBezTo>
                      <a:cubicBezTo>
                        <a:pt x="8" y="44"/>
                        <a:pt x="8" y="45"/>
                        <a:pt x="9" y="46"/>
                      </a:cubicBezTo>
                      <a:cubicBezTo>
                        <a:pt x="9" y="46"/>
                        <a:pt x="9" y="46"/>
                        <a:pt x="9" y="46"/>
                      </a:cubicBezTo>
                      <a:cubicBezTo>
                        <a:pt x="9" y="46"/>
                        <a:pt x="9" y="46"/>
                        <a:pt x="9" y="46"/>
                      </a:cubicBezTo>
                      <a:cubicBezTo>
                        <a:pt x="9" y="46"/>
                        <a:pt x="9" y="46"/>
                        <a:pt x="9" y="46"/>
                      </a:cubicBezTo>
                      <a:cubicBezTo>
                        <a:pt x="10" y="46"/>
                        <a:pt x="10" y="46"/>
                        <a:pt x="11" y="45"/>
                      </a:cubicBezTo>
                      <a:cubicBezTo>
                        <a:pt x="11" y="45"/>
                        <a:pt x="12" y="45"/>
                        <a:pt x="12" y="45"/>
                      </a:cubicBezTo>
                      <a:cubicBezTo>
                        <a:pt x="12" y="45"/>
                        <a:pt x="12" y="44"/>
                        <a:pt x="13" y="44"/>
                      </a:cubicBezTo>
                      <a:cubicBezTo>
                        <a:pt x="13" y="44"/>
                        <a:pt x="14" y="45"/>
                        <a:pt x="14" y="45"/>
                      </a:cubicBezTo>
                      <a:cubicBezTo>
                        <a:pt x="14" y="45"/>
                        <a:pt x="14" y="45"/>
                        <a:pt x="15" y="45"/>
                      </a:cubicBezTo>
                      <a:cubicBezTo>
                        <a:pt x="15" y="45"/>
                        <a:pt x="15" y="45"/>
                        <a:pt x="15" y="45"/>
                      </a:cubicBezTo>
                      <a:cubicBezTo>
                        <a:pt x="15" y="45"/>
                        <a:pt x="16" y="45"/>
                        <a:pt x="16" y="45"/>
                      </a:cubicBezTo>
                      <a:cubicBezTo>
                        <a:pt x="16" y="45"/>
                        <a:pt x="17" y="45"/>
                        <a:pt x="17" y="45"/>
                      </a:cubicBezTo>
                      <a:cubicBezTo>
                        <a:pt x="17" y="46"/>
                        <a:pt x="18" y="46"/>
                        <a:pt x="18" y="46"/>
                      </a:cubicBezTo>
                      <a:cubicBezTo>
                        <a:pt x="18" y="46"/>
                        <a:pt x="18" y="46"/>
                        <a:pt x="19" y="46"/>
                      </a:cubicBezTo>
                      <a:cubicBezTo>
                        <a:pt x="19" y="46"/>
                        <a:pt x="19" y="46"/>
                        <a:pt x="20" y="46"/>
                      </a:cubicBezTo>
                      <a:cubicBezTo>
                        <a:pt x="20" y="46"/>
                        <a:pt x="20" y="46"/>
                        <a:pt x="20" y="46"/>
                      </a:cubicBezTo>
                      <a:cubicBezTo>
                        <a:pt x="21" y="47"/>
                        <a:pt x="21" y="47"/>
                        <a:pt x="21" y="47"/>
                      </a:cubicBezTo>
                      <a:cubicBezTo>
                        <a:pt x="21" y="47"/>
                        <a:pt x="21" y="46"/>
                        <a:pt x="21" y="46"/>
                      </a:cubicBezTo>
                      <a:cubicBezTo>
                        <a:pt x="21" y="46"/>
                        <a:pt x="22" y="45"/>
                        <a:pt x="22" y="45"/>
                      </a:cubicBezTo>
                      <a:cubicBezTo>
                        <a:pt x="23" y="45"/>
                        <a:pt x="23" y="45"/>
                        <a:pt x="24" y="46"/>
                      </a:cubicBezTo>
                      <a:cubicBezTo>
                        <a:pt x="24" y="46"/>
                        <a:pt x="24" y="46"/>
                        <a:pt x="24" y="46"/>
                      </a:cubicBezTo>
                      <a:cubicBezTo>
                        <a:pt x="24" y="46"/>
                        <a:pt x="25" y="46"/>
                        <a:pt x="25" y="46"/>
                      </a:cubicBezTo>
                      <a:cubicBezTo>
                        <a:pt x="25" y="46"/>
                        <a:pt x="25" y="46"/>
                        <a:pt x="25" y="46"/>
                      </a:cubicBezTo>
                      <a:cubicBezTo>
                        <a:pt x="26" y="46"/>
                        <a:pt x="26" y="45"/>
                        <a:pt x="26" y="45"/>
                      </a:cubicBezTo>
                      <a:cubicBezTo>
                        <a:pt x="27" y="45"/>
                        <a:pt x="27" y="45"/>
                        <a:pt x="27" y="45"/>
                      </a:cubicBezTo>
                      <a:cubicBezTo>
                        <a:pt x="27" y="45"/>
                        <a:pt x="27" y="45"/>
                        <a:pt x="27" y="45"/>
                      </a:cubicBezTo>
                      <a:cubicBezTo>
                        <a:pt x="28" y="45"/>
                        <a:pt x="29" y="45"/>
                        <a:pt x="30" y="44"/>
                      </a:cubicBezTo>
                      <a:cubicBezTo>
                        <a:pt x="31" y="44"/>
                        <a:pt x="31" y="44"/>
                        <a:pt x="31" y="44"/>
                      </a:cubicBezTo>
                      <a:cubicBezTo>
                        <a:pt x="31" y="44"/>
                        <a:pt x="32" y="45"/>
                        <a:pt x="32" y="45"/>
                      </a:cubicBezTo>
                      <a:cubicBezTo>
                        <a:pt x="32" y="45"/>
                        <a:pt x="33" y="45"/>
                        <a:pt x="33" y="45"/>
                      </a:cubicBezTo>
                      <a:cubicBezTo>
                        <a:pt x="33" y="45"/>
                        <a:pt x="33" y="45"/>
                        <a:pt x="33" y="45"/>
                      </a:cubicBezTo>
                      <a:cubicBezTo>
                        <a:pt x="33" y="45"/>
                        <a:pt x="33" y="45"/>
                        <a:pt x="33" y="45"/>
                      </a:cubicBezTo>
                      <a:cubicBezTo>
                        <a:pt x="33" y="45"/>
                        <a:pt x="33" y="44"/>
                        <a:pt x="33" y="44"/>
                      </a:cubicBezTo>
                      <a:cubicBezTo>
                        <a:pt x="33" y="44"/>
                        <a:pt x="33" y="44"/>
                        <a:pt x="33" y="44"/>
                      </a:cubicBezTo>
                      <a:cubicBezTo>
                        <a:pt x="32" y="43"/>
                        <a:pt x="32" y="43"/>
                        <a:pt x="32" y="42"/>
                      </a:cubicBezTo>
                      <a:cubicBezTo>
                        <a:pt x="32" y="41"/>
                        <a:pt x="33" y="41"/>
                        <a:pt x="33" y="41"/>
                      </a:cubicBezTo>
                      <a:cubicBezTo>
                        <a:pt x="34" y="41"/>
                        <a:pt x="34" y="41"/>
                        <a:pt x="34" y="41"/>
                      </a:cubicBezTo>
                      <a:cubicBezTo>
                        <a:pt x="34" y="41"/>
                        <a:pt x="35" y="40"/>
                        <a:pt x="35" y="40"/>
                      </a:cubicBezTo>
                      <a:cubicBezTo>
                        <a:pt x="35" y="40"/>
                        <a:pt x="35" y="40"/>
                        <a:pt x="35" y="39"/>
                      </a:cubicBezTo>
                      <a:cubicBezTo>
                        <a:pt x="35" y="39"/>
                        <a:pt x="36" y="39"/>
                        <a:pt x="36" y="39"/>
                      </a:cubicBezTo>
                      <a:cubicBezTo>
                        <a:pt x="36" y="39"/>
                        <a:pt x="36" y="39"/>
                        <a:pt x="36" y="39"/>
                      </a:cubicBezTo>
                      <a:cubicBezTo>
                        <a:pt x="37" y="39"/>
                        <a:pt x="37" y="39"/>
                        <a:pt x="37" y="39"/>
                      </a:cubicBezTo>
                      <a:cubicBezTo>
                        <a:pt x="37" y="38"/>
                        <a:pt x="37" y="38"/>
                        <a:pt x="37" y="38"/>
                      </a:cubicBezTo>
                      <a:cubicBezTo>
                        <a:pt x="37" y="38"/>
                        <a:pt x="37" y="38"/>
                        <a:pt x="37" y="38"/>
                      </a:cubicBezTo>
                      <a:cubicBezTo>
                        <a:pt x="37" y="38"/>
                        <a:pt x="37" y="38"/>
                        <a:pt x="37" y="38"/>
                      </a:cubicBezTo>
                      <a:cubicBezTo>
                        <a:pt x="36" y="37"/>
                        <a:pt x="35" y="37"/>
                        <a:pt x="35" y="36"/>
                      </a:cubicBezTo>
                      <a:cubicBezTo>
                        <a:pt x="35" y="36"/>
                        <a:pt x="35" y="36"/>
                        <a:pt x="35" y="36"/>
                      </a:cubicBezTo>
                      <a:cubicBezTo>
                        <a:pt x="34" y="36"/>
                        <a:pt x="34" y="36"/>
                        <a:pt x="34" y="36"/>
                      </a:cubicBezTo>
                      <a:cubicBezTo>
                        <a:pt x="33" y="35"/>
                        <a:pt x="32" y="35"/>
                        <a:pt x="31" y="34"/>
                      </a:cubicBezTo>
                      <a:cubicBezTo>
                        <a:pt x="31" y="34"/>
                        <a:pt x="30" y="33"/>
                        <a:pt x="30" y="33"/>
                      </a:cubicBezTo>
                      <a:cubicBezTo>
                        <a:pt x="30" y="32"/>
                        <a:pt x="30" y="32"/>
                        <a:pt x="30" y="32"/>
                      </a:cubicBezTo>
                      <a:cubicBezTo>
                        <a:pt x="30" y="31"/>
                        <a:pt x="30" y="31"/>
                        <a:pt x="30" y="31"/>
                      </a:cubicBezTo>
                      <a:cubicBezTo>
                        <a:pt x="30" y="31"/>
                        <a:pt x="30" y="31"/>
                        <a:pt x="30" y="30"/>
                      </a:cubicBezTo>
                      <a:cubicBezTo>
                        <a:pt x="29" y="30"/>
                        <a:pt x="29" y="30"/>
                        <a:pt x="29" y="30"/>
                      </a:cubicBezTo>
                      <a:cubicBezTo>
                        <a:pt x="29" y="29"/>
                        <a:pt x="29" y="29"/>
                        <a:pt x="29" y="29"/>
                      </a:cubicBezTo>
                      <a:cubicBezTo>
                        <a:pt x="29" y="29"/>
                        <a:pt x="29" y="29"/>
                        <a:pt x="29" y="29"/>
                      </a:cubicBezTo>
                      <a:cubicBezTo>
                        <a:pt x="29" y="29"/>
                        <a:pt x="30" y="29"/>
                        <a:pt x="30" y="29"/>
                      </a:cubicBezTo>
                      <a:cubicBezTo>
                        <a:pt x="30" y="28"/>
                        <a:pt x="30" y="28"/>
                        <a:pt x="31" y="28"/>
                      </a:cubicBezTo>
                      <a:cubicBezTo>
                        <a:pt x="31" y="28"/>
                        <a:pt x="32" y="27"/>
                        <a:pt x="32" y="27"/>
                      </a:cubicBezTo>
                      <a:cubicBezTo>
                        <a:pt x="33" y="27"/>
                        <a:pt x="33" y="27"/>
                        <a:pt x="34" y="27"/>
                      </a:cubicBezTo>
                      <a:cubicBezTo>
                        <a:pt x="34" y="27"/>
                        <a:pt x="34" y="27"/>
                        <a:pt x="34" y="26"/>
                      </a:cubicBezTo>
                      <a:cubicBezTo>
                        <a:pt x="35" y="26"/>
                        <a:pt x="35" y="26"/>
                        <a:pt x="36" y="26"/>
                      </a:cubicBezTo>
                      <a:cubicBezTo>
                        <a:pt x="36" y="26"/>
                        <a:pt x="36" y="25"/>
                        <a:pt x="37" y="25"/>
                      </a:cubicBezTo>
                      <a:cubicBezTo>
                        <a:pt x="37" y="25"/>
                        <a:pt x="37" y="25"/>
                        <a:pt x="38" y="25"/>
                      </a:cubicBezTo>
                      <a:cubicBezTo>
                        <a:pt x="38" y="25"/>
                        <a:pt x="38" y="25"/>
                        <a:pt x="38" y="25"/>
                      </a:cubicBezTo>
                      <a:cubicBezTo>
                        <a:pt x="38" y="25"/>
                        <a:pt x="38" y="25"/>
                        <a:pt x="38" y="25"/>
                      </a:cubicBezTo>
                      <a:cubicBezTo>
                        <a:pt x="38" y="25"/>
                        <a:pt x="38" y="25"/>
                        <a:pt x="39" y="25"/>
                      </a:cubicBezTo>
                      <a:cubicBezTo>
                        <a:pt x="39" y="24"/>
                        <a:pt x="39" y="24"/>
                        <a:pt x="39" y="24"/>
                      </a:cubicBezTo>
                      <a:cubicBezTo>
                        <a:pt x="39" y="24"/>
                        <a:pt x="39" y="23"/>
                        <a:pt x="40" y="24"/>
                      </a:cubicBezTo>
                      <a:cubicBezTo>
                        <a:pt x="40" y="24"/>
                        <a:pt x="40" y="24"/>
                        <a:pt x="41" y="24"/>
                      </a:cubicBezTo>
                      <a:cubicBezTo>
                        <a:pt x="41" y="24"/>
                        <a:pt x="41" y="24"/>
                        <a:pt x="41" y="24"/>
                      </a:cubicBezTo>
                      <a:cubicBezTo>
                        <a:pt x="41" y="24"/>
                        <a:pt x="42" y="23"/>
                        <a:pt x="42" y="22"/>
                      </a:cubicBezTo>
                      <a:cubicBezTo>
                        <a:pt x="42" y="22"/>
                        <a:pt x="42" y="22"/>
                        <a:pt x="42" y="22"/>
                      </a:cubicBezTo>
                      <a:cubicBezTo>
                        <a:pt x="41" y="22"/>
                        <a:pt x="41" y="21"/>
                        <a:pt x="41" y="21"/>
                      </a:cubicBezTo>
                      <a:cubicBezTo>
                        <a:pt x="40" y="21"/>
                        <a:pt x="40" y="20"/>
                        <a:pt x="40" y="20"/>
                      </a:cubicBezTo>
                      <a:cubicBezTo>
                        <a:pt x="40" y="20"/>
                        <a:pt x="40" y="19"/>
                        <a:pt x="40" y="19"/>
                      </a:cubicBezTo>
                      <a:cubicBezTo>
                        <a:pt x="40" y="19"/>
                        <a:pt x="40" y="18"/>
                        <a:pt x="40" y="18"/>
                      </a:cubicBezTo>
                      <a:cubicBezTo>
                        <a:pt x="40" y="18"/>
                        <a:pt x="40" y="18"/>
                        <a:pt x="40" y="17"/>
                      </a:cubicBezTo>
                      <a:cubicBezTo>
                        <a:pt x="40" y="17"/>
                        <a:pt x="40" y="16"/>
                        <a:pt x="40" y="16"/>
                      </a:cubicBezTo>
                      <a:cubicBezTo>
                        <a:pt x="40" y="16"/>
                        <a:pt x="40" y="16"/>
                        <a:pt x="39" y="15"/>
                      </a:cubicBezTo>
                      <a:cubicBezTo>
                        <a:pt x="39" y="15"/>
                        <a:pt x="39" y="15"/>
                        <a:pt x="40" y="15"/>
                      </a:cubicBezTo>
                      <a:cubicBezTo>
                        <a:pt x="40" y="14"/>
                        <a:pt x="40" y="14"/>
                        <a:pt x="40" y="14"/>
                      </a:cubicBezTo>
                      <a:cubicBezTo>
                        <a:pt x="39" y="14"/>
                        <a:pt x="39" y="14"/>
                        <a:pt x="39" y="13"/>
                      </a:cubicBezTo>
                      <a:cubicBezTo>
                        <a:pt x="38" y="13"/>
                        <a:pt x="38" y="13"/>
                        <a:pt x="38" y="12"/>
                      </a:cubicBezTo>
                      <a:cubicBezTo>
                        <a:pt x="37" y="12"/>
                        <a:pt x="38" y="12"/>
                        <a:pt x="38" y="11"/>
                      </a:cubicBezTo>
                      <a:cubicBezTo>
                        <a:pt x="38" y="11"/>
                        <a:pt x="38" y="11"/>
                        <a:pt x="38" y="11"/>
                      </a:cubicBezTo>
                      <a:cubicBezTo>
                        <a:pt x="39" y="11"/>
                        <a:pt x="39" y="10"/>
                        <a:pt x="39" y="10"/>
                      </a:cubicBezTo>
                      <a:cubicBezTo>
                        <a:pt x="39" y="9"/>
                        <a:pt x="38" y="9"/>
                        <a:pt x="38" y="9"/>
                      </a:cubicBezTo>
                      <a:cubicBezTo>
                        <a:pt x="38" y="8"/>
                        <a:pt x="38" y="8"/>
                        <a:pt x="38" y="7"/>
                      </a:cubicBezTo>
                      <a:cubicBezTo>
                        <a:pt x="38" y="7"/>
                        <a:pt x="38" y="7"/>
                        <a:pt x="37" y="7"/>
                      </a:cubicBezTo>
                      <a:cubicBezTo>
                        <a:pt x="37" y="7"/>
                        <a:pt x="36" y="7"/>
                        <a:pt x="36" y="6"/>
                      </a:cubicBezTo>
                      <a:cubicBezTo>
                        <a:pt x="37" y="6"/>
                        <a:pt x="37" y="6"/>
                        <a:pt x="37" y="6"/>
                      </a:cubicBezTo>
                      <a:cubicBezTo>
                        <a:pt x="37" y="6"/>
                        <a:pt x="38" y="6"/>
                        <a:pt x="37" y="5"/>
                      </a:cubicBezTo>
                      <a:cubicBezTo>
                        <a:pt x="37" y="5"/>
                        <a:pt x="36" y="5"/>
                        <a:pt x="36" y="5"/>
                      </a:cubicBezTo>
                      <a:cubicBezTo>
                        <a:pt x="36" y="5"/>
                        <a:pt x="35" y="4"/>
                        <a:pt x="35" y="4"/>
                      </a:cubicBezTo>
                      <a:cubicBezTo>
                        <a:pt x="34" y="5"/>
                        <a:pt x="34" y="5"/>
                        <a:pt x="33" y="4"/>
                      </a:cubicBezTo>
                      <a:cubicBezTo>
                        <a:pt x="32" y="3"/>
                        <a:pt x="33" y="3"/>
                        <a:pt x="32" y="3"/>
                      </a:cubicBezTo>
                      <a:cubicBezTo>
                        <a:pt x="32" y="3"/>
                        <a:pt x="32" y="3"/>
                        <a:pt x="31" y="3"/>
                      </a:cubicBezTo>
                      <a:cubicBezTo>
                        <a:pt x="30" y="3"/>
                        <a:pt x="30" y="3"/>
                        <a:pt x="29" y="3"/>
                      </a:cubicBezTo>
                      <a:cubicBezTo>
                        <a:pt x="28" y="3"/>
                        <a:pt x="28" y="4"/>
                        <a:pt x="28" y="5"/>
                      </a:cubicBezTo>
                      <a:cubicBezTo>
                        <a:pt x="28" y="5"/>
                        <a:pt x="27" y="5"/>
                        <a:pt x="27" y="5"/>
                      </a:cubicBezTo>
                      <a:cubicBezTo>
                        <a:pt x="26" y="5"/>
                        <a:pt x="25" y="5"/>
                        <a:pt x="25" y="5"/>
                      </a:cubicBezTo>
                      <a:cubicBezTo>
                        <a:pt x="24" y="6"/>
                        <a:pt x="24" y="6"/>
                        <a:pt x="23" y="6"/>
                      </a:cubicBezTo>
                      <a:cubicBezTo>
                        <a:pt x="23" y="6"/>
                        <a:pt x="22" y="6"/>
                        <a:pt x="22" y="6"/>
                      </a:cubicBezTo>
                      <a:cubicBezTo>
                        <a:pt x="22" y="5"/>
                        <a:pt x="22" y="5"/>
                        <a:pt x="22" y="5"/>
                      </a:cubicBezTo>
                      <a:cubicBezTo>
                        <a:pt x="23" y="4"/>
                        <a:pt x="23" y="4"/>
                        <a:pt x="23" y="4"/>
                      </a:cubicBezTo>
                      <a:cubicBezTo>
                        <a:pt x="23" y="3"/>
                        <a:pt x="22" y="3"/>
                        <a:pt x="22" y="4"/>
                      </a:cubicBezTo>
                      <a:cubicBezTo>
                        <a:pt x="21" y="4"/>
                        <a:pt x="21" y="4"/>
                        <a:pt x="21" y="3"/>
                      </a:cubicBezTo>
                      <a:cubicBezTo>
                        <a:pt x="20" y="3"/>
                        <a:pt x="20" y="3"/>
                        <a:pt x="19" y="3"/>
                      </a:cubicBezTo>
                      <a:cubicBezTo>
                        <a:pt x="19" y="3"/>
                        <a:pt x="19" y="4"/>
                        <a:pt x="19" y="4"/>
                      </a:cubicBezTo>
                      <a:cubicBezTo>
                        <a:pt x="18" y="3"/>
                        <a:pt x="19" y="3"/>
                        <a:pt x="18" y="3"/>
                      </a:cubicBezTo>
                      <a:cubicBezTo>
                        <a:pt x="18" y="3"/>
                        <a:pt x="18" y="3"/>
                        <a:pt x="17" y="3"/>
                      </a:cubicBezTo>
                      <a:cubicBezTo>
                        <a:pt x="17" y="3"/>
                        <a:pt x="17" y="3"/>
                        <a:pt x="18" y="2"/>
                      </a:cubicBezTo>
                      <a:cubicBezTo>
                        <a:pt x="18" y="2"/>
                        <a:pt x="18" y="2"/>
                        <a:pt x="18" y="2"/>
                      </a:cubicBezTo>
                      <a:cubicBezTo>
                        <a:pt x="18" y="1"/>
                        <a:pt x="18" y="2"/>
                        <a:pt x="18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6" y="1"/>
                        <a:pt x="16" y="1"/>
                        <a:pt x="15" y="1"/>
                      </a:cubicBez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3" y="1"/>
                        <a:pt x="13" y="1"/>
                        <a:pt x="12" y="1"/>
                      </a:cubicBezTo>
                      <a:cubicBezTo>
                        <a:pt x="12" y="1"/>
                        <a:pt x="12" y="1"/>
                        <a:pt x="12" y="0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2" y="2"/>
                        <a:pt x="13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3" y="3"/>
                        <a:pt x="13" y="3"/>
                        <a:pt x="12" y="3"/>
                      </a:cubicBezTo>
                      <a:cubicBezTo>
                        <a:pt x="12" y="3"/>
                        <a:pt x="12" y="3"/>
                        <a:pt x="12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4"/>
                        <a:pt x="12" y="4"/>
                        <a:pt x="13" y="4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3" y="5"/>
                        <a:pt x="13" y="6"/>
                        <a:pt x="13" y="6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4" y="7"/>
                        <a:pt x="15" y="7"/>
                        <a:pt x="15" y="7"/>
                      </a:cubicBezTo>
                      <a:cubicBezTo>
                        <a:pt x="15" y="7"/>
                        <a:pt x="16" y="7"/>
                        <a:pt x="16" y="8"/>
                      </a:cubicBezTo>
                      <a:cubicBezTo>
                        <a:pt x="17" y="8"/>
                        <a:pt x="17" y="9"/>
                        <a:pt x="17" y="9"/>
                      </a:cubicBezTo>
                      <a:cubicBezTo>
                        <a:pt x="16" y="9"/>
                        <a:pt x="16" y="8"/>
                        <a:pt x="16" y="8"/>
                      </a:cubicBezTo>
                      <a:cubicBezTo>
                        <a:pt x="15" y="8"/>
                        <a:pt x="15" y="7"/>
                        <a:pt x="15" y="7"/>
                      </a:cubicBezTo>
                      <a:cubicBezTo>
                        <a:pt x="14" y="7"/>
                        <a:pt x="14" y="7"/>
                        <a:pt x="14" y="7"/>
                      </a:cubicBezTo>
                      <a:cubicBezTo>
                        <a:pt x="13" y="7"/>
                        <a:pt x="13" y="7"/>
                        <a:pt x="12" y="7"/>
                      </a:cubicBezTo>
                      <a:cubicBezTo>
                        <a:pt x="12" y="7"/>
                        <a:pt x="11" y="7"/>
                        <a:pt x="11" y="7"/>
                      </a:cubicBezTo>
                      <a:cubicBezTo>
                        <a:pt x="11" y="7"/>
                        <a:pt x="11" y="8"/>
                        <a:pt x="11" y="8"/>
                      </a:cubicBezTo>
                      <a:cubicBezTo>
                        <a:pt x="12" y="9"/>
                        <a:pt x="11" y="9"/>
                        <a:pt x="12" y="9"/>
                      </a:cubicBezTo>
                      <a:cubicBezTo>
                        <a:pt x="12" y="9"/>
                        <a:pt x="12" y="10"/>
                        <a:pt x="12" y="10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11" y="9"/>
                        <a:pt x="10" y="9"/>
                        <a:pt x="10" y="9"/>
                      </a:cubicBezTo>
                      <a:cubicBezTo>
                        <a:pt x="10" y="9"/>
                        <a:pt x="10" y="9"/>
                        <a:pt x="10" y="10"/>
                      </a:cubicBezTo>
                      <a:cubicBezTo>
                        <a:pt x="10" y="10"/>
                        <a:pt x="10" y="10"/>
                        <a:pt x="9" y="10"/>
                      </a:cubicBezTo>
                      <a:cubicBezTo>
                        <a:pt x="9" y="10"/>
                        <a:pt x="9" y="10"/>
                        <a:pt x="9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9"/>
                        <a:pt x="9" y="8"/>
                        <a:pt x="8" y="8"/>
                      </a:cubicBezTo>
                      <a:cubicBezTo>
                        <a:pt x="8" y="8"/>
                        <a:pt x="8" y="8"/>
                        <a:pt x="7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6" y="9"/>
                        <a:pt x="6" y="9"/>
                        <a:pt x="5" y="9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5" y="9"/>
                        <a:pt x="4" y="10"/>
                        <a:pt x="5" y="10"/>
                      </a:cubicBezTo>
                      <a:cubicBezTo>
                        <a:pt x="5" y="10"/>
                        <a:pt x="5" y="10"/>
                        <a:pt x="5" y="11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5" y="11"/>
                        <a:pt x="5" y="11"/>
                        <a:pt x="5" y="12"/>
                      </a:cubicBezTo>
                      <a:cubicBezTo>
                        <a:pt x="5" y="12"/>
                        <a:pt x="5" y="12"/>
                        <a:pt x="5" y="13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5" y="15"/>
                        <a:pt x="4" y="15"/>
                        <a:pt x="4" y="15"/>
                      </a:cubicBezTo>
                      <a:cubicBezTo>
                        <a:pt x="4" y="15"/>
                        <a:pt x="4" y="16"/>
                        <a:pt x="4" y="16"/>
                      </a:cubicBezTo>
                      <a:cubicBezTo>
                        <a:pt x="4" y="16"/>
                        <a:pt x="4" y="16"/>
                        <a:pt x="4" y="16"/>
                      </a:cubicBezTo>
                      <a:cubicBezTo>
                        <a:pt x="4" y="16"/>
                        <a:pt x="4" y="16"/>
                        <a:pt x="4" y="16"/>
                      </a:cubicBezTo>
                      <a:cubicBezTo>
                        <a:pt x="4" y="16"/>
                        <a:pt x="4" y="16"/>
                        <a:pt x="4" y="16"/>
                      </a:cubicBezTo>
                      <a:cubicBezTo>
                        <a:pt x="4" y="17"/>
                        <a:pt x="5" y="17"/>
                        <a:pt x="5" y="18"/>
                      </a:cubicBezTo>
                      <a:cubicBezTo>
                        <a:pt x="5" y="18"/>
                        <a:pt x="4" y="18"/>
                        <a:pt x="4" y="18"/>
                      </a:cubicBezTo>
                      <a:cubicBezTo>
                        <a:pt x="4" y="19"/>
                        <a:pt x="4" y="19"/>
                        <a:pt x="3" y="19"/>
                      </a:cubicBezTo>
                      <a:cubicBezTo>
                        <a:pt x="3" y="19"/>
                        <a:pt x="3" y="19"/>
                        <a:pt x="3" y="19"/>
                      </a:cubicBezTo>
                      <a:cubicBezTo>
                        <a:pt x="3" y="20"/>
                        <a:pt x="3" y="20"/>
                        <a:pt x="3" y="20"/>
                      </a:cubicBezTo>
                      <a:cubicBezTo>
                        <a:pt x="3" y="20"/>
                        <a:pt x="2" y="20"/>
                        <a:pt x="2" y="20"/>
                      </a:cubicBezTo>
                      <a:cubicBezTo>
                        <a:pt x="1" y="20"/>
                        <a:pt x="1" y="20"/>
                        <a:pt x="1" y="20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1" y="22"/>
                        <a:pt x="1" y="22"/>
                        <a:pt x="1" y="23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0" y="24"/>
                        <a:pt x="0" y="24"/>
                        <a:pt x="0" y="25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27"/>
                        <a:pt x="1" y="27"/>
                        <a:pt x="1" y="27"/>
                      </a:cubicBezTo>
                      <a:cubicBezTo>
                        <a:pt x="1" y="27"/>
                        <a:pt x="2" y="28"/>
                        <a:pt x="2" y="28"/>
                      </a:cubicBez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2" y="30"/>
                        <a:pt x="2" y="30"/>
                        <a:pt x="1" y="31"/>
                      </a:cubicBezTo>
                      <a:cubicBezTo>
                        <a:pt x="1" y="31"/>
                        <a:pt x="1" y="31"/>
                        <a:pt x="1" y="31"/>
                      </a:cubicBezTo>
                      <a:cubicBezTo>
                        <a:pt x="1" y="31"/>
                        <a:pt x="1" y="31"/>
                        <a:pt x="1" y="31"/>
                      </a:cubicBezTo>
                      <a:cubicBezTo>
                        <a:pt x="1" y="31"/>
                        <a:pt x="1" y="31"/>
                        <a:pt x="1" y="32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2" y="32"/>
                        <a:pt x="3" y="32"/>
                        <a:pt x="3" y="33"/>
                      </a:cubicBezTo>
                      <a:cubicBezTo>
                        <a:pt x="3" y="34"/>
                        <a:pt x="3" y="34"/>
                        <a:pt x="2" y="35"/>
                      </a:cubicBezTo>
                      <a:cubicBezTo>
                        <a:pt x="3" y="35"/>
                        <a:pt x="4" y="36"/>
                        <a:pt x="4" y="36"/>
                      </a:cubicBezTo>
                      <a:cubicBezTo>
                        <a:pt x="4" y="36"/>
                        <a:pt x="4" y="36"/>
                        <a:pt x="5" y="36"/>
                      </a:cubicBezTo>
                      <a:cubicBezTo>
                        <a:pt x="5" y="37"/>
                        <a:pt x="5" y="37"/>
                        <a:pt x="6" y="37"/>
                      </a:cubicBezTo>
                      <a:cubicBezTo>
                        <a:pt x="6" y="36"/>
                        <a:pt x="6" y="36"/>
                        <a:pt x="7" y="36"/>
                      </a:cubicBezTo>
                      <a:cubicBezTo>
                        <a:pt x="8" y="36"/>
                        <a:pt x="8" y="37"/>
                        <a:pt x="8" y="37"/>
                      </a:cubicBezTo>
                      <a:cubicBezTo>
                        <a:pt x="8" y="37"/>
                        <a:pt x="8" y="37"/>
                        <a:pt x="9" y="37"/>
                      </a:cubicBezTo>
                      <a:cubicBezTo>
                        <a:pt x="9" y="37"/>
                        <a:pt x="9" y="37"/>
                        <a:pt x="10" y="37"/>
                      </a:cubicBezTo>
                      <a:cubicBezTo>
                        <a:pt x="10" y="37"/>
                        <a:pt x="10" y="37"/>
                        <a:pt x="11" y="38"/>
                      </a:cubicBezTo>
                      <a:cubicBezTo>
                        <a:pt x="11" y="38"/>
                        <a:pt x="11" y="39"/>
                        <a:pt x="10" y="39"/>
                      </a:cubicBezTo>
                      <a:cubicBezTo>
                        <a:pt x="10" y="39"/>
                        <a:pt x="10" y="40"/>
                        <a:pt x="9" y="4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363" name="Freeform 112"/>
                <p:cNvSpPr>
                  <a:spLocks/>
                </p:cNvSpPr>
                <p:nvPr/>
              </p:nvSpPr>
              <p:spPr bwMode="auto">
                <a:xfrm>
                  <a:off x="4402" y="1756"/>
                  <a:ext cx="37" cy="45"/>
                </a:xfrm>
                <a:custGeom>
                  <a:avLst/>
                  <a:gdLst>
                    <a:gd name="T0" fmla="*/ 11 w 14"/>
                    <a:gd name="T1" fmla="*/ 3 h 17"/>
                    <a:gd name="T2" fmla="*/ 10 w 14"/>
                    <a:gd name="T3" fmla="*/ 3 h 17"/>
                    <a:gd name="T4" fmla="*/ 9 w 14"/>
                    <a:gd name="T5" fmla="*/ 2 h 17"/>
                    <a:gd name="T6" fmla="*/ 8 w 14"/>
                    <a:gd name="T7" fmla="*/ 2 h 17"/>
                    <a:gd name="T8" fmla="*/ 6 w 14"/>
                    <a:gd name="T9" fmla="*/ 1 h 17"/>
                    <a:gd name="T10" fmla="*/ 5 w 14"/>
                    <a:gd name="T11" fmla="*/ 1 h 17"/>
                    <a:gd name="T12" fmla="*/ 3 w 14"/>
                    <a:gd name="T13" fmla="*/ 0 h 17"/>
                    <a:gd name="T14" fmla="*/ 2 w 14"/>
                    <a:gd name="T15" fmla="*/ 0 h 17"/>
                    <a:gd name="T16" fmla="*/ 1 w 14"/>
                    <a:gd name="T17" fmla="*/ 0 h 17"/>
                    <a:gd name="T18" fmla="*/ 1 w 14"/>
                    <a:gd name="T19" fmla="*/ 0 h 17"/>
                    <a:gd name="T20" fmla="*/ 0 w 14"/>
                    <a:gd name="T21" fmla="*/ 1 h 17"/>
                    <a:gd name="T22" fmla="*/ 0 w 14"/>
                    <a:gd name="T23" fmla="*/ 1 h 17"/>
                    <a:gd name="T24" fmla="*/ 1 w 14"/>
                    <a:gd name="T25" fmla="*/ 2 h 17"/>
                    <a:gd name="T26" fmla="*/ 2 w 14"/>
                    <a:gd name="T27" fmla="*/ 4 h 17"/>
                    <a:gd name="T28" fmla="*/ 3 w 14"/>
                    <a:gd name="T29" fmla="*/ 5 h 17"/>
                    <a:gd name="T30" fmla="*/ 4 w 14"/>
                    <a:gd name="T31" fmla="*/ 6 h 17"/>
                    <a:gd name="T32" fmla="*/ 5 w 14"/>
                    <a:gd name="T33" fmla="*/ 8 h 17"/>
                    <a:gd name="T34" fmla="*/ 6 w 14"/>
                    <a:gd name="T35" fmla="*/ 10 h 17"/>
                    <a:gd name="T36" fmla="*/ 6 w 14"/>
                    <a:gd name="T37" fmla="*/ 11 h 17"/>
                    <a:gd name="T38" fmla="*/ 6 w 14"/>
                    <a:gd name="T39" fmla="*/ 12 h 17"/>
                    <a:gd name="T40" fmla="*/ 6 w 14"/>
                    <a:gd name="T41" fmla="*/ 14 h 17"/>
                    <a:gd name="T42" fmla="*/ 6 w 14"/>
                    <a:gd name="T43" fmla="*/ 14 h 17"/>
                    <a:gd name="T44" fmla="*/ 6 w 14"/>
                    <a:gd name="T45" fmla="*/ 16 h 17"/>
                    <a:gd name="T46" fmla="*/ 6 w 14"/>
                    <a:gd name="T47" fmla="*/ 17 h 17"/>
                    <a:gd name="T48" fmla="*/ 9 w 14"/>
                    <a:gd name="T49" fmla="*/ 13 h 17"/>
                    <a:gd name="T50" fmla="*/ 9 w 14"/>
                    <a:gd name="T51" fmla="*/ 12 h 17"/>
                    <a:gd name="T52" fmla="*/ 10 w 14"/>
                    <a:gd name="T53" fmla="*/ 11 h 17"/>
                    <a:gd name="T54" fmla="*/ 10 w 14"/>
                    <a:gd name="T55" fmla="*/ 11 h 17"/>
                    <a:gd name="T56" fmla="*/ 11 w 14"/>
                    <a:gd name="T57" fmla="*/ 11 h 17"/>
                    <a:gd name="T58" fmla="*/ 11 w 14"/>
                    <a:gd name="T59" fmla="*/ 11 h 17"/>
                    <a:gd name="T60" fmla="*/ 11 w 14"/>
                    <a:gd name="T61" fmla="*/ 11 h 17"/>
                    <a:gd name="T62" fmla="*/ 12 w 14"/>
                    <a:gd name="T63" fmla="*/ 11 h 17"/>
                    <a:gd name="T64" fmla="*/ 13 w 14"/>
                    <a:gd name="T65" fmla="*/ 11 h 17"/>
                    <a:gd name="T66" fmla="*/ 13 w 14"/>
                    <a:gd name="T67" fmla="*/ 11 h 17"/>
                    <a:gd name="T68" fmla="*/ 13 w 14"/>
                    <a:gd name="T69" fmla="*/ 11 h 17"/>
                    <a:gd name="T70" fmla="*/ 13 w 14"/>
                    <a:gd name="T71" fmla="*/ 10 h 17"/>
                    <a:gd name="T72" fmla="*/ 13 w 14"/>
                    <a:gd name="T73" fmla="*/ 8 h 17"/>
                    <a:gd name="T74" fmla="*/ 12 w 14"/>
                    <a:gd name="T75" fmla="*/ 8 h 17"/>
                    <a:gd name="T76" fmla="*/ 11 w 14"/>
                    <a:gd name="T77" fmla="*/ 6 h 17"/>
                    <a:gd name="T78" fmla="*/ 11 w 14"/>
                    <a:gd name="T79" fmla="*/ 4 h 17"/>
                    <a:gd name="T80" fmla="*/ 11 w 14"/>
                    <a:gd name="T81" fmla="*/ 3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4" h="17">
                      <a:moveTo>
                        <a:pt x="11" y="3"/>
                      </a:move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0" y="3"/>
                        <a:pt x="10" y="2"/>
                        <a:pt x="9" y="2"/>
                      </a:cubicBezTo>
                      <a:cubicBezTo>
                        <a:pt x="9" y="2"/>
                        <a:pt x="9" y="2"/>
                        <a:pt x="8" y="2"/>
                      </a:cubicBezTo>
                      <a:cubicBezTo>
                        <a:pt x="8" y="2"/>
                        <a:pt x="7" y="2"/>
                        <a:pt x="6" y="1"/>
                      </a:cubicBezTo>
                      <a:cubicBezTo>
                        <a:pt x="6" y="1"/>
                        <a:pt x="5" y="1"/>
                        <a:pt x="5" y="1"/>
                      </a:cubicBezTo>
                      <a:cubicBezTo>
                        <a:pt x="4" y="0"/>
                        <a:pt x="3" y="0"/>
                        <a:pt x="3" y="0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2"/>
                        <a:pt x="1" y="2"/>
                      </a:cubicBezTo>
                      <a:cubicBezTo>
                        <a:pt x="1" y="3"/>
                        <a:pt x="2" y="3"/>
                        <a:pt x="2" y="4"/>
                      </a:cubicBezTo>
                      <a:cubicBezTo>
                        <a:pt x="2" y="4"/>
                        <a:pt x="3" y="5"/>
                        <a:pt x="3" y="5"/>
                      </a:cubicBezTo>
                      <a:cubicBezTo>
                        <a:pt x="3" y="5"/>
                        <a:pt x="3" y="6"/>
                        <a:pt x="4" y="6"/>
                      </a:cubicBezTo>
                      <a:cubicBezTo>
                        <a:pt x="4" y="7"/>
                        <a:pt x="5" y="7"/>
                        <a:pt x="5" y="8"/>
                      </a:cubicBezTo>
                      <a:cubicBezTo>
                        <a:pt x="6" y="9"/>
                        <a:pt x="6" y="9"/>
                        <a:pt x="6" y="10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6" y="11"/>
                        <a:pt x="6" y="12"/>
                        <a:pt x="6" y="12"/>
                      </a:cubicBezTo>
                      <a:cubicBezTo>
                        <a:pt x="6" y="13"/>
                        <a:pt x="6" y="13"/>
                        <a:pt x="6" y="14"/>
                      </a:cubicBezTo>
                      <a:cubicBezTo>
                        <a:pt x="6" y="14"/>
                        <a:pt x="6" y="14"/>
                        <a:pt x="6" y="14"/>
                      </a:cubicBezTo>
                      <a:cubicBezTo>
                        <a:pt x="6" y="15"/>
                        <a:pt x="6" y="16"/>
                        <a:pt x="6" y="16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7" y="16"/>
                        <a:pt x="9" y="14"/>
                        <a:pt x="9" y="13"/>
                      </a:cubicBezTo>
                      <a:cubicBezTo>
                        <a:pt x="9" y="13"/>
                        <a:pt x="9" y="13"/>
                        <a:pt x="9" y="12"/>
                      </a:cubicBezTo>
                      <a:cubicBezTo>
                        <a:pt x="9" y="12"/>
                        <a:pt x="9" y="11"/>
                        <a:pt x="10" y="11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11"/>
                        <a:pt x="11" y="11"/>
                        <a:pt x="11" y="11"/>
                      </a:cubicBezTo>
                      <a:cubicBezTo>
                        <a:pt x="11" y="11"/>
                        <a:pt x="11" y="11"/>
                        <a:pt x="11" y="11"/>
                      </a:cubicBezTo>
                      <a:cubicBezTo>
                        <a:pt x="11" y="11"/>
                        <a:pt x="11" y="11"/>
                        <a:pt x="11" y="11"/>
                      </a:cubicBezTo>
                      <a:cubicBezTo>
                        <a:pt x="12" y="11"/>
                        <a:pt x="12" y="11"/>
                        <a:pt x="12" y="11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3" y="10"/>
                        <a:pt x="13" y="10"/>
                        <a:pt x="13" y="10"/>
                      </a:cubicBezTo>
                      <a:cubicBezTo>
                        <a:pt x="13" y="9"/>
                        <a:pt x="14" y="9"/>
                        <a:pt x="13" y="8"/>
                      </a:cubicBezTo>
                      <a:cubicBezTo>
                        <a:pt x="13" y="8"/>
                        <a:pt x="13" y="8"/>
                        <a:pt x="12" y="8"/>
                      </a:cubicBezTo>
                      <a:cubicBezTo>
                        <a:pt x="12" y="7"/>
                        <a:pt x="12" y="7"/>
                        <a:pt x="11" y="6"/>
                      </a:cubicBezTo>
                      <a:cubicBezTo>
                        <a:pt x="11" y="6"/>
                        <a:pt x="11" y="5"/>
                        <a:pt x="11" y="4"/>
                      </a:cubicBezTo>
                      <a:cubicBezTo>
                        <a:pt x="11" y="4"/>
                        <a:pt x="11" y="4"/>
                        <a:pt x="11" y="3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364" name="Freeform 113"/>
                <p:cNvSpPr>
                  <a:spLocks/>
                </p:cNvSpPr>
                <p:nvPr/>
              </p:nvSpPr>
              <p:spPr bwMode="auto">
                <a:xfrm>
                  <a:off x="4460" y="2424"/>
                  <a:ext cx="136" cy="130"/>
                </a:xfrm>
                <a:custGeom>
                  <a:avLst/>
                  <a:gdLst>
                    <a:gd name="T0" fmla="*/ 44 w 51"/>
                    <a:gd name="T1" fmla="*/ 17 h 49"/>
                    <a:gd name="T2" fmla="*/ 37 w 51"/>
                    <a:gd name="T3" fmla="*/ 11 h 49"/>
                    <a:gd name="T4" fmla="*/ 37 w 51"/>
                    <a:gd name="T5" fmla="*/ 9 h 49"/>
                    <a:gd name="T6" fmla="*/ 19 w 51"/>
                    <a:gd name="T7" fmla="*/ 1 h 49"/>
                    <a:gd name="T8" fmla="*/ 18 w 51"/>
                    <a:gd name="T9" fmla="*/ 3 h 49"/>
                    <a:gd name="T10" fmla="*/ 16 w 51"/>
                    <a:gd name="T11" fmla="*/ 5 h 49"/>
                    <a:gd name="T12" fmla="*/ 18 w 51"/>
                    <a:gd name="T13" fmla="*/ 6 h 49"/>
                    <a:gd name="T14" fmla="*/ 16 w 51"/>
                    <a:gd name="T15" fmla="*/ 7 h 49"/>
                    <a:gd name="T16" fmla="*/ 15 w 51"/>
                    <a:gd name="T17" fmla="*/ 8 h 49"/>
                    <a:gd name="T18" fmla="*/ 14 w 51"/>
                    <a:gd name="T19" fmla="*/ 8 h 49"/>
                    <a:gd name="T20" fmla="*/ 13 w 51"/>
                    <a:gd name="T21" fmla="*/ 6 h 49"/>
                    <a:gd name="T22" fmla="*/ 11 w 51"/>
                    <a:gd name="T23" fmla="*/ 6 h 49"/>
                    <a:gd name="T24" fmla="*/ 9 w 51"/>
                    <a:gd name="T25" fmla="*/ 8 h 49"/>
                    <a:gd name="T26" fmla="*/ 8 w 51"/>
                    <a:gd name="T27" fmla="*/ 4 h 49"/>
                    <a:gd name="T28" fmla="*/ 10 w 51"/>
                    <a:gd name="T29" fmla="*/ 1 h 49"/>
                    <a:gd name="T30" fmla="*/ 4 w 51"/>
                    <a:gd name="T31" fmla="*/ 0 h 49"/>
                    <a:gd name="T32" fmla="*/ 3 w 51"/>
                    <a:gd name="T33" fmla="*/ 0 h 49"/>
                    <a:gd name="T34" fmla="*/ 5 w 51"/>
                    <a:gd name="T35" fmla="*/ 2 h 49"/>
                    <a:gd name="T36" fmla="*/ 5 w 51"/>
                    <a:gd name="T37" fmla="*/ 5 h 49"/>
                    <a:gd name="T38" fmla="*/ 4 w 51"/>
                    <a:gd name="T39" fmla="*/ 7 h 49"/>
                    <a:gd name="T40" fmla="*/ 4 w 51"/>
                    <a:gd name="T41" fmla="*/ 8 h 49"/>
                    <a:gd name="T42" fmla="*/ 5 w 51"/>
                    <a:gd name="T43" fmla="*/ 9 h 49"/>
                    <a:gd name="T44" fmla="*/ 5 w 51"/>
                    <a:gd name="T45" fmla="*/ 11 h 49"/>
                    <a:gd name="T46" fmla="*/ 3 w 51"/>
                    <a:gd name="T47" fmla="*/ 13 h 49"/>
                    <a:gd name="T48" fmla="*/ 1 w 51"/>
                    <a:gd name="T49" fmla="*/ 16 h 49"/>
                    <a:gd name="T50" fmla="*/ 0 w 51"/>
                    <a:gd name="T51" fmla="*/ 16 h 49"/>
                    <a:gd name="T52" fmla="*/ 1 w 51"/>
                    <a:gd name="T53" fmla="*/ 20 h 49"/>
                    <a:gd name="T54" fmla="*/ 1 w 51"/>
                    <a:gd name="T55" fmla="*/ 23 h 49"/>
                    <a:gd name="T56" fmla="*/ 4 w 51"/>
                    <a:gd name="T57" fmla="*/ 27 h 49"/>
                    <a:gd name="T58" fmla="*/ 7 w 51"/>
                    <a:gd name="T59" fmla="*/ 32 h 49"/>
                    <a:gd name="T60" fmla="*/ 8 w 51"/>
                    <a:gd name="T61" fmla="*/ 35 h 49"/>
                    <a:gd name="T62" fmla="*/ 10 w 51"/>
                    <a:gd name="T63" fmla="*/ 36 h 49"/>
                    <a:gd name="T64" fmla="*/ 12 w 51"/>
                    <a:gd name="T65" fmla="*/ 37 h 49"/>
                    <a:gd name="T66" fmla="*/ 15 w 51"/>
                    <a:gd name="T67" fmla="*/ 38 h 49"/>
                    <a:gd name="T68" fmla="*/ 19 w 51"/>
                    <a:gd name="T69" fmla="*/ 39 h 49"/>
                    <a:gd name="T70" fmla="*/ 21 w 51"/>
                    <a:gd name="T71" fmla="*/ 39 h 49"/>
                    <a:gd name="T72" fmla="*/ 24 w 51"/>
                    <a:gd name="T73" fmla="*/ 43 h 49"/>
                    <a:gd name="T74" fmla="*/ 26 w 51"/>
                    <a:gd name="T75" fmla="*/ 47 h 49"/>
                    <a:gd name="T76" fmla="*/ 28 w 51"/>
                    <a:gd name="T77" fmla="*/ 49 h 49"/>
                    <a:gd name="T78" fmla="*/ 29 w 51"/>
                    <a:gd name="T79" fmla="*/ 48 h 49"/>
                    <a:gd name="T80" fmla="*/ 31 w 51"/>
                    <a:gd name="T81" fmla="*/ 48 h 49"/>
                    <a:gd name="T82" fmla="*/ 35 w 51"/>
                    <a:gd name="T83" fmla="*/ 49 h 49"/>
                    <a:gd name="T84" fmla="*/ 36 w 51"/>
                    <a:gd name="T85" fmla="*/ 49 h 49"/>
                    <a:gd name="T86" fmla="*/ 39 w 51"/>
                    <a:gd name="T87" fmla="*/ 48 h 49"/>
                    <a:gd name="T88" fmla="*/ 41 w 51"/>
                    <a:gd name="T89" fmla="*/ 47 h 49"/>
                    <a:gd name="T90" fmla="*/ 43 w 51"/>
                    <a:gd name="T91" fmla="*/ 47 h 49"/>
                    <a:gd name="T92" fmla="*/ 45 w 51"/>
                    <a:gd name="T93" fmla="*/ 46 h 49"/>
                    <a:gd name="T94" fmla="*/ 51 w 51"/>
                    <a:gd name="T95" fmla="*/ 42 h 49"/>
                    <a:gd name="T96" fmla="*/ 49 w 51"/>
                    <a:gd name="T97" fmla="*/ 42 h 49"/>
                    <a:gd name="T98" fmla="*/ 47 w 51"/>
                    <a:gd name="T99" fmla="*/ 39 h 49"/>
                    <a:gd name="T100" fmla="*/ 47 w 51"/>
                    <a:gd name="T101" fmla="*/ 37 h 49"/>
                    <a:gd name="T102" fmla="*/ 46 w 51"/>
                    <a:gd name="T103" fmla="*/ 33 h 49"/>
                    <a:gd name="T104" fmla="*/ 46 w 51"/>
                    <a:gd name="T105" fmla="*/ 31 h 49"/>
                    <a:gd name="T106" fmla="*/ 46 w 51"/>
                    <a:gd name="T107" fmla="*/ 28 h 49"/>
                    <a:gd name="T108" fmla="*/ 46 w 51"/>
                    <a:gd name="T109" fmla="*/ 26 h 49"/>
                    <a:gd name="T110" fmla="*/ 43 w 51"/>
                    <a:gd name="T111" fmla="*/ 24 h 49"/>
                    <a:gd name="T112" fmla="*/ 44 w 51"/>
                    <a:gd name="T113" fmla="*/ 18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51" h="49">
                      <a:moveTo>
                        <a:pt x="44" y="18"/>
                      </a:moveTo>
                      <a:cubicBezTo>
                        <a:pt x="44" y="17"/>
                        <a:pt x="44" y="17"/>
                        <a:pt x="44" y="17"/>
                      </a:cubicBezTo>
                      <a:cubicBezTo>
                        <a:pt x="44" y="16"/>
                        <a:pt x="44" y="16"/>
                        <a:pt x="44" y="16"/>
                      </a:cubicBezTo>
                      <a:cubicBezTo>
                        <a:pt x="42" y="14"/>
                        <a:pt x="38" y="12"/>
                        <a:pt x="37" y="11"/>
                      </a:cubicBezTo>
                      <a:cubicBezTo>
                        <a:pt x="37" y="11"/>
                        <a:pt x="37" y="10"/>
                        <a:pt x="37" y="10"/>
                      </a:cubicBezTo>
                      <a:cubicBezTo>
                        <a:pt x="37" y="10"/>
                        <a:pt x="37" y="9"/>
                        <a:pt x="37" y="9"/>
                      </a:cubicBezTo>
                      <a:cubicBezTo>
                        <a:pt x="37" y="9"/>
                        <a:pt x="23" y="1"/>
                        <a:pt x="20" y="0"/>
                      </a:cubicBezTo>
                      <a:cubicBezTo>
                        <a:pt x="19" y="0"/>
                        <a:pt x="19" y="0"/>
                        <a:pt x="19" y="1"/>
                      </a:cubicBezTo>
                      <a:cubicBezTo>
                        <a:pt x="19" y="2"/>
                        <a:pt x="19" y="1"/>
                        <a:pt x="18" y="2"/>
                      </a:cubicBezTo>
                      <a:cubicBezTo>
                        <a:pt x="18" y="2"/>
                        <a:pt x="18" y="2"/>
                        <a:pt x="18" y="3"/>
                      </a:cubicBezTo>
                      <a:cubicBezTo>
                        <a:pt x="18" y="4"/>
                        <a:pt x="17" y="4"/>
                        <a:pt x="16" y="4"/>
                      </a:cubicBezTo>
                      <a:cubicBezTo>
                        <a:pt x="16" y="4"/>
                        <a:pt x="16" y="4"/>
                        <a:pt x="16" y="5"/>
                      </a:cubicBezTo>
                      <a:cubicBezTo>
                        <a:pt x="16" y="5"/>
                        <a:pt x="17" y="5"/>
                        <a:pt x="18" y="5"/>
                      </a:cubicBezTo>
                      <a:cubicBezTo>
                        <a:pt x="19" y="5"/>
                        <a:pt x="19" y="5"/>
                        <a:pt x="18" y="6"/>
                      </a:cubicBezTo>
                      <a:cubicBezTo>
                        <a:pt x="18" y="6"/>
                        <a:pt x="18" y="6"/>
                        <a:pt x="18" y="7"/>
                      </a:cubicBezTo>
                      <a:cubicBezTo>
                        <a:pt x="17" y="7"/>
                        <a:pt x="17" y="7"/>
                        <a:pt x="16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8"/>
                        <a:pt x="15" y="8"/>
                      </a:cubicBezTo>
                      <a:cubicBezTo>
                        <a:pt x="15" y="9"/>
                        <a:pt x="14" y="9"/>
                        <a:pt x="14" y="9"/>
                      </a:cubicBezTo>
                      <a:cubicBezTo>
                        <a:pt x="13" y="9"/>
                        <a:pt x="14" y="8"/>
                        <a:pt x="14" y="8"/>
                      </a:cubicBezTo>
                      <a:cubicBezTo>
                        <a:pt x="14" y="8"/>
                        <a:pt x="14" y="7"/>
                        <a:pt x="14" y="7"/>
                      </a:cubicBezTo>
                      <a:cubicBezTo>
                        <a:pt x="14" y="6"/>
                        <a:pt x="14" y="6"/>
                        <a:pt x="13" y="6"/>
                      </a:cubicBezTo>
                      <a:cubicBezTo>
                        <a:pt x="13" y="7"/>
                        <a:pt x="13" y="6"/>
                        <a:pt x="13" y="6"/>
                      </a:cubicBezTo>
                      <a:cubicBezTo>
                        <a:pt x="13" y="5"/>
                        <a:pt x="11" y="5"/>
                        <a:pt x="11" y="6"/>
                      </a:cubicBezTo>
                      <a:cubicBezTo>
                        <a:pt x="10" y="6"/>
                        <a:pt x="11" y="6"/>
                        <a:pt x="11" y="7"/>
                      </a:cubicBezTo>
                      <a:cubicBezTo>
                        <a:pt x="11" y="8"/>
                        <a:pt x="10" y="8"/>
                        <a:pt x="9" y="8"/>
                      </a:cubicBezTo>
                      <a:cubicBezTo>
                        <a:pt x="9" y="8"/>
                        <a:pt x="9" y="6"/>
                        <a:pt x="9" y="5"/>
                      </a:cubicBezTo>
                      <a:cubicBezTo>
                        <a:pt x="9" y="4"/>
                        <a:pt x="9" y="5"/>
                        <a:pt x="8" y="4"/>
                      </a:cubicBezTo>
                      <a:cubicBezTo>
                        <a:pt x="8" y="4"/>
                        <a:pt x="8" y="3"/>
                        <a:pt x="8" y="2"/>
                      </a:cubicBezTo>
                      <a:cubicBezTo>
                        <a:pt x="9" y="2"/>
                        <a:pt x="9" y="1"/>
                        <a:pt x="10" y="1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7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4" y="1"/>
                        <a:pt x="4" y="1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3"/>
                        <a:pt x="5" y="3"/>
                      </a:cubicBezTo>
                      <a:cubicBezTo>
                        <a:pt x="5" y="4"/>
                        <a:pt x="5" y="5"/>
                        <a:pt x="5" y="5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7"/>
                        <a:pt x="4" y="7"/>
                      </a:cubicBezTo>
                      <a:cubicBezTo>
                        <a:pt x="4" y="7"/>
                        <a:pt x="4" y="7"/>
                        <a:pt x="4" y="8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4" y="8"/>
                        <a:pt x="4" y="9"/>
                        <a:pt x="4" y="9"/>
                      </a:cubicBezTo>
                      <a:cubicBezTo>
                        <a:pt x="4" y="9"/>
                        <a:pt x="4" y="9"/>
                        <a:pt x="5" y="9"/>
                      </a:cubicBezTo>
                      <a:cubicBezTo>
                        <a:pt x="5" y="9"/>
                        <a:pt x="6" y="9"/>
                        <a:pt x="6" y="10"/>
                      </a:cubicBezTo>
                      <a:cubicBezTo>
                        <a:pt x="6" y="10"/>
                        <a:pt x="5" y="11"/>
                        <a:pt x="5" y="11"/>
                      </a:cubicBezTo>
                      <a:cubicBezTo>
                        <a:pt x="5" y="11"/>
                        <a:pt x="4" y="11"/>
                        <a:pt x="4" y="12"/>
                      </a:cubicBezTo>
                      <a:cubicBezTo>
                        <a:pt x="4" y="12"/>
                        <a:pt x="3" y="13"/>
                        <a:pt x="3" y="13"/>
                      </a:cubicBezTo>
                      <a:cubicBezTo>
                        <a:pt x="3" y="13"/>
                        <a:pt x="3" y="14"/>
                        <a:pt x="3" y="14"/>
                      </a:cubicBezTo>
                      <a:cubicBezTo>
                        <a:pt x="3" y="15"/>
                        <a:pt x="2" y="15"/>
                        <a:pt x="1" y="16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7"/>
                        <a:pt x="0" y="17"/>
                        <a:pt x="0" y="18"/>
                      </a:cubicBezTo>
                      <a:cubicBezTo>
                        <a:pt x="0" y="19"/>
                        <a:pt x="1" y="19"/>
                        <a:pt x="1" y="20"/>
                      </a:cubicBezTo>
                      <a:cubicBezTo>
                        <a:pt x="1" y="21"/>
                        <a:pt x="1" y="21"/>
                        <a:pt x="1" y="22"/>
                      </a:cubicBezTo>
                      <a:cubicBezTo>
                        <a:pt x="1" y="22"/>
                        <a:pt x="2" y="23"/>
                        <a:pt x="1" y="23"/>
                      </a:cubicBezTo>
                      <a:cubicBezTo>
                        <a:pt x="1" y="24"/>
                        <a:pt x="2" y="25"/>
                        <a:pt x="2" y="25"/>
                      </a:cubicBezTo>
                      <a:cubicBezTo>
                        <a:pt x="2" y="26"/>
                        <a:pt x="3" y="26"/>
                        <a:pt x="4" y="27"/>
                      </a:cubicBezTo>
                      <a:cubicBezTo>
                        <a:pt x="5" y="28"/>
                        <a:pt x="5" y="28"/>
                        <a:pt x="6" y="29"/>
                      </a:cubicBezTo>
                      <a:cubicBezTo>
                        <a:pt x="6" y="31"/>
                        <a:pt x="6" y="31"/>
                        <a:pt x="7" y="32"/>
                      </a:cubicBezTo>
                      <a:cubicBezTo>
                        <a:pt x="7" y="33"/>
                        <a:pt x="8" y="34"/>
                        <a:pt x="8" y="35"/>
                      </a:cubicBezTo>
                      <a:cubicBezTo>
                        <a:pt x="8" y="35"/>
                        <a:pt x="8" y="35"/>
                        <a:pt x="8" y="35"/>
                      </a:cubicBezTo>
                      <a:cubicBezTo>
                        <a:pt x="8" y="35"/>
                        <a:pt x="8" y="35"/>
                        <a:pt x="8" y="35"/>
                      </a:cubicBezTo>
                      <a:cubicBezTo>
                        <a:pt x="9" y="35"/>
                        <a:pt x="10" y="36"/>
                        <a:pt x="10" y="36"/>
                      </a:cubicBezTo>
                      <a:cubicBezTo>
                        <a:pt x="10" y="36"/>
                        <a:pt x="11" y="36"/>
                        <a:pt x="11" y="36"/>
                      </a:cubicBezTo>
                      <a:cubicBezTo>
                        <a:pt x="12" y="37"/>
                        <a:pt x="12" y="37"/>
                        <a:pt x="12" y="37"/>
                      </a:cubicBezTo>
                      <a:cubicBezTo>
                        <a:pt x="13" y="37"/>
                        <a:pt x="13" y="38"/>
                        <a:pt x="14" y="38"/>
                      </a:cubicBezTo>
                      <a:cubicBezTo>
                        <a:pt x="15" y="38"/>
                        <a:pt x="15" y="38"/>
                        <a:pt x="15" y="38"/>
                      </a:cubicBezTo>
                      <a:cubicBezTo>
                        <a:pt x="16" y="39"/>
                        <a:pt x="16" y="39"/>
                        <a:pt x="18" y="39"/>
                      </a:cubicBezTo>
                      <a:cubicBezTo>
                        <a:pt x="19" y="39"/>
                        <a:pt x="19" y="39"/>
                        <a:pt x="19" y="39"/>
                      </a:cubicBezTo>
                      <a:cubicBezTo>
                        <a:pt x="20" y="39"/>
                        <a:pt x="20" y="40"/>
                        <a:pt x="21" y="40"/>
                      </a:cubicBezTo>
                      <a:cubicBezTo>
                        <a:pt x="21" y="39"/>
                        <a:pt x="21" y="39"/>
                        <a:pt x="21" y="39"/>
                      </a:cubicBezTo>
                      <a:cubicBezTo>
                        <a:pt x="21" y="39"/>
                        <a:pt x="23" y="40"/>
                        <a:pt x="23" y="41"/>
                      </a:cubicBezTo>
                      <a:cubicBezTo>
                        <a:pt x="24" y="42"/>
                        <a:pt x="24" y="42"/>
                        <a:pt x="24" y="43"/>
                      </a:cubicBezTo>
                      <a:cubicBezTo>
                        <a:pt x="24" y="44"/>
                        <a:pt x="24" y="44"/>
                        <a:pt x="24" y="45"/>
                      </a:cubicBezTo>
                      <a:cubicBezTo>
                        <a:pt x="24" y="46"/>
                        <a:pt x="25" y="47"/>
                        <a:pt x="26" y="47"/>
                      </a:cubicBezTo>
                      <a:cubicBezTo>
                        <a:pt x="26" y="48"/>
                        <a:pt x="26" y="48"/>
                        <a:pt x="26" y="49"/>
                      </a:cubicBezTo>
                      <a:cubicBezTo>
                        <a:pt x="27" y="49"/>
                        <a:pt x="28" y="49"/>
                        <a:pt x="28" y="49"/>
                      </a:cubicBezTo>
                      <a:cubicBezTo>
                        <a:pt x="28" y="49"/>
                        <a:pt x="28" y="49"/>
                        <a:pt x="28" y="49"/>
                      </a:cubicBezTo>
                      <a:cubicBezTo>
                        <a:pt x="29" y="49"/>
                        <a:pt x="29" y="49"/>
                        <a:pt x="29" y="48"/>
                      </a:cubicBezTo>
                      <a:cubicBezTo>
                        <a:pt x="29" y="48"/>
                        <a:pt x="30" y="48"/>
                        <a:pt x="30" y="48"/>
                      </a:cubicBezTo>
                      <a:cubicBezTo>
                        <a:pt x="30" y="48"/>
                        <a:pt x="31" y="48"/>
                        <a:pt x="31" y="48"/>
                      </a:cubicBezTo>
                      <a:cubicBezTo>
                        <a:pt x="32" y="49"/>
                        <a:pt x="33" y="49"/>
                        <a:pt x="33" y="49"/>
                      </a:cubicBezTo>
                      <a:cubicBezTo>
                        <a:pt x="34" y="49"/>
                        <a:pt x="34" y="49"/>
                        <a:pt x="35" y="49"/>
                      </a:cubicBezTo>
                      <a:cubicBezTo>
                        <a:pt x="35" y="48"/>
                        <a:pt x="35" y="48"/>
                        <a:pt x="36" y="48"/>
                      </a:cubicBezTo>
                      <a:cubicBezTo>
                        <a:pt x="36" y="48"/>
                        <a:pt x="36" y="48"/>
                        <a:pt x="36" y="49"/>
                      </a:cubicBezTo>
                      <a:cubicBezTo>
                        <a:pt x="37" y="49"/>
                        <a:pt x="37" y="49"/>
                        <a:pt x="37" y="49"/>
                      </a:cubicBezTo>
                      <a:cubicBezTo>
                        <a:pt x="38" y="49"/>
                        <a:pt x="38" y="48"/>
                        <a:pt x="39" y="48"/>
                      </a:cubicBezTo>
                      <a:cubicBezTo>
                        <a:pt x="39" y="47"/>
                        <a:pt x="39" y="47"/>
                        <a:pt x="40" y="47"/>
                      </a:cubicBezTo>
                      <a:cubicBezTo>
                        <a:pt x="40" y="46"/>
                        <a:pt x="41" y="47"/>
                        <a:pt x="41" y="47"/>
                      </a:cubicBezTo>
                      <a:cubicBezTo>
                        <a:pt x="42" y="47"/>
                        <a:pt x="42" y="47"/>
                        <a:pt x="42" y="47"/>
                      </a:cubicBezTo>
                      <a:cubicBezTo>
                        <a:pt x="43" y="47"/>
                        <a:pt x="43" y="47"/>
                        <a:pt x="43" y="47"/>
                      </a:cubicBezTo>
                      <a:cubicBezTo>
                        <a:pt x="44" y="47"/>
                        <a:pt x="44" y="46"/>
                        <a:pt x="44" y="46"/>
                      </a:cubicBezTo>
                      <a:cubicBezTo>
                        <a:pt x="45" y="46"/>
                        <a:pt x="45" y="46"/>
                        <a:pt x="45" y="46"/>
                      </a:cubicBezTo>
                      <a:cubicBezTo>
                        <a:pt x="45" y="46"/>
                        <a:pt x="46" y="46"/>
                        <a:pt x="46" y="46"/>
                      </a:cubicBezTo>
                      <a:cubicBezTo>
                        <a:pt x="47" y="46"/>
                        <a:pt x="50" y="43"/>
                        <a:pt x="51" y="42"/>
                      </a:cubicBezTo>
                      <a:cubicBezTo>
                        <a:pt x="51" y="42"/>
                        <a:pt x="51" y="42"/>
                        <a:pt x="50" y="42"/>
                      </a:cubicBezTo>
                      <a:cubicBezTo>
                        <a:pt x="50" y="42"/>
                        <a:pt x="50" y="42"/>
                        <a:pt x="49" y="42"/>
                      </a:cubicBezTo>
                      <a:cubicBezTo>
                        <a:pt x="49" y="41"/>
                        <a:pt x="49" y="41"/>
                        <a:pt x="49" y="41"/>
                      </a:cubicBezTo>
                      <a:cubicBezTo>
                        <a:pt x="48" y="41"/>
                        <a:pt x="48" y="40"/>
                        <a:pt x="47" y="39"/>
                      </a:cubicBezTo>
                      <a:cubicBezTo>
                        <a:pt x="47" y="39"/>
                        <a:pt x="47" y="38"/>
                        <a:pt x="47" y="38"/>
                      </a:cubicBezTo>
                      <a:cubicBezTo>
                        <a:pt x="47" y="38"/>
                        <a:pt x="47" y="37"/>
                        <a:pt x="47" y="37"/>
                      </a:cubicBezTo>
                      <a:cubicBezTo>
                        <a:pt x="47" y="36"/>
                        <a:pt x="47" y="36"/>
                        <a:pt x="46" y="35"/>
                      </a:cubicBezTo>
                      <a:cubicBezTo>
                        <a:pt x="46" y="35"/>
                        <a:pt x="46" y="34"/>
                        <a:pt x="46" y="33"/>
                      </a:cubicBezTo>
                      <a:cubicBezTo>
                        <a:pt x="46" y="33"/>
                        <a:pt x="45" y="33"/>
                        <a:pt x="46" y="32"/>
                      </a:cubicBezTo>
                      <a:cubicBezTo>
                        <a:pt x="46" y="32"/>
                        <a:pt x="46" y="32"/>
                        <a:pt x="46" y="31"/>
                      </a:cubicBezTo>
                      <a:cubicBezTo>
                        <a:pt x="46" y="30"/>
                        <a:pt x="46" y="30"/>
                        <a:pt x="46" y="29"/>
                      </a:cubicBezTo>
                      <a:cubicBezTo>
                        <a:pt x="46" y="29"/>
                        <a:pt x="46" y="29"/>
                        <a:pt x="46" y="28"/>
                      </a:cubicBezTo>
                      <a:cubicBezTo>
                        <a:pt x="46" y="28"/>
                        <a:pt x="46" y="28"/>
                        <a:pt x="46" y="27"/>
                      </a:cubicBezTo>
                      <a:cubicBezTo>
                        <a:pt x="46" y="27"/>
                        <a:pt x="46" y="27"/>
                        <a:pt x="46" y="26"/>
                      </a:cubicBezTo>
                      <a:cubicBezTo>
                        <a:pt x="45" y="26"/>
                        <a:pt x="45" y="25"/>
                        <a:pt x="45" y="25"/>
                      </a:cubicBezTo>
                      <a:cubicBezTo>
                        <a:pt x="44" y="25"/>
                        <a:pt x="43" y="24"/>
                        <a:pt x="43" y="24"/>
                      </a:cubicBezTo>
                      <a:cubicBezTo>
                        <a:pt x="43" y="23"/>
                        <a:pt x="43" y="22"/>
                        <a:pt x="43" y="21"/>
                      </a:cubicBezTo>
                      <a:cubicBezTo>
                        <a:pt x="43" y="20"/>
                        <a:pt x="43" y="19"/>
                        <a:pt x="44" y="18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365" name="Freeform 114"/>
                <p:cNvSpPr>
                  <a:spLocks/>
                </p:cNvSpPr>
                <p:nvPr/>
              </p:nvSpPr>
              <p:spPr bwMode="auto">
                <a:xfrm>
                  <a:off x="4604" y="2246"/>
                  <a:ext cx="21" cy="21"/>
                </a:xfrm>
                <a:custGeom>
                  <a:avLst/>
                  <a:gdLst>
                    <a:gd name="T0" fmla="*/ 4 w 8"/>
                    <a:gd name="T1" fmla="*/ 5 h 8"/>
                    <a:gd name="T2" fmla="*/ 5 w 8"/>
                    <a:gd name="T3" fmla="*/ 5 h 8"/>
                    <a:gd name="T4" fmla="*/ 6 w 8"/>
                    <a:gd name="T5" fmla="*/ 4 h 8"/>
                    <a:gd name="T6" fmla="*/ 7 w 8"/>
                    <a:gd name="T7" fmla="*/ 3 h 8"/>
                    <a:gd name="T8" fmla="*/ 8 w 8"/>
                    <a:gd name="T9" fmla="*/ 3 h 8"/>
                    <a:gd name="T10" fmla="*/ 7 w 8"/>
                    <a:gd name="T11" fmla="*/ 1 h 8"/>
                    <a:gd name="T12" fmla="*/ 7 w 8"/>
                    <a:gd name="T13" fmla="*/ 0 h 8"/>
                    <a:gd name="T14" fmla="*/ 7 w 8"/>
                    <a:gd name="T15" fmla="*/ 0 h 8"/>
                    <a:gd name="T16" fmla="*/ 5 w 8"/>
                    <a:gd name="T17" fmla="*/ 2 h 8"/>
                    <a:gd name="T18" fmla="*/ 4 w 8"/>
                    <a:gd name="T19" fmla="*/ 2 h 8"/>
                    <a:gd name="T20" fmla="*/ 3 w 8"/>
                    <a:gd name="T21" fmla="*/ 2 h 8"/>
                    <a:gd name="T22" fmla="*/ 2 w 8"/>
                    <a:gd name="T23" fmla="*/ 3 h 8"/>
                    <a:gd name="T24" fmla="*/ 2 w 8"/>
                    <a:gd name="T25" fmla="*/ 4 h 8"/>
                    <a:gd name="T26" fmla="*/ 1 w 8"/>
                    <a:gd name="T27" fmla="*/ 5 h 8"/>
                    <a:gd name="T28" fmla="*/ 1 w 8"/>
                    <a:gd name="T29" fmla="*/ 6 h 8"/>
                    <a:gd name="T30" fmla="*/ 0 w 8"/>
                    <a:gd name="T31" fmla="*/ 7 h 8"/>
                    <a:gd name="T32" fmla="*/ 1 w 8"/>
                    <a:gd name="T33" fmla="*/ 8 h 8"/>
                    <a:gd name="T34" fmla="*/ 1 w 8"/>
                    <a:gd name="T35" fmla="*/ 8 h 8"/>
                    <a:gd name="T36" fmla="*/ 1 w 8"/>
                    <a:gd name="T37" fmla="*/ 8 h 8"/>
                    <a:gd name="T38" fmla="*/ 1 w 8"/>
                    <a:gd name="T39" fmla="*/ 8 h 8"/>
                    <a:gd name="T40" fmla="*/ 2 w 8"/>
                    <a:gd name="T41" fmla="*/ 8 h 8"/>
                    <a:gd name="T42" fmla="*/ 3 w 8"/>
                    <a:gd name="T43" fmla="*/ 8 h 8"/>
                    <a:gd name="T44" fmla="*/ 4 w 8"/>
                    <a:gd name="T45" fmla="*/ 7 h 8"/>
                    <a:gd name="T46" fmla="*/ 6 w 8"/>
                    <a:gd name="T47" fmla="*/ 8 h 8"/>
                    <a:gd name="T48" fmla="*/ 7 w 8"/>
                    <a:gd name="T49" fmla="*/ 6 h 8"/>
                    <a:gd name="T50" fmla="*/ 6 w 8"/>
                    <a:gd name="T51" fmla="*/ 6 h 8"/>
                    <a:gd name="T52" fmla="*/ 5 w 8"/>
                    <a:gd name="T53" fmla="*/ 6 h 8"/>
                    <a:gd name="T54" fmla="*/ 4 w 8"/>
                    <a:gd name="T55" fmla="*/ 6 h 8"/>
                    <a:gd name="T56" fmla="*/ 4 w 8"/>
                    <a:gd name="T57" fmla="*/ 5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8" h="8">
                      <a:moveTo>
                        <a:pt x="4" y="5"/>
                      </a:moveTo>
                      <a:cubicBezTo>
                        <a:pt x="4" y="5"/>
                        <a:pt x="5" y="5"/>
                        <a:pt x="5" y="5"/>
                      </a:cubicBezTo>
                      <a:cubicBezTo>
                        <a:pt x="6" y="5"/>
                        <a:pt x="6" y="5"/>
                        <a:pt x="6" y="4"/>
                      </a:cubicBezTo>
                      <a:cubicBezTo>
                        <a:pt x="7" y="4"/>
                        <a:pt x="7" y="4"/>
                        <a:pt x="7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3"/>
                        <a:pt x="8" y="2"/>
                        <a:pt x="7" y="1"/>
                      </a:cubicBezTo>
                      <a:cubicBezTo>
                        <a:pt x="7" y="1"/>
                        <a:pt x="7" y="1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6" y="0"/>
                        <a:pt x="5" y="1"/>
                        <a:pt x="5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3" y="2"/>
                        <a:pt x="3" y="2"/>
                      </a:cubicBezTo>
                      <a:cubicBezTo>
                        <a:pt x="3" y="2"/>
                        <a:pt x="3" y="3"/>
                        <a:pt x="2" y="3"/>
                      </a:cubicBezTo>
                      <a:cubicBezTo>
                        <a:pt x="2" y="3"/>
                        <a:pt x="2" y="3"/>
                        <a:pt x="2" y="4"/>
                      </a:cubicBezTo>
                      <a:cubicBezTo>
                        <a:pt x="1" y="4"/>
                        <a:pt x="1" y="5"/>
                        <a:pt x="1" y="5"/>
                      </a:cubicBezTo>
                      <a:cubicBezTo>
                        <a:pt x="1" y="5"/>
                        <a:pt x="1" y="5"/>
                        <a:pt x="1" y="6"/>
                      </a:cubicBezTo>
                      <a:cubicBezTo>
                        <a:pt x="1" y="6"/>
                        <a:pt x="1" y="6"/>
                        <a:pt x="0" y="7"/>
                      </a:cubicBezTo>
                      <a:cubicBezTo>
                        <a:pt x="0" y="7"/>
                        <a:pt x="1" y="7"/>
                        <a:pt x="1" y="8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2" y="8"/>
                        <a:pt x="3" y="8"/>
                        <a:pt x="3" y="8"/>
                      </a:cubicBezTo>
                      <a:cubicBezTo>
                        <a:pt x="3" y="8"/>
                        <a:pt x="4" y="8"/>
                        <a:pt x="4" y="7"/>
                      </a:cubicBezTo>
                      <a:cubicBezTo>
                        <a:pt x="5" y="7"/>
                        <a:pt x="5" y="8"/>
                        <a:pt x="6" y="8"/>
                      </a:cubicBezTo>
                      <a:cubicBezTo>
                        <a:pt x="6" y="7"/>
                        <a:pt x="7" y="6"/>
                        <a:pt x="7" y="6"/>
                      </a:cubicBezTo>
                      <a:cubicBezTo>
                        <a:pt x="7" y="6"/>
                        <a:pt x="7" y="6"/>
                        <a:pt x="6" y="6"/>
                      </a:cubicBezTo>
                      <a:cubicBezTo>
                        <a:pt x="6" y="6"/>
                        <a:pt x="6" y="6"/>
                        <a:pt x="5" y="6"/>
                      </a:cubicBezTo>
                      <a:cubicBezTo>
                        <a:pt x="5" y="6"/>
                        <a:pt x="5" y="6"/>
                        <a:pt x="4" y="6"/>
                      </a:cubicBezTo>
                      <a:cubicBezTo>
                        <a:pt x="4" y="5"/>
                        <a:pt x="4" y="5"/>
                        <a:pt x="4" y="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366" name="Freeform 115"/>
                <p:cNvSpPr>
                  <a:spLocks noEditPoints="1"/>
                </p:cNvSpPr>
                <p:nvPr/>
              </p:nvSpPr>
              <p:spPr bwMode="auto">
                <a:xfrm>
                  <a:off x="5849" y="2376"/>
                  <a:ext cx="168" cy="128"/>
                </a:xfrm>
                <a:custGeom>
                  <a:avLst/>
                  <a:gdLst>
                    <a:gd name="T0" fmla="*/ 23 w 63"/>
                    <a:gd name="T1" fmla="*/ 20 h 48"/>
                    <a:gd name="T2" fmla="*/ 16 w 63"/>
                    <a:gd name="T3" fmla="*/ 13 h 48"/>
                    <a:gd name="T4" fmla="*/ 0 w 63"/>
                    <a:gd name="T5" fmla="*/ 7 h 48"/>
                    <a:gd name="T6" fmla="*/ 0 w 63"/>
                    <a:gd name="T7" fmla="*/ 27 h 48"/>
                    <a:gd name="T8" fmla="*/ 5 w 63"/>
                    <a:gd name="T9" fmla="*/ 38 h 48"/>
                    <a:gd name="T10" fmla="*/ 12 w 63"/>
                    <a:gd name="T11" fmla="*/ 36 h 48"/>
                    <a:gd name="T12" fmla="*/ 7 w 63"/>
                    <a:gd name="T13" fmla="*/ 34 h 48"/>
                    <a:gd name="T14" fmla="*/ 7 w 63"/>
                    <a:gd name="T15" fmla="*/ 34 h 48"/>
                    <a:gd name="T16" fmla="*/ 12 w 63"/>
                    <a:gd name="T17" fmla="*/ 33 h 48"/>
                    <a:gd name="T18" fmla="*/ 14 w 63"/>
                    <a:gd name="T19" fmla="*/ 32 h 48"/>
                    <a:gd name="T20" fmla="*/ 14 w 63"/>
                    <a:gd name="T21" fmla="*/ 30 h 48"/>
                    <a:gd name="T22" fmla="*/ 16 w 63"/>
                    <a:gd name="T23" fmla="*/ 30 h 48"/>
                    <a:gd name="T24" fmla="*/ 22 w 63"/>
                    <a:gd name="T25" fmla="*/ 31 h 48"/>
                    <a:gd name="T26" fmla="*/ 27 w 63"/>
                    <a:gd name="T27" fmla="*/ 37 h 48"/>
                    <a:gd name="T28" fmla="*/ 31 w 63"/>
                    <a:gd name="T29" fmla="*/ 40 h 48"/>
                    <a:gd name="T30" fmla="*/ 38 w 63"/>
                    <a:gd name="T31" fmla="*/ 42 h 48"/>
                    <a:gd name="T32" fmla="*/ 43 w 63"/>
                    <a:gd name="T33" fmla="*/ 43 h 48"/>
                    <a:gd name="T34" fmla="*/ 44 w 63"/>
                    <a:gd name="T35" fmla="*/ 42 h 48"/>
                    <a:gd name="T36" fmla="*/ 43 w 63"/>
                    <a:gd name="T37" fmla="*/ 39 h 48"/>
                    <a:gd name="T38" fmla="*/ 39 w 63"/>
                    <a:gd name="T39" fmla="*/ 37 h 48"/>
                    <a:gd name="T40" fmla="*/ 35 w 63"/>
                    <a:gd name="T41" fmla="*/ 34 h 48"/>
                    <a:gd name="T42" fmla="*/ 28 w 63"/>
                    <a:gd name="T43" fmla="*/ 27 h 48"/>
                    <a:gd name="T44" fmla="*/ 32 w 63"/>
                    <a:gd name="T45" fmla="*/ 23 h 48"/>
                    <a:gd name="T46" fmla="*/ 59 w 63"/>
                    <a:gd name="T47" fmla="*/ 46 h 48"/>
                    <a:gd name="T48" fmla="*/ 62 w 63"/>
                    <a:gd name="T49" fmla="*/ 46 h 48"/>
                    <a:gd name="T50" fmla="*/ 45 w 63"/>
                    <a:gd name="T51" fmla="*/ 41 h 48"/>
                    <a:gd name="T52" fmla="*/ 49 w 63"/>
                    <a:gd name="T53" fmla="*/ 41 h 48"/>
                    <a:gd name="T54" fmla="*/ 44 w 63"/>
                    <a:gd name="T55" fmla="*/ 38 h 48"/>
                    <a:gd name="T56" fmla="*/ 47 w 63"/>
                    <a:gd name="T57" fmla="*/ 41 h 48"/>
                    <a:gd name="T58" fmla="*/ 46 w 63"/>
                    <a:gd name="T59" fmla="*/ 38 h 48"/>
                    <a:gd name="T60" fmla="*/ 57 w 63"/>
                    <a:gd name="T61" fmla="*/ 36 h 48"/>
                    <a:gd name="T62" fmla="*/ 56 w 63"/>
                    <a:gd name="T63" fmla="*/ 43 h 48"/>
                    <a:gd name="T64" fmla="*/ 48 w 63"/>
                    <a:gd name="T65" fmla="*/ 34 h 48"/>
                    <a:gd name="T66" fmla="*/ 59 w 63"/>
                    <a:gd name="T67" fmla="*/ 12 h 48"/>
                    <a:gd name="T68" fmla="*/ 51 w 63"/>
                    <a:gd name="T69" fmla="*/ 6 h 48"/>
                    <a:gd name="T70" fmla="*/ 46 w 63"/>
                    <a:gd name="T71" fmla="*/ 6 h 48"/>
                    <a:gd name="T72" fmla="*/ 53 w 63"/>
                    <a:gd name="T73" fmla="*/ 10 h 48"/>
                    <a:gd name="T74" fmla="*/ 56 w 63"/>
                    <a:gd name="T75" fmla="*/ 14 h 48"/>
                    <a:gd name="T76" fmla="*/ 49 w 63"/>
                    <a:gd name="T77" fmla="*/ 8 h 48"/>
                    <a:gd name="T78" fmla="*/ 43 w 63"/>
                    <a:gd name="T79" fmla="*/ 5 h 48"/>
                    <a:gd name="T80" fmla="*/ 42 w 63"/>
                    <a:gd name="T81" fmla="*/ 17 h 48"/>
                    <a:gd name="T82" fmla="*/ 40 w 63"/>
                    <a:gd name="T83" fmla="*/ 16 h 48"/>
                    <a:gd name="T84" fmla="*/ 41 w 63"/>
                    <a:gd name="T85" fmla="*/ 1 h 48"/>
                    <a:gd name="T86" fmla="*/ 32 w 63"/>
                    <a:gd name="T87" fmla="*/ 5 h 48"/>
                    <a:gd name="T88" fmla="*/ 37 w 63"/>
                    <a:gd name="T89" fmla="*/ 22 h 48"/>
                    <a:gd name="T90" fmla="*/ 44 w 63"/>
                    <a:gd name="T91" fmla="*/ 22 h 48"/>
                    <a:gd name="T92" fmla="*/ 52 w 63"/>
                    <a:gd name="T93" fmla="*/ 18 h 48"/>
                    <a:gd name="T94" fmla="*/ 53 w 63"/>
                    <a:gd name="T95" fmla="*/ 14 h 48"/>
                    <a:gd name="T96" fmla="*/ 49 w 63"/>
                    <a:gd name="T97" fmla="*/ 14 h 48"/>
                    <a:gd name="T98" fmla="*/ 46 w 63"/>
                    <a:gd name="T99" fmla="*/ 19 h 48"/>
                    <a:gd name="T100" fmla="*/ 41 w 63"/>
                    <a:gd name="T101" fmla="*/ 20 h 48"/>
                    <a:gd name="T102" fmla="*/ 35 w 63"/>
                    <a:gd name="T103" fmla="*/ 20 h 48"/>
                    <a:gd name="T104" fmla="*/ 33 w 63"/>
                    <a:gd name="T105" fmla="*/ 20 h 48"/>
                    <a:gd name="T106" fmla="*/ 28 w 63"/>
                    <a:gd name="T107" fmla="*/ 3 h 48"/>
                    <a:gd name="T108" fmla="*/ 28 w 63"/>
                    <a:gd name="T109" fmla="*/ 19 h 48"/>
                    <a:gd name="T110" fmla="*/ 24 w 63"/>
                    <a:gd name="T111" fmla="*/ 16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63" h="48">
                      <a:moveTo>
                        <a:pt x="29" y="22"/>
                      </a:moveTo>
                      <a:cubicBezTo>
                        <a:pt x="28" y="21"/>
                        <a:pt x="28" y="22"/>
                        <a:pt x="27" y="22"/>
                      </a:cubicBezTo>
                      <a:cubicBezTo>
                        <a:pt x="26" y="22"/>
                        <a:pt x="26" y="21"/>
                        <a:pt x="26" y="21"/>
                      </a:cubicBezTo>
                      <a:cubicBezTo>
                        <a:pt x="25" y="20"/>
                        <a:pt x="25" y="20"/>
                        <a:pt x="24" y="20"/>
                      </a:cubicBezTo>
                      <a:cubicBezTo>
                        <a:pt x="23" y="20"/>
                        <a:pt x="23" y="20"/>
                        <a:pt x="23" y="20"/>
                      </a:cubicBezTo>
                      <a:cubicBezTo>
                        <a:pt x="22" y="20"/>
                        <a:pt x="22" y="19"/>
                        <a:pt x="22" y="19"/>
                      </a:cubicBezTo>
                      <a:cubicBezTo>
                        <a:pt x="22" y="18"/>
                        <a:pt x="22" y="18"/>
                        <a:pt x="21" y="17"/>
                      </a:cubicBezTo>
                      <a:cubicBezTo>
                        <a:pt x="21" y="16"/>
                        <a:pt x="21" y="16"/>
                        <a:pt x="21" y="15"/>
                      </a:cubicBezTo>
                      <a:cubicBezTo>
                        <a:pt x="20" y="14"/>
                        <a:pt x="20" y="14"/>
                        <a:pt x="19" y="14"/>
                      </a:cubicBezTo>
                      <a:cubicBezTo>
                        <a:pt x="18" y="14"/>
                        <a:pt x="17" y="14"/>
                        <a:pt x="16" y="13"/>
                      </a:cubicBezTo>
                      <a:cubicBezTo>
                        <a:pt x="16" y="13"/>
                        <a:pt x="16" y="13"/>
                        <a:pt x="16" y="12"/>
                      </a:cubicBezTo>
                      <a:cubicBezTo>
                        <a:pt x="16" y="12"/>
                        <a:pt x="15" y="12"/>
                        <a:pt x="14" y="12"/>
                      </a:cubicBezTo>
                      <a:cubicBezTo>
                        <a:pt x="13" y="11"/>
                        <a:pt x="11" y="11"/>
                        <a:pt x="9" y="11"/>
                      </a:cubicBezTo>
                      <a:cubicBezTo>
                        <a:pt x="8" y="11"/>
                        <a:pt x="7" y="10"/>
                        <a:pt x="6" y="10"/>
                      </a:cubicBezTo>
                      <a:cubicBezTo>
                        <a:pt x="6" y="9"/>
                        <a:pt x="2" y="8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11"/>
                        <a:pt x="0" y="21"/>
                        <a:pt x="0" y="22"/>
                      </a:cubicBezTo>
                      <a:cubicBezTo>
                        <a:pt x="0" y="22"/>
                        <a:pt x="0" y="23"/>
                        <a:pt x="0" y="24"/>
                      </a:cubicBezTo>
                      <a:cubicBezTo>
                        <a:pt x="0" y="25"/>
                        <a:pt x="0" y="26"/>
                        <a:pt x="0" y="26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9"/>
                        <a:pt x="1" y="35"/>
                        <a:pt x="1" y="38"/>
                      </a:cubicBezTo>
                      <a:cubicBezTo>
                        <a:pt x="1" y="38"/>
                        <a:pt x="1" y="38"/>
                        <a:pt x="1" y="38"/>
                      </a:cubicBezTo>
                      <a:cubicBezTo>
                        <a:pt x="2" y="39"/>
                        <a:pt x="2" y="38"/>
                        <a:pt x="2" y="38"/>
                      </a:cubicBezTo>
                      <a:cubicBezTo>
                        <a:pt x="3" y="39"/>
                        <a:pt x="4" y="39"/>
                        <a:pt x="5" y="38"/>
                      </a:cubicBezTo>
                      <a:cubicBezTo>
                        <a:pt x="6" y="38"/>
                        <a:pt x="6" y="38"/>
                        <a:pt x="6" y="38"/>
                      </a:cubicBezTo>
                      <a:cubicBezTo>
                        <a:pt x="7" y="38"/>
                        <a:pt x="7" y="38"/>
                        <a:pt x="8" y="38"/>
                      </a:cubicBezTo>
                      <a:cubicBezTo>
                        <a:pt x="8" y="39"/>
                        <a:pt x="8" y="39"/>
                        <a:pt x="9" y="38"/>
                      </a:cubicBezTo>
                      <a:cubicBezTo>
                        <a:pt x="9" y="38"/>
                        <a:pt x="10" y="38"/>
                        <a:pt x="11" y="37"/>
                      </a:cubicBezTo>
                      <a:cubicBezTo>
                        <a:pt x="12" y="37"/>
                        <a:pt x="12" y="37"/>
                        <a:pt x="12" y="36"/>
                      </a:cubicBezTo>
                      <a:cubicBezTo>
                        <a:pt x="11" y="36"/>
                        <a:pt x="11" y="36"/>
                        <a:pt x="11" y="35"/>
                      </a:cubicBezTo>
                      <a:cubicBezTo>
                        <a:pt x="11" y="35"/>
                        <a:pt x="11" y="35"/>
                        <a:pt x="10" y="35"/>
                      </a:cubicBezTo>
                      <a:cubicBezTo>
                        <a:pt x="10" y="35"/>
                        <a:pt x="10" y="35"/>
                        <a:pt x="9" y="34"/>
                      </a:cubicBezTo>
                      <a:cubicBezTo>
                        <a:pt x="9" y="34"/>
                        <a:pt x="8" y="34"/>
                        <a:pt x="8" y="34"/>
                      </a:cubicBezTo>
                      <a:cubicBezTo>
                        <a:pt x="7" y="34"/>
                        <a:pt x="7" y="34"/>
                        <a:pt x="7" y="34"/>
                      </a:cubicBezTo>
                      <a:cubicBezTo>
                        <a:pt x="7" y="34"/>
                        <a:pt x="7" y="34"/>
                        <a:pt x="6" y="34"/>
                      </a:cubicBezTo>
                      <a:cubicBezTo>
                        <a:pt x="6" y="34"/>
                        <a:pt x="6" y="34"/>
                        <a:pt x="6" y="34"/>
                      </a:cubicBezTo>
                      <a:cubicBezTo>
                        <a:pt x="5" y="34"/>
                        <a:pt x="5" y="34"/>
                        <a:pt x="6" y="33"/>
                      </a:cubicBezTo>
                      <a:cubicBezTo>
                        <a:pt x="6" y="33"/>
                        <a:pt x="6" y="33"/>
                        <a:pt x="6" y="33"/>
                      </a:cubicBezTo>
                      <a:cubicBezTo>
                        <a:pt x="7" y="33"/>
                        <a:pt x="7" y="34"/>
                        <a:pt x="7" y="34"/>
                      </a:cubicBezTo>
                      <a:cubicBezTo>
                        <a:pt x="8" y="34"/>
                        <a:pt x="8" y="33"/>
                        <a:pt x="9" y="33"/>
                      </a:cubicBezTo>
                      <a:cubicBezTo>
                        <a:pt x="9" y="33"/>
                        <a:pt x="9" y="34"/>
                        <a:pt x="10" y="34"/>
                      </a:cubicBezTo>
                      <a:cubicBezTo>
                        <a:pt x="10" y="34"/>
                        <a:pt x="10" y="34"/>
                        <a:pt x="11" y="33"/>
                      </a:cubicBezTo>
                      <a:cubicBezTo>
                        <a:pt x="12" y="33"/>
                        <a:pt x="12" y="33"/>
                        <a:pt x="12" y="33"/>
                      </a:cubicBezTo>
                      <a:cubicBezTo>
                        <a:pt x="12" y="33"/>
                        <a:pt x="12" y="33"/>
                        <a:pt x="12" y="33"/>
                      </a:cubicBezTo>
                      <a:cubicBezTo>
                        <a:pt x="12" y="32"/>
                        <a:pt x="12" y="33"/>
                        <a:pt x="11" y="32"/>
                      </a:cubicBezTo>
                      <a:cubicBezTo>
                        <a:pt x="11" y="32"/>
                        <a:pt x="11" y="32"/>
                        <a:pt x="11" y="32"/>
                      </a:cubicBezTo>
                      <a:cubicBezTo>
                        <a:pt x="11" y="31"/>
                        <a:pt x="12" y="32"/>
                        <a:pt x="12" y="32"/>
                      </a:cubicBezTo>
                      <a:cubicBezTo>
                        <a:pt x="12" y="32"/>
                        <a:pt x="12" y="32"/>
                        <a:pt x="13" y="32"/>
                      </a:cubicBezTo>
                      <a:cubicBezTo>
                        <a:pt x="13" y="32"/>
                        <a:pt x="13" y="32"/>
                        <a:pt x="14" y="32"/>
                      </a:cubicBezTo>
                      <a:cubicBezTo>
                        <a:pt x="14" y="32"/>
                        <a:pt x="14" y="32"/>
                        <a:pt x="14" y="32"/>
                      </a:cubicBezTo>
                      <a:cubicBezTo>
                        <a:pt x="13" y="31"/>
                        <a:pt x="13" y="31"/>
                        <a:pt x="13" y="31"/>
                      </a:cubicBezTo>
                      <a:cubicBezTo>
                        <a:pt x="13" y="30"/>
                        <a:pt x="13" y="31"/>
                        <a:pt x="13" y="30"/>
                      </a:cubicBezTo>
                      <a:cubicBezTo>
                        <a:pt x="12" y="30"/>
                        <a:pt x="13" y="30"/>
                        <a:pt x="13" y="30"/>
                      </a:cubicBezTo>
                      <a:cubicBezTo>
                        <a:pt x="13" y="30"/>
                        <a:pt x="13" y="30"/>
                        <a:pt x="14" y="30"/>
                      </a:cubicBezTo>
                      <a:cubicBezTo>
                        <a:pt x="14" y="30"/>
                        <a:pt x="14" y="30"/>
                        <a:pt x="14" y="31"/>
                      </a:cubicBezTo>
                      <a:cubicBezTo>
                        <a:pt x="14" y="31"/>
                        <a:pt x="15" y="31"/>
                        <a:pt x="15" y="31"/>
                      </a:cubicBezTo>
                      <a:cubicBezTo>
                        <a:pt x="15" y="30"/>
                        <a:pt x="15" y="30"/>
                        <a:pt x="16" y="30"/>
                      </a:cubicBezTo>
                      <a:cubicBezTo>
                        <a:pt x="16" y="30"/>
                        <a:pt x="16" y="30"/>
                        <a:pt x="16" y="30"/>
                      </a:cubicBezTo>
                      <a:cubicBezTo>
                        <a:pt x="16" y="30"/>
                        <a:pt x="16" y="30"/>
                        <a:pt x="16" y="30"/>
                      </a:cubicBezTo>
                      <a:cubicBezTo>
                        <a:pt x="17" y="30"/>
                        <a:pt x="17" y="30"/>
                        <a:pt x="17" y="30"/>
                      </a:cubicBezTo>
                      <a:cubicBezTo>
                        <a:pt x="17" y="30"/>
                        <a:pt x="17" y="30"/>
                        <a:pt x="18" y="30"/>
                      </a:cubicBezTo>
                      <a:cubicBezTo>
                        <a:pt x="18" y="30"/>
                        <a:pt x="18" y="30"/>
                        <a:pt x="18" y="30"/>
                      </a:cubicBezTo>
                      <a:cubicBezTo>
                        <a:pt x="18" y="31"/>
                        <a:pt x="19" y="31"/>
                        <a:pt x="19" y="31"/>
                      </a:cubicBezTo>
                      <a:cubicBezTo>
                        <a:pt x="20" y="31"/>
                        <a:pt x="20" y="31"/>
                        <a:pt x="22" y="31"/>
                      </a:cubicBezTo>
                      <a:cubicBezTo>
                        <a:pt x="23" y="32"/>
                        <a:pt x="23" y="32"/>
                        <a:pt x="23" y="32"/>
                      </a:cubicBezTo>
                      <a:cubicBezTo>
                        <a:pt x="24" y="32"/>
                        <a:pt x="24" y="33"/>
                        <a:pt x="25" y="33"/>
                      </a:cubicBezTo>
                      <a:cubicBezTo>
                        <a:pt x="25" y="34"/>
                        <a:pt x="25" y="34"/>
                        <a:pt x="26" y="34"/>
                      </a:cubicBezTo>
                      <a:cubicBezTo>
                        <a:pt x="26" y="35"/>
                        <a:pt x="26" y="35"/>
                        <a:pt x="26" y="36"/>
                      </a:cubicBezTo>
                      <a:cubicBezTo>
                        <a:pt x="26" y="37"/>
                        <a:pt x="27" y="37"/>
                        <a:pt x="27" y="37"/>
                      </a:cubicBezTo>
                      <a:cubicBezTo>
                        <a:pt x="28" y="37"/>
                        <a:pt x="28" y="37"/>
                        <a:pt x="28" y="37"/>
                      </a:cubicBezTo>
                      <a:cubicBezTo>
                        <a:pt x="29" y="37"/>
                        <a:pt x="29" y="37"/>
                        <a:pt x="29" y="37"/>
                      </a:cubicBezTo>
                      <a:cubicBezTo>
                        <a:pt x="29" y="38"/>
                        <a:pt x="29" y="38"/>
                        <a:pt x="29" y="38"/>
                      </a:cubicBezTo>
                      <a:cubicBezTo>
                        <a:pt x="29" y="39"/>
                        <a:pt x="29" y="39"/>
                        <a:pt x="30" y="39"/>
                      </a:cubicBezTo>
                      <a:cubicBezTo>
                        <a:pt x="30" y="39"/>
                        <a:pt x="31" y="40"/>
                        <a:pt x="31" y="40"/>
                      </a:cubicBezTo>
                      <a:cubicBezTo>
                        <a:pt x="32" y="41"/>
                        <a:pt x="32" y="41"/>
                        <a:pt x="32" y="41"/>
                      </a:cubicBezTo>
                      <a:cubicBezTo>
                        <a:pt x="32" y="41"/>
                        <a:pt x="33" y="42"/>
                        <a:pt x="33" y="42"/>
                      </a:cubicBezTo>
                      <a:cubicBezTo>
                        <a:pt x="34" y="42"/>
                        <a:pt x="34" y="42"/>
                        <a:pt x="35" y="42"/>
                      </a:cubicBezTo>
                      <a:cubicBezTo>
                        <a:pt x="35" y="42"/>
                        <a:pt x="36" y="42"/>
                        <a:pt x="36" y="42"/>
                      </a:cubicBezTo>
                      <a:cubicBezTo>
                        <a:pt x="37" y="42"/>
                        <a:pt x="37" y="42"/>
                        <a:pt x="38" y="42"/>
                      </a:cubicBezTo>
                      <a:cubicBezTo>
                        <a:pt x="38" y="42"/>
                        <a:pt x="38" y="42"/>
                        <a:pt x="39" y="42"/>
                      </a:cubicBezTo>
                      <a:cubicBezTo>
                        <a:pt x="39" y="42"/>
                        <a:pt x="40" y="42"/>
                        <a:pt x="40" y="42"/>
                      </a:cubicBezTo>
                      <a:cubicBezTo>
                        <a:pt x="41" y="42"/>
                        <a:pt x="41" y="42"/>
                        <a:pt x="41" y="42"/>
                      </a:cubicBezTo>
                      <a:cubicBezTo>
                        <a:pt x="42" y="43"/>
                        <a:pt x="42" y="43"/>
                        <a:pt x="43" y="43"/>
                      </a:cubicBezTo>
                      <a:cubicBezTo>
                        <a:pt x="43" y="43"/>
                        <a:pt x="43" y="43"/>
                        <a:pt x="43" y="43"/>
                      </a:cubicBezTo>
                      <a:cubicBezTo>
                        <a:pt x="44" y="44"/>
                        <a:pt x="44" y="44"/>
                        <a:pt x="44" y="44"/>
                      </a:cubicBezTo>
                      <a:cubicBezTo>
                        <a:pt x="45" y="44"/>
                        <a:pt x="45" y="44"/>
                        <a:pt x="45" y="44"/>
                      </a:cubicBezTo>
                      <a:cubicBezTo>
                        <a:pt x="46" y="43"/>
                        <a:pt x="46" y="43"/>
                        <a:pt x="45" y="43"/>
                      </a:cubicBezTo>
                      <a:cubicBezTo>
                        <a:pt x="45" y="43"/>
                        <a:pt x="45" y="43"/>
                        <a:pt x="45" y="43"/>
                      </a:cubicBezTo>
                      <a:cubicBezTo>
                        <a:pt x="44" y="42"/>
                        <a:pt x="44" y="42"/>
                        <a:pt x="44" y="42"/>
                      </a:cubicBezTo>
                      <a:cubicBezTo>
                        <a:pt x="44" y="42"/>
                        <a:pt x="44" y="41"/>
                        <a:pt x="44" y="41"/>
                      </a:cubicBezTo>
                      <a:cubicBezTo>
                        <a:pt x="44" y="41"/>
                        <a:pt x="44" y="41"/>
                        <a:pt x="43" y="41"/>
                      </a:cubicBezTo>
                      <a:cubicBezTo>
                        <a:pt x="42" y="40"/>
                        <a:pt x="42" y="41"/>
                        <a:pt x="42" y="40"/>
                      </a:cubicBezTo>
                      <a:cubicBezTo>
                        <a:pt x="42" y="40"/>
                        <a:pt x="42" y="40"/>
                        <a:pt x="42" y="39"/>
                      </a:cubicBezTo>
                      <a:cubicBezTo>
                        <a:pt x="42" y="39"/>
                        <a:pt x="43" y="39"/>
                        <a:pt x="43" y="39"/>
                      </a:cubicBezTo>
                      <a:cubicBezTo>
                        <a:pt x="43" y="39"/>
                        <a:pt x="43" y="39"/>
                        <a:pt x="42" y="39"/>
                      </a:cubicBezTo>
                      <a:cubicBezTo>
                        <a:pt x="42" y="38"/>
                        <a:pt x="41" y="39"/>
                        <a:pt x="41" y="39"/>
                      </a:cubicBezTo>
                      <a:cubicBezTo>
                        <a:pt x="40" y="39"/>
                        <a:pt x="40" y="39"/>
                        <a:pt x="39" y="38"/>
                      </a:cubicBezTo>
                      <a:cubicBezTo>
                        <a:pt x="39" y="38"/>
                        <a:pt x="39" y="38"/>
                        <a:pt x="39" y="38"/>
                      </a:cubicBezTo>
                      <a:cubicBezTo>
                        <a:pt x="38" y="37"/>
                        <a:pt x="39" y="37"/>
                        <a:pt x="39" y="37"/>
                      </a:cubicBezTo>
                      <a:cubicBezTo>
                        <a:pt x="39" y="37"/>
                        <a:pt x="39" y="36"/>
                        <a:pt x="39" y="36"/>
                      </a:cubicBezTo>
                      <a:cubicBezTo>
                        <a:pt x="38" y="36"/>
                        <a:pt x="38" y="36"/>
                        <a:pt x="37" y="36"/>
                      </a:cubicBezTo>
                      <a:cubicBezTo>
                        <a:pt x="37" y="36"/>
                        <a:pt x="37" y="36"/>
                        <a:pt x="36" y="36"/>
                      </a:cubicBezTo>
                      <a:cubicBezTo>
                        <a:pt x="36" y="36"/>
                        <a:pt x="35" y="36"/>
                        <a:pt x="35" y="36"/>
                      </a:cubicBezTo>
                      <a:cubicBezTo>
                        <a:pt x="35" y="35"/>
                        <a:pt x="35" y="35"/>
                        <a:pt x="35" y="34"/>
                      </a:cubicBezTo>
                      <a:cubicBezTo>
                        <a:pt x="34" y="33"/>
                        <a:pt x="34" y="33"/>
                        <a:pt x="33" y="32"/>
                      </a:cubicBezTo>
                      <a:cubicBezTo>
                        <a:pt x="33" y="31"/>
                        <a:pt x="33" y="31"/>
                        <a:pt x="32" y="30"/>
                      </a:cubicBezTo>
                      <a:cubicBezTo>
                        <a:pt x="31" y="30"/>
                        <a:pt x="31" y="30"/>
                        <a:pt x="30" y="30"/>
                      </a:cubicBezTo>
                      <a:cubicBezTo>
                        <a:pt x="29" y="29"/>
                        <a:pt x="29" y="29"/>
                        <a:pt x="29" y="29"/>
                      </a:cubicBezTo>
                      <a:cubicBezTo>
                        <a:pt x="29" y="29"/>
                        <a:pt x="29" y="28"/>
                        <a:pt x="28" y="27"/>
                      </a:cubicBezTo>
                      <a:cubicBezTo>
                        <a:pt x="28" y="26"/>
                        <a:pt x="28" y="26"/>
                        <a:pt x="28" y="26"/>
                      </a:cubicBezTo>
                      <a:cubicBezTo>
                        <a:pt x="28" y="25"/>
                        <a:pt x="29" y="26"/>
                        <a:pt x="30" y="26"/>
                      </a:cubicBezTo>
                      <a:cubicBezTo>
                        <a:pt x="31" y="26"/>
                        <a:pt x="31" y="26"/>
                        <a:pt x="31" y="25"/>
                      </a:cubicBezTo>
                      <a:cubicBezTo>
                        <a:pt x="32" y="25"/>
                        <a:pt x="32" y="25"/>
                        <a:pt x="32" y="24"/>
                      </a:cubicBezTo>
                      <a:cubicBezTo>
                        <a:pt x="32" y="24"/>
                        <a:pt x="32" y="24"/>
                        <a:pt x="32" y="23"/>
                      </a:cubicBezTo>
                      <a:cubicBezTo>
                        <a:pt x="31" y="23"/>
                        <a:pt x="31" y="23"/>
                        <a:pt x="30" y="22"/>
                      </a:cubicBezTo>
                      <a:cubicBezTo>
                        <a:pt x="29" y="22"/>
                        <a:pt x="29" y="22"/>
                        <a:pt x="29" y="22"/>
                      </a:cubicBezTo>
                      <a:moveTo>
                        <a:pt x="60" y="47"/>
                      </a:moveTo>
                      <a:cubicBezTo>
                        <a:pt x="60" y="47"/>
                        <a:pt x="60" y="47"/>
                        <a:pt x="59" y="47"/>
                      </a:cubicBezTo>
                      <a:cubicBezTo>
                        <a:pt x="59" y="46"/>
                        <a:pt x="59" y="47"/>
                        <a:pt x="59" y="46"/>
                      </a:cubicBezTo>
                      <a:cubicBezTo>
                        <a:pt x="58" y="47"/>
                        <a:pt x="59" y="47"/>
                        <a:pt x="59" y="47"/>
                      </a:cubicBezTo>
                      <a:cubicBezTo>
                        <a:pt x="59" y="47"/>
                        <a:pt x="60" y="47"/>
                        <a:pt x="60" y="48"/>
                      </a:cubicBezTo>
                      <a:cubicBezTo>
                        <a:pt x="60" y="48"/>
                        <a:pt x="60" y="48"/>
                        <a:pt x="61" y="48"/>
                      </a:cubicBezTo>
                      <a:cubicBezTo>
                        <a:pt x="61" y="48"/>
                        <a:pt x="60" y="47"/>
                        <a:pt x="60" y="47"/>
                      </a:cubicBezTo>
                      <a:moveTo>
                        <a:pt x="62" y="46"/>
                      </a:moveTo>
                      <a:cubicBezTo>
                        <a:pt x="62" y="47"/>
                        <a:pt x="62" y="47"/>
                        <a:pt x="62" y="47"/>
                      </a:cubicBezTo>
                      <a:cubicBezTo>
                        <a:pt x="63" y="47"/>
                        <a:pt x="63" y="47"/>
                        <a:pt x="63" y="47"/>
                      </a:cubicBezTo>
                      <a:cubicBezTo>
                        <a:pt x="63" y="47"/>
                        <a:pt x="63" y="47"/>
                        <a:pt x="63" y="46"/>
                      </a:cubicBezTo>
                      <a:cubicBezTo>
                        <a:pt x="63" y="46"/>
                        <a:pt x="62" y="46"/>
                        <a:pt x="62" y="46"/>
                      </a:cubicBezTo>
                      <a:moveTo>
                        <a:pt x="45" y="41"/>
                      </a:moveTo>
                      <a:cubicBezTo>
                        <a:pt x="45" y="42"/>
                        <a:pt x="45" y="42"/>
                        <a:pt x="46" y="42"/>
                      </a:cubicBezTo>
                      <a:cubicBezTo>
                        <a:pt x="46" y="42"/>
                        <a:pt x="46" y="42"/>
                        <a:pt x="47" y="42"/>
                      </a:cubicBezTo>
                      <a:cubicBezTo>
                        <a:pt x="47" y="42"/>
                        <a:pt x="47" y="41"/>
                        <a:pt x="46" y="42"/>
                      </a:cubicBezTo>
                      <a:cubicBezTo>
                        <a:pt x="46" y="42"/>
                        <a:pt x="46" y="42"/>
                        <a:pt x="45" y="41"/>
                      </a:cubicBezTo>
                      <a:moveTo>
                        <a:pt x="49" y="41"/>
                      </a:moveTo>
                      <a:cubicBezTo>
                        <a:pt x="49" y="41"/>
                        <a:pt x="49" y="41"/>
                        <a:pt x="48" y="41"/>
                      </a:cubicBezTo>
                      <a:cubicBezTo>
                        <a:pt x="48" y="41"/>
                        <a:pt x="48" y="41"/>
                        <a:pt x="48" y="41"/>
                      </a:cubicBezTo>
                      <a:cubicBezTo>
                        <a:pt x="48" y="41"/>
                        <a:pt x="48" y="41"/>
                        <a:pt x="49" y="41"/>
                      </a:cubicBezTo>
                      <a:moveTo>
                        <a:pt x="43" y="37"/>
                      </a:moveTo>
                      <a:cubicBezTo>
                        <a:pt x="43" y="37"/>
                        <a:pt x="43" y="38"/>
                        <a:pt x="44" y="38"/>
                      </a:cubicBezTo>
                      <a:cubicBezTo>
                        <a:pt x="44" y="38"/>
                        <a:pt x="44" y="39"/>
                        <a:pt x="44" y="38"/>
                      </a:cubicBezTo>
                      <a:cubicBezTo>
                        <a:pt x="44" y="38"/>
                        <a:pt x="44" y="37"/>
                        <a:pt x="44" y="37"/>
                      </a:cubicBezTo>
                      <a:cubicBezTo>
                        <a:pt x="44" y="37"/>
                        <a:pt x="44" y="37"/>
                        <a:pt x="43" y="37"/>
                      </a:cubicBezTo>
                      <a:moveTo>
                        <a:pt x="47" y="40"/>
                      </a:moveTo>
                      <a:cubicBezTo>
                        <a:pt x="47" y="40"/>
                        <a:pt x="47" y="41"/>
                        <a:pt x="47" y="41"/>
                      </a:cubicBezTo>
                      <a:cubicBezTo>
                        <a:pt x="47" y="41"/>
                        <a:pt x="48" y="41"/>
                        <a:pt x="48" y="41"/>
                      </a:cubicBezTo>
                      <a:cubicBezTo>
                        <a:pt x="48" y="40"/>
                        <a:pt x="47" y="40"/>
                        <a:pt x="47" y="40"/>
                      </a:cubicBezTo>
                      <a:moveTo>
                        <a:pt x="46" y="39"/>
                      </a:moveTo>
                      <a:cubicBezTo>
                        <a:pt x="46" y="38"/>
                        <a:pt x="46" y="38"/>
                        <a:pt x="46" y="38"/>
                      </a:cubicBezTo>
                      <a:cubicBezTo>
                        <a:pt x="46" y="38"/>
                        <a:pt x="46" y="38"/>
                        <a:pt x="46" y="38"/>
                      </a:cubicBezTo>
                      <a:cubicBezTo>
                        <a:pt x="45" y="38"/>
                        <a:pt x="45" y="38"/>
                        <a:pt x="45" y="38"/>
                      </a:cubicBezTo>
                      <a:cubicBezTo>
                        <a:pt x="45" y="38"/>
                        <a:pt x="45" y="39"/>
                        <a:pt x="46" y="39"/>
                      </a:cubicBezTo>
                      <a:cubicBezTo>
                        <a:pt x="46" y="39"/>
                        <a:pt x="46" y="39"/>
                        <a:pt x="47" y="39"/>
                      </a:cubicBezTo>
                      <a:cubicBezTo>
                        <a:pt x="47" y="39"/>
                        <a:pt x="47" y="39"/>
                        <a:pt x="46" y="39"/>
                      </a:cubicBezTo>
                      <a:moveTo>
                        <a:pt x="57" y="36"/>
                      </a:moveTo>
                      <a:cubicBezTo>
                        <a:pt x="57" y="36"/>
                        <a:pt x="56" y="36"/>
                        <a:pt x="55" y="36"/>
                      </a:cubicBezTo>
                      <a:cubicBezTo>
                        <a:pt x="54" y="36"/>
                        <a:pt x="55" y="36"/>
                        <a:pt x="55" y="36"/>
                      </a:cubicBezTo>
                      <a:cubicBezTo>
                        <a:pt x="55" y="36"/>
                        <a:pt x="56" y="37"/>
                        <a:pt x="56" y="37"/>
                      </a:cubicBezTo>
                      <a:cubicBezTo>
                        <a:pt x="57" y="37"/>
                        <a:pt x="57" y="36"/>
                        <a:pt x="57" y="36"/>
                      </a:cubicBezTo>
                      <a:moveTo>
                        <a:pt x="56" y="43"/>
                      </a:moveTo>
                      <a:cubicBezTo>
                        <a:pt x="55" y="43"/>
                        <a:pt x="55" y="43"/>
                        <a:pt x="55" y="43"/>
                      </a:cubicBezTo>
                      <a:cubicBezTo>
                        <a:pt x="55" y="44"/>
                        <a:pt x="56" y="44"/>
                        <a:pt x="56" y="44"/>
                      </a:cubicBezTo>
                      <a:cubicBezTo>
                        <a:pt x="56" y="44"/>
                        <a:pt x="56" y="44"/>
                        <a:pt x="56" y="43"/>
                      </a:cubicBezTo>
                      <a:cubicBezTo>
                        <a:pt x="56" y="43"/>
                        <a:pt x="56" y="43"/>
                        <a:pt x="56" y="43"/>
                      </a:cubicBezTo>
                      <a:moveTo>
                        <a:pt x="48" y="34"/>
                      </a:moveTo>
                      <a:cubicBezTo>
                        <a:pt x="48" y="34"/>
                        <a:pt x="48" y="34"/>
                        <a:pt x="48" y="33"/>
                      </a:cubicBezTo>
                      <a:cubicBezTo>
                        <a:pt x="48" y="33"/>
                        <a:pt x="48" y="33"/>
                        <a:pt x="47" y="33"/>
                      </a:cubicBezTo>
                      <a:cubicBezTo>
                        <a:pt x="47" y="34"/>
                        <a:pt x="47" y="34"/>
                        <a:pt x="48" y="34"/>
                      </a:cubicBezTo>
                      <a:cubicBezTo>
                        <a:pt x="48" y="35"/>
                        <a:pt x="48" y="35"/>
                        <a:pt x="48" y="34"/>
                      </a:cubicBezTo>
                      <a:moveTo>
                        <a:pt x="59" y="12"/>
                      </a:moveTo>
                      <a:cubicBezTo>
                        <a:pt x="59" y="12"/>
                        <a:pt x="59" y="11"/>
                        <a:pt x="59" y="12"/>
                      </a:cubicBezTo>
                      <a:cubicBezTo>
                        <a:pt x="59" y="12"/>
                        <a:pt x="59" y="12"/>
                        <a:pt x="59" y="12"/>
                      </a:cubicBezTo>
                      <a:cubicBezTo>
                        <a:pt x="59" y="12"/>
                        <a:pt x="59" y="13"/>
                        <a:pt x="59" y="12"/>
                      </a:cubicBezTo>
                      <a:moveTo>
                        <a:pt x="51" y="6"/>
                      </a:moveTo>
                      <a:cubicBezTo>
                        <a:pt x="51" y="6"/>
                        <a:pt x="51" y="6"/>
                        <a:pt x="51" y="6"/>
                      </a:cubicBezTo>
                      <a:cubicBezTo>
                        <a:pt x="51" y="7"/>
                        <a:pt x="51" y="7"/>
                        <a:pt x="51" y="6"/>
                      </a:cubicBezTo>
                      <a:cubicBezTo>
                        <a:pt x="51" y="6"/>
                        <a:pt x="51" y="6"/>
                        <a:pt x="51" y="6"/>
                      </a:cubicBezTo>
                      <a:moveTo>
                        <a:pt x="49" y="8"/>
                      </a:moveTo>
                      <a:cubicBezTo>
                        <a:pt x="49" y="7"/>
                        <a:pt x="49" y="7"/>
                        <a:pt x="48" y="7"/>
                      </a:cubicBezTo>
                      <a:cubicBezTo>
                        <a:pt x="47" y="6"/>
                        <a:pt x="46" y="5"/>
                        <a:pt x="46" y="6"/>
                      </a:cubicBezTo>
                      <a:cubicBezTo>
                        <a:pt x="46" y="6"/>
                        <a:pt x="46" y="6"/>
                        <a:pt x="46" y="7"/>
                      </a:cubicBezTo>
                      <a:cubicBezTo>
                        <a:pt x="47" y="7"/>
                        <a:pt x="47" y="7"/>
                        <a:pt x="48" y="8"/>
                      </a:cubicBezTo>
                      <a:cubicBezTo>
                        <a:pt x="49" y="8"/>
                        <a:pt x="48" y="8"/>
                        <a:pt x="49" y="8"/>
                      </a:cubicBezTo>
                      <a:cubicBezTo>
                        <a:pt x="50" y="9"/>
                        <a:pt x="50" y="8"/>
                        <a:pt x="51" y="9"/>
                      </a:cubicBezTo>
                      <a:cubicBezTo>
                        <a:pt x="52" y="10"/>
                        <a:pt x="52" y="10"/>
                        <a:pt x="53" y="10"/>
                      </a:cubicBezTo>
                      <a:cubicBezTo>
                        <a:pt x="53" y="11"/>
                        <a:pt x="54" y="11"/>
                        <a:pt x="54" y="12"/>
                      </a:cubicBezTo>
                      <a:cubicBezTo>
                        <a:pt x="54" y="13"/>
                        <a:pt x="54" y="13"/>
                        <a:pt x="54" y="13"/>
                      </a:cubicBezTo>
                      <a:cubicBezTo>
                        <a:pt x="54" y="14"/>
                        <a:pt x="54" y="14"/>
                        <a:pt x="55" y="15"/>
                      </a:cubicBezTo>
                      <a:cubicBezTo>
                        <a:pt x="55" y="15"/>
                        <a:pt x="55" y="16"/>
                        <a:pt x="56" y="15"/>
                      </a:cubicBezTo>
                      <a:cubicBezTo>
                        <a:pt x="56" y="15"/>
                        <a:pt x="56" y="14"/>
                        <a:pt x="56" y="14"/>
                      </a:cubicBezTo>
                      <a:cubicBezTo>
                        <a:pt x="56" y="13"/>
                        <a:pt x="56" y="13"/>
                        <a:pt x="56" y="12"/>
                      </a:cubicBezTo>
                      <a:cubicBezTo>
                        <a:pt x="56" y="12"/>
                        <a:pt x="55" y="11"/>
                        <a:pt x="54" y="11"/>
                      </a:cubicBezTo>
                      <a:cubicBezTo>
                        <a:pt x="54" y="11"/>
                        <a:pt x="53" y="10"/>
                        <a:pt x="53" y="10"/>
                      </a:cubicBezTo>
                      <a:cubicBezTo>
                        <a:pt x="52" y="9"/>
                        <a:pt x="51" y="9"/>
                        <a:pt x="51" y="9"/>
                      </a:cubicBezTo>
                      <a:cubicBezTo>
                        <a:pt x="50" y="8"/>
                        <a:pt x="49" y="8"/>
                        <a:pt x="49" y="8"/>
                      </a:cubicBezTo>
                      <a:moveTo>
                        <a:pt x="54" y="8"/>
                      </a:moveTo>
                      <a:cubicBezTo>
                        <a:pt x="54" y="8"/>
                        <a:pt x="54" y="9"/>
                        <a:pt x="54" y="8"/>
                      </a:cubicBezTo>
                      <a:cubicBezTo>
                        <a:pt x="54" y="8"/>
                        <a:pt x="54" y="7"/>
                        <a:pt x="54" y="7"/>
                      </a:cubicBezTo>
                      <a:cubicBezTo>
                        <a:pt x="54" y="8"/>
                        <a:pt x="53" y="8"/>
                        <a:pt x="54" y="8"/>
                      </a:cubicBezTo>
                      <a:moveTo>
                        <a:pt x="43" y="5"/>
                      </a:moveTo>
                      <a:cubicBezTo>
                        <a:pt x="43" y="5"/>
                        <a:pt x="43" y="4"/>
                        <a:pt x="42" y="5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42" y="5"/>
                        <a:pt x="42" y="6"/>
                        <a:pt x="43" y="6"/>
                      </a:cubicBezTo>
                      <a:cubicBezTo>
                        <a:pt x="43" y="6"/>
                        <a:pt x="43" y="6"/>
                        <a:pt x="43" y="5"/>
                      </a:cubicBezTo>
                      <a:moveTo>
                        <a:pt x="42" y="17"/>
                      </a:moveTo>
                      <a:cubicBezTo>
                        <a:pt x="42" y="17"/>
                        <a:pt x="42" y="18"/>
                        <a:pt x="42" y="18"/>
                      </a:cubicBezTo>
                      <a:cubicBezTo>
                        <a:pt x="43" y="18"/>
                        <a:pt x="43" y="18"/>
                        <a:pt x="43" y="17"/>
                      </a:cubicBezTo>
                      <a:cubicBezTo>
                        <a:pt x="43" y="17"/>
                        <a:pt x="43" y="17"/>
                        <a:pt x="42" y="17"/>
                      </a:cubicBezTo>
                      <a:moveTo>
                        <a:pt x="39" y="15"/>
                      </a:moveTo>
                      <a:cubicBezTo>
                        <a:pt x="39" y="16"/>
                        <a:pt x="39" y="16"/>
                        <a:pt x="40" y="16"/>
                      </a:cubicBezTo>
                      <a:cubicBezTo>
                        <a:pt x="40" y="16"/>
                        <a:pt x="40" y="16"/>
                        <a:pt x="40" y="16"/>
                      </a:cubicBezTo>
                      <a:cubicBezTo>
                        <a:pt x="40" y="15"/>
                        <a:pt x="39" y="15"/>
                        <a:pt x="39" y="15"/>
                      </a:cubicBezTo>
                      <a:moveTo>
                        <a:pt x="40" y="0"/>
                      </a:moveTo>
                      <a:cubicBezTo>
                        <a:pt x="39" y="0"/>
                        <a:pt x="40" y="1"/>
                        <a:pt x="40" y="1"/>
                      </a:cubicBezTo>
                      <a:cubicBezTo>
                        <a:pt x="40" y="1"/>
                        <a:pt x="41" y="1"/>
                        <a:pt x="41" y="1"/>
                      </a:cubicBezTo>
                      <a:cubicBezTo>
                        <a:pt x="40" y="0"/>
                        <a:pt x="40" y="0"/>
                        <a:pt x="40" y="0"/>
                      </a:cubicBezTo>
                      <a:moveTo>
                        <a:pt x="32" y="5"/>
                      </a:moveTo>
                      <a:cubicBezTo>
                        <a:pt x="32" y="5"/>
                        <a:pt x="32" y="4"/>
                        <a:pt x="31" y="5"/>
                      </a:cubicBezTo>
                      <a:cubicBezTo>
                        <a:pt x="31" y="5"/>
                        <a:pt x="31" y="5"/>
                        <a:pt x="31" y="5"/>
                      </a:cubicBezTo>
                      <a:cubicBezTo>
                        <a:pt x="31" y="5"/>
                        <a:pt x="31" y="5"/>
                        <a:pt x="32" y="5"/>
                      </a:cubicBezTo>
                      <a:moveTo>
                        <a:pt x="34" y="20"/>
                      </a:moveTo>
                      <a:cubicBezTo>
                        <a:pt x="34" y="20"/>
                        <a:pt x="34" y="20"/>
                        <a:pt x="35" y="21"/>
                      </a:cubicBezTo>
                      <a:cubicBezTo>
                        <a:pt x="35" y="21"/>
                        <a:pt x="35" y="21"/>
                        <a:pt x="35" y="21"/>
                      </a:cubicBezTo>
                      <a:cubicBezTo>
                        <a:pt x="36" y="21"/>
                        <a:pt x="36" y="21"/>
                        <a:pt x="37" y="22"/>
                      </a:cubicBezTo>
                      <a:cubicBezTo>
                        <a:pt x="38" y="22"/>
                        <a:pt x="37" y="22"/>
                        <a:pt x="37" y="22"/>
                      </a:cubicBezTo>
                      <a:cubicBezTo>
                        <a:pt x="38" y="23"/>
                        <a:pt x="38" y="23"/>
                        <a:pt x="39" y="22"/>
                      </a:cubicBezTo>
                      <a:cubicBezTo>
                        <a:pt x="40" y="22"/>
                        <a:pt x="40" y="22"/>
                        <a:pt x="40" y="23"/>
                      </a:cubicBezTo>
                      <a:cubicBezTo>
                        <a:pt x="40" y="23"/>
                        <a:pt x="41" y="23"/>
                        <a:pt x="41" y="23"/>
                      </a:cubicBezTo>
                      <a:cubicBezTo>
                        <a:pt x="41" y="23"/>
                        <a:pt x="42" y="23"/>
                        <a:pt x="43" y="23"/>
                      </a:cubicBezTo>
                      <a:cubicBezTo>
                        <a:pt x="43" y="23"/>
                        <a:pt x="44" y="22"/>
                        <a:pt x="44" y="22"/>
                      </a:cubicBezTo>
                      <a:cubicBezTo>
                        <a:pt x="45" y="22"/>
                        <a:pt x="46" y="22"/>
                        <a:pt x="47" y="22"/>
                      </a:cubicBezTo>
                      <a:cubicBezTo>
                        <a:pt x="47" y="22"/>
                        <a:pt x="47" y="22"/>
                        <a:pt x="48" y="21"/>
                      </a:cubicBezTo>
                      <a:cubicBezTo>
                        <a:pt x="49" y="20"/>
                        <a:pt x="49" y="20"/>
                        <a:pt x="49" y="20"/>
                      </a:cubicBezTo>
                      <a:cubicBezTo>
                        <a:pt x="50" y="19"/>
                        <a:pt x="51" y="19"/>
                        <a:pt x="51" y="19"/>
                      </a:cubicBezTo>
                      <a:cubicBezTo>
                        <a:pt x="52" y="19"/>
                        <a:pt x="52" y="19"/>
                        <a:pt x="52" y="18"/>
                      </a:cubicBezTo>
                      <a:cubicBezTo>
                        <a:pt x="52" y="18"/>
                        <a:pt x="52" y="18"/>
                        <a:pt x="52" y="18"/>
                      </a:cubicBezTo>
                      <a:cubicBezTo>
                        <a:pt x="51" y="17"/>
                        <a:pt x="51" y="17"/>
                        <a:pt x="51" y="16"/>
                      </a:cubicBezTo>
                      <a:cubicBezTo>
                        <a:pt x="51" y="16"/>
                        <a:pt x="52" y="16"/>
                        <a:pt x="52" y="16"/>
                      </a:cubicBezTo>
                      <a:cubicBezTo>
                        <a:pt x="53" y="16"/>
                        <a:pt x="53" y="16"/>
                        <a:pt x="53" y="16"/>
                      </a:cubicBezTo>
                      <a:cubicBezTo>
                        <a:pt x="53" y="16"/>
                        <a:pt x="53" y="15"/>
                        <a:pt x="53" y="14"/>
                      </a:cubicBezTo>
                      <a:cubicBezTo>
                        <a:pt x="53" y="14"/>
                        <a:pt x="53" y="14"/>
                        <a:pt x="53" y="14"/>
                      </a:cubicBezTo>
                      <a:cubicBezTo>
                        <a:pt x="53" y="13"/>
                        <a:pt x="52" y="13"/>
                        <a:pt x="52" y="13"/>
                      </a:cubicBezTo>
                      <a:cubicBezTo>
                        <a:pt x="52" y="13"/>
                        <a:pt x="52" y="13"/>
                        <a:pt x="51" y="13"/>
                      </a:cubicBezTo>
                      <a:cubicBezTo>
                        <a:pt x="50" y="13"/>
                        <a:pt x="50" y="13"/>
                        <a:pt x="50" y="13"/>
                      </a:cubicBezTo>
                      <a:cubicBezTo>
                        <a:pt x="50" y="13"/>
                        <a:pt x="49" y="13"/>
                        <a:pt x="49" y="14"/>
                      </a:cubicBezTo>
                      <a:cubicBezTo>
                        <a:pt x="49" y="14"/>
                        <a:pt x="49" y="15"/>
                        <a:pt x="50" y="15"/>
                      </a:cubicBezTo>
                      <a:cubicBezTo>
                        <a:pt x="50" y="16"/>
                        <a:pt x="50" y="16"/>
                        <a:pt x="49" y="17"/>
                      </a:cubicBezTo>
                      <a:cubicBezTo>
                        <a:pt x="49" y="17"/>
                        <a:pt x="49" y="17"/>
                        <a:pt x="48" y="17"/>
                      </a:cubicBezTo>
                      <a:cubicBezTo>
                        <a:pt x="47" y="17"/>
                        <a:pt x="48" y="17"/>
                        <a:pt x="47" y="18"/>
                      </a:cubicBezTo>
                      <a:cubicBezTo>
                        <a:pt x="47" y="19"/>
                        <a:pt x="47" y="18"/>
                        <a:pt x="46" y="19"/>
                      </a:cubicBezTo>
                      <a:cubicBezTo>
                        <a:pt x="46" y="20"/>
                        <a:pt x="45" y="20"/>
                        <a:pt x="45" y="20"/>
                      </a:cubicBezTo>
                      <a:cubicBezTo>
                        <a:pt x="45" y="20"/>
                        <a:pt x="45" y="19"/>
                        <a:pt x="44" y="19"/>
                      </a:cubicBezTo>
                      <a:cubicBezTo>
                        <a:pt x="44" y="19"/>
                        <a:pt x="43" y="20"/>
                        <a:pt x="43" y="20"/>
                      </a:cubicBezTo>
                      <a:cubicBezTo>
                        <a:pt x="43" y="19"/>
                        <a:pt x="43" y="19"/>
                        <a:pt x="42" y="19"/>
                      </a:cubicBezTo>
                      <a:cubicBezTo>
                        <a:pt x="42" y="19"/>
                        <a:pt x="41" y="20"/>
                        <a:pt x="41" y="20"/>
                      </a:cubicBezTo>
                      <a:cubicBezTo>
                        <a:pt x="41" y="20"/>
                        <a:pt x="40" y="19"/>
                        <a:pt x="40" y="20"/>
                      </a:cubicBezTo>
                      <a:cubicBezTo>
                        <a:pt x="40" y="20"/>
                        <a:pt x="39" y="20"/>
                        <a:pt x="39" y="20"/>
                      </a:cubicBezTo>
                      <a:cubicBezTo>
                        <a:pt x="38" y="20"/>
                        <a:pt x="38" y="20"/>
                        <a:pt x="37" y="20"/>
                      </a:cubicBezTo>
                      <a:cubicBezTo>
                        <a:pt x="37" y="20"/>
                        <a:pt x="37" y="20"/>
                        <a:pt x="36" y="20"/>
                      </a:cubicBezTo>
                      <a:cubicBezTo>
                        <a:pt x="35" y="20"/>
                        <a:pt x="36" y="20"/>
                        <a:pt x="35" y="20"/>
                      </a:cubicBezTo>
                      <a:cubicBezTo>
                        <a:pt x="35" y="19"/>
                        <a:pt x="34" y="20"/>
                        <a:pt x="34" y="20"/>
                      </a:cubicBezTo>
                      <a:moveTo>
                        <a:pt x="31" y="20"/>
                      </a:moveTo>
                      <a:cubicBezTo>
                        <a:pt x="31" y="20"/>
                        <a:pt x="32" y="20"/>
                        <a:pt x="32" y="20"/>
                      </a:cubicBezTo>
                      <a:cubicBezTo>
                        <a:pt x="32" y="20"/>
                        <a:pt x="32" y="21"/>
                        <a:pt x="32" y="21"/>
                      </a:cubicBezTo>
                      <a:cubicBezTo>
                        <a:pt x="33" y="21"/>
                        <a:pt x="33" y="21"/>
                        <a:pt x="33" y="20"/>
                      </a:cubicBezTo>
                      <a:cubicBezTo>
                        <a:pt x="33" y="20"/>
                        <a:pt x="32" y="19"/>
                        <a:pt x="31" y="20"/>
                      </a:cubicBezTo>
                      <a:moveTo>
                        <a:pt x="25" y="5"/>
                      </a:moveTo>
                      <a:cubicBezTo>
                        <a:pt x="26" y="5"/>
                        <a:pt x="29" y="5"/>
                        <a:pt x="29" y="4"/>
                      </a:cubicBezTo>
                      <a:cubicBezTo>
                        <a:pt x="29" y="4"/>
                        <a:pt x="30" y="3"/>
                        <a:pt x="29" y="3"/>
                      </a:cubicBezTo>
                      <a:cubicBezTo>
                        <a:pt x="29" y="3"/>
                        <a:pt x="29" y="3"/>
                        <a:pt x="28" y="3"/>
                      </a:cubicBezTo>
                      <a:cubicBezTo>
                        <a:pt x="27" y="3"/>
                        <a:pt x="27" y="3"/>
                        <a:pt x="26" y="3"/>
                      </a:cubicBezTo>
                      <a:cubicBezTo>
                        <a:pt x="26" y="3"/>
                        <a:pt x="25" y="4"/>
                        <a:pt x="25" y="5"/>
                      </a:cubicBezTo>
                      <a:moveTo>
                        <a:pt x="29" y="20"/>
                      </a:moveTo>
                      <a:cubicBezTo>
                        <a:pt x="29" y="20"/>
                        <a:pt x="29" y="19"/>
                        <a:pt x="29" y="19"/>
                      </a:cubicBezTo>
                      <a:cubicBezTo>
                        <a:pt x="29" y="19"/>
                        <a:pt x="28" y="18"/>
                        <a:pt x="28" y="19"/>
                      </a:cubicBezTo>
                      <a:cubicBezTo>
                        <a:pt x="28" y="20"/>
                        <a:pt x="28" y="20"/>
                        <a:pt x="29" y="20"/>
                      </a:cubicBezTo>
                      <a:moveTo>
                        <a:pt x="24" y="16"/>
                      </a:moveTo>
                      <a:cubicBezTo>
                        <a:pt x="24" y="16"/>
                        <a:pt x="23" y="15"/>
                        <a:pt x="23" y="15"/>
                      </a:cubicBezTo>
                      <a:cubicBezTo>
                        <a:pt x="23" y="16"/>
                        <a:pt x="22" y="16"/>
                        <a:pt x="23" y="16"/>
                      </a:cubicBezTo>
                      <a:cubicBezTo>
                        <a:pt x="23" y="16"/>
                        <a:pt x="23" y="16"/>
                        <a:pt x="24" y="1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367" name="Freeform 116"/>
                <p:cNvSpPr>
                  <a:spLocks/>
                </p:cNvSpPr>
                <p:nvPr/>
              </p:nvSpPr>
              <p:spPr bwMode="auto">
                <a:xfrm>
                  <a:off x="4311" y="1352"/>
                  <a:ext cx="138" cy="204"/>
                </a:xfrm>
                <a:custGeom>
                  <a:avLst/>
                  <a:gdLst>
                    <a:gd name="T0" fmla="*/ 38 w 52"/>
                    <a:gd name="T1" fmla="*/ 8 h 77"/>
                    <a:gd name="T2" fmla="*/ 39 w 52"/>
                    <a:gd name="T3" fmla="*/ 4 h 77"/>
                    <a:gd name="T4" fmla="*/ 35 w 52"/>
                    <a:gd name="T5" fmla="*/ 1 h 77"/>
                    <a:gd name="T6" fmla="*/ 30 w 52"/>
                    <a:gd name="T7" fmla="*/ 1 h 77"/>
                    <a:gd name="T8" fmla="*/ 24 w 52"/>
                    <a:gd name="T9" fmla="*/ 4 h 77"/>
                    <a:gd name="T10" fmla="*/ 22 w 52"/>
                    <a:gd name="T11" fmla="*/ 10 h 77"/>
                    <a:gd name="T12" fmla="*/ 16 w 52"/>
                    <a:gd name="T13" fmla="*/ 11 h 77"/>
                    <a:gd name="T14" fmla="*/ 7 w 52"/>
                    <a:gd name="T15" fmla="*/ 12 h 77"/>
                    <a:gd name="T16" fmla="*/ 3 w 52"/>
                    <a:gd name="T17" fmla="*/ 8 h 77"/>
                    <a:gd name="T18" fmla="*/ 2 w 52"/>
                    <a:gd name="T19" fmla="*/ 8 h 77"/>
                    <a:gd name="T20" fmla="*/ 1 w 52"/>
                    <a:gd name="T21" fmla="*/ 10 h 77"/>
                    <a:gd name="T22" fmla="*/ 12 w 52"/>
                    <a:gd name="T23" fmla="*/ 16 h 77"/>
                    <a:gd name="T24" fmla="*/ 14 w 52"/>
                    <a:gd name="T25" fmla="*/ 22 h 77"/>
                    <a:gd name="T26" fmla="*/ 15 w 52"/>
                    <a:gd name="T27" fmla="*/ 25 h 77"/>
                    <a:gd name="T28" fmla="*/ 15 w 52"/>
                    <a:gd name="T29" fmla="*/ 32 h 77"/>
                    <a:gd name="T30" fmla="*/ 18 w 52"/>
                    <a:gd name="T31" fmla="*/ 35 h 77"/>
                    <a:gd name="T32" fmla="*/ 22 w 52"/>
                    <a:gd name="T33" fmla="*/ 39 h 77"/>
                    <a:gd name="T34" fmla="*/ 22 w 52"/>
                    <a:gd name="T35" fmla="*/ 41 h 77"/>
                    <a:gd name="T36" fmla="*/ 20 w 52"/>
                    <a:gd name="T37" fmla="*/ 42 h 77"/>
                    <a:gd name="T38" fmla="*/ 16 w 52"/>
                    <a:gd name="T39" fmla="*/ 46 h 77"/>
                    <a:gd name="T40" fmla="*/ 14 w 52"/>
                    <a:gd name="T41" fmla="*/ 49 h 77"/>
                    <a:gd name="T42" fmla="*/ 9 w 52"/>
                    <a:gd name="T43" fmla="*/ 52 h 77"/>
                    <a:gd name="T44" fmla="*/ 7 w 52"/>
                    <a:gd name="T45" fmla="*/ 55 h 77"/>
                    <a:gd name="T46" fmla="*/ 6 w 52"/>
                    <a:gd name="T47" fmla="*/ 56 h 77"/>
                    <a:gd name="T48" fmla="*/ 5 w 52"/>
                    <a:gd name="T49" fmla="*/ 61 h 77"/>
                    <a:gd name="T50" fmla="*/ 7 w 52"/>
                    <a:gd name="T51" fmla="*/ 66 h 77"/>
                    <a:gd name="T52" fmla="*/ 5 w 52"/>
                    <a:gd name="T53" fmla="*/ 70 h 77"/>
                    <a:gd name="T54" fmla="*/ 6 w 52"/>
                    <a:gd name="T55" fmla="*/ 73 h 77"/>
                    <a:gd name="T56" fmla="*/ 10 w 52"/>
                    <a:gd name="T57" fmla="*/ 74 h 77"/>
                    <a:gd name="T58" fmla="*/ 13 w 52"/>
                    <a:gd name="T59" fmla="*/ 76 h 77"/>
                    <a:gd name="T60" fmla="*/ 18 w 52"/>
                    <a:gd name="T61" fmla="*/ 77 h 77"/>
                    <a:gd name="T62" fmla="*/ 23 w 52"/>
                    <a:gd name="T63" fmla="*/ 75 h 77"/>
                    <a:gd name="T64" fmla="*/ 27 w 52"/>
                    <a:gd name="T65" fmla="*/ 74 h 77"/>
                    <a:gd name="T66" fmla="*/ 33 w 52"/>
                    <a:gd name="T67" fmla="*/ 73 h 77"/>
                    <a:gd name="T68" fmla="*/ 39 w 52"/>
                    <a:gd name="T69" fmla="*/ 69 h 77"/>
                    <a:gd name="T70" fmla="*/ 46 w 52"/>
                    <a:gd name="T71" fmla="*/ 62 h 77"/>
                    <a:gd name="T72" fmla="*/ 51 w 52"/>
                    <a:gd name="T73" fmla="*/ 54 h 77"/>
                    <a:gd name="T74" fmla="*/ 45 w 52"/>
                    <a:gd name="T75" fmla="*/ 49 h 77"/>
                    <a:gd name="T76" fmla="*/ 46 w 52"/>
                    <a:gd name="T77" fmla="*/ 45 h 77"/>
                    <a:gd name="T78" fmla="*/ 45 w 52"/>
                    <a:gd name="T79" fmla="*/ 42 h 77"/>
                    <a:gd name="T80" fmla="*/ 43 w 52"/>
                    <a:gd name="T81" fmla="*/ 41 h 77"/>
                    <a:gd name="T82" fmla="*/ 43 w 52"/>
                    <a:gd name="T83" fmla="*/ 39 h 77"/>
                    <a:gd name="T84" fmla="*/ 43 w 52"/>
                    <a:gd name="T85" fmla="*/ 36 h 77"/>
                    <a:gd name="T86" fmla="*/ 44 w 52"/>
                    <a:gd name="T87" fmla="*/ 34 h 77"/>
                    <a:gd name="T88" fmla="*/ 41 w 52"/>
                    <a:gd name="T89" fmla="*/ 28 h 77"/>
                    <a:gd name="T90" fmla="*/ 40 w 52"/>
                    <a:gd name="T91" fmla="*/ 22 h 77"/>
                    <a:gd name="T92" fmla="*/ 41 w 52"/>
                    <a:gd name="T93" fmla="*/ 17 h 77"/>
                    <a:gd name="T94" fmla="*/ 37 w 52"/>
                    <a:gd name="T95" fmla="*/ 15 h 77"/>
                    <a:gd name="T96" fmla="*/ 36 w 52"/>
                    <a:gd name="T97" fmla="*/ 11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52" h="77">
                      <a:moveTo>
                        <a:pt x="36" y="9"/>
                      </a:moveTo>
                      <a:cubicBezTo>
                        <a:pt x="36" y="9"/>
                        <a:pt x="36" y="9"/>
                        <a:pt x="36" y="9"/>
                      </a:cubicBezTo>
                      <a:cubicBezTo>
                        <a:pt x="36" y="9"/>
                        <a:pt x="37" y="8"/>
                        <a:pt x="37" y="8"/>
                      </a:cubicBezTo>
                      <a:cubicBezTo>
                        <a:pt x="37" y="8"/>
                        <a:pt x="38" y="8"/>
                        <a:pt x="38" y="8"/>
                      </a:cubicBezTo>
                      <a:cubicBezTo>
                        <a:pt x="38" y="8"/>
                        <a:pt x="38" y="8"/>
                        <a:pt x="38" y="8"/>
                      </a:cubicBezTo>
                      <a:cubicBezTo>
                        <a:pt x="38" y="8"/>
                        <a:pt x="38" y="7"/>
                        <a:pt x="38" y="7"/>
                      </a:cubicBezTo>
                      <a:cubicBezTo>
                        <a:pt x="37" y="6"/>
                        <a:pt x="38" y="5"/>
                        <a:pt x="39" y="4"/>
                      </a:cubicBezTo>
                      <a:cubicBezTo>
                        <a:pt x="39" y="4"/>
                        <a:pt x="39" y="4"/>
                        <a:pt x="39" y="4"/>
                      </a:cubicBezTo>
                      <a:cubicBezTo>
                        <a:pt x="39" y="4"/>
                        <a:pt x="39" y="4"/>
                        <a:pt x="39" y="4"/>
                      </a:cubicBezTo>
                      <a:cubicBezTo>
                        <a:pt x="39" y="3"/>
                        <a:pt x="38" y="3"/>
                        <a:pt x="38" y="3"/>
                      </a:cubicBezTo>
                      <a:cubicBezTo>
                        <a:pt x="37" y="2"/>
                        <a:pt x="37" y="2"/>
                        <a:pt x="36" y="2"/>
                      </a:cubicBezTo>
                      <a:cubicBezTo>
                        <a:pt x="36" y="2"/>
                        <a:pt x="35" y="1"/>
                        <a:pt x="35" y="1"/>
                      </a:cubicBezTo>
                      <a:cubicBezTo>
                        <a:pt x="34" y="1"/>
                        <a:pt x="34" y="1"/>
                        <a:pt x="33" y="0"/>
                      </a:cubicBezTo>
                      <a:cubicBezTo>
                        <a:pt x="33" y="0"/>
                        <a:pt x="32" y="0"/>
                        <a:pt x="32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31" y="0"/>
                        <a:pt x="31" y="1"/>
                        <a:pt x="30" y="1"/>
                      </a:cubicBezTo>
                      <a:cubicBezTo>
                        <a:pt x="29" y="1"/>
                        <a:pt x="29" y="1"/>
                        <a:pt x="28" y="1"/>
                      </a:cubicBezTo>
                      <a:cubicBezTo>
                        <a:pt x="28" y="1"/>
                        <a:pt x="27" y="1"/>
                        <a:pt x="27" y="1"/>
                      </a:cubicBezTo>
                      <a:cubicBezTo>
                        <a:pt x="27" y="1"/>
                        <a:pt x="26" y="2"/>
                        <a:pt x="25" y="2"/>
                      </a:cubicBezTo>
                      <a:cubicBezTo>
                        <a:pt x="25" y="3"/>
                        <a:pt x="25" y="3"/>
                        <a:pt x="24" y="4"/>
                      </a:cubicBezTo>
                      <a:cubicBezTo>
                        <a:pt x="24" y="4"/>
                        <a:pt x="24" y="6"/>
                        <a:pt x="24" y="7"/>
                      </a:cubicBezTo>
                      <a:cubicBezTo>
                        <a:pt x="24" y="8"/>
                        <a:pt x="24" y="9"/>
                        <a:pt x="23" y="9"/>
                      </a:cubicBezTo>
                      <a:cubicBezTo>
                        <a:pt x="23" y="10"/>
                        <a:pt x="23" y="10"/>
                        <a:pt x="22" y="10"/>
                      </a:cubicBezTo>
                      <a:cubicBezTo>
                        <a:pt x="22" y="10"/>
                        <a:pt x="22" y="10"/>
                        <a:pt x="22" y="10"/>
                      </a:cubicBezTo>
                      <a:cubicBezTo>
                        <a:pt x="21" y="10"/>
                        <a:pt x="21" y="11"/>
                        <a:pt x="21" y="11"/>
                      </a:cubicBezTo>
                      <a:cubicBezTo>
                        <a:pt x="20" y="12"/>
                        <a:pt x="20" y="12"/>
                        <a:pt x="20" y="13"/>
                      </a:cubicBezTo>
                      <a:cubicBezTo>
                        <a:pt x="19" y="13"/>
                        <a:pt x="18" y="12"/>
                        <a:pt x="18" y="12"/>
                      </a:cubicBezTo>
                      <a:cubicBezTo>
                        <a:pt x="17" y="12"/>
                        <a:pt x="16" y="11"/>
                        <a:pt x="16" y="11"/>
                      </a:cubicBezTo>
                      <a:cubicBezTo>
                        <a:pt x="14" y="11"/>
                        <a:pt x="14" y="11"/>
                        <a:pt x="14" y="11"/>
                      </a:cubicBezTo>
                      <a:cubicBezTo>
                        <a:pt x="14" y="11"/>
                        <a:pt x="14" y="11"/>
                        <a:pt x="13" y="11"/>
                      </a:cubicBezTo>
                      <a:cubicBezTo>
                        <a:pt x="13" y="12"/>
                        <a:pt x="11" y="12"/>
                        <a:pt x="10" y="12"/>
                      </a:cubicBezTo>
                      <a:cubicBezTo>
                        <a:pt x="9" y="12"/>
                        <a:pt x="8" y="12"/>
                        <a:pt x="7" y="12"/>
                      </a:cubicBezTo>
                      <a:cubicBezTo>
                        <a:pt x="6" y="11"/>
                        <a:pt x="6" y="11"/>
                        <a:pt x="6" y="10"/>
                      </a:cubicBezTo>
                      <a:cubicBezTo>
                        <a:pt x="6" y="10"/>
                        <a:pt x="6" y="10"/>
                        <a:pt x="6" y="9"/>
                      </a:cubicBezTo>
                      <a:cubicBezTo>
                        <a:pt x="5" y="9"/>
                        <a:pt x="5" y="9"/>
                        <a:pt x="4" y="8"/>
                      </a:cubicBezTo>
                      <a:cubicBezTo>
                        <a:pt x="4" y="8"/>
                        <a:pt x="3" y="8"/>
                        <a:pt x="3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8"/>
                        <a:pt x="2" y="8"/>
                        <a:pt x="2" y="8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2" y="8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0" y="9"/>
                        <a:pt x="0" y="9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2" y="10"/>
                        <a:pt x="3" y="11"/>
                        <a:pt x="3" y="11"/>
                      </a:cubicBezTo>
                      <a:cubicBezTo>
                        <a:pt x="4" y="11"/>
                        <a:pt x="5" y="12"/>
                        <a:pt x="7" y="13"/>
                      </a:cubicBezTo>
                      <a:cubicBezTo>
                        <a:pt x="9" y="14"/>
                        <a:pt x="12" y="16"/>
                        <a:pt x="12" y="16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3" y="17"/>
                        <a:pt x="14" y="17"/>
                        <a:pt x="14" y="18"/>
                      </a:cubicBezTo>
                      <a:cubicBezTo>
                        <a:pt x="14" y="18"/>
                        <a:pt x="14" y="18"/>
                        <a:pt x="14" y="19"/>
                      </a:cubicBezTo>
                      <a:cubicBezTo>
                        <a:pt x="14" y="20"/>
                        <a:pt x="13" y="21"/>
                        <a:pt x="14" y="21"/>
                      </a:cubicBezTo>
                      <a:cubicBezTo>
                        <a:pt x="14" y="21"/>
                        <a:pt x="14" y="21"/>
                        <a:pt x="14" y="22"/>
                      </a:cubicBezTo>
                      <a:cubicBezTo>
                        <a:pt x="14" y="22"/>
                        <a:pt x="15" y="22"/>
                        <a:pt x="15" y="23"/>
                      </a:cubicBezTo>
                      <a:cubicBezTo>
                        <a:pt x="15" y="23"/>
                        <a:pt x="15" y="23"/>
                        <a:pt x="14" y="23"/>
                      </a:cubicBezTo>
                      <a:cubicBezTo>
                        <a:pt x="14" y="24"/>
                        <a:pt x="14" y="24"/>
                        <a:pt x="14" y="24"/>
                      </a:cubicBezTo>
                      <a:cubicBezTo>
                        <a:pt x="14" y="24"/>
                        <a:pt x="14" y="25"/>
                        <a:pt x="15" y="25"/>
                      </a:cubicBezTo>
                      <a:cubicBezTo>
                        <a:pt x="15" y="26"/>
                        <a:pt x="16" y="26"/>
                        <a:pt x="16" y="27"/>
                      </a:cubicBezTo>
                      <a:cubicBezTo>
                        <a:pt x="16" y="27"/>
                        <a:pt x="16" y="28"/>
                        <a:pt x="15" y="29"/>
                      </a:cubicBezTo>
                      <a:cubicBezTo>
                        <a:pt x="15" y="30"/>
                        <a:pt x="15" y="31"/>
                        <a:pt x="15" y="31"/>
                      </a:cubicBezTo>
                      <a:cubicBezTo>
                        <a:pt x="15" y="31"/>
                        <a:pt x="15" y="31"/>
                        <a:pt x="15" y="32"/>
                      </a:cubicBezTo>
                      <a:cubicBezTo>
                        <a:pt x="15" y="32"/>
                        <a:pt x="15" y="32"/>
                        <a:pt x="15" y="32"/>
                      </a:cubicBezTo>
                      <a:cubicBezTo>
                        <a:pt x="16" y="32"/>
                        <a:pt x="16" y="32"/>
                        <a:pt x="16" y="33"/>
                      </a:cubicBezTo>
                      <a:cubicBezTo>
                        <a:pt x="17" y="33"/>
                        <a:pt x="17" y="34"/>
                        <a:pt x="17" y="34"/>
                      </a:cubicBezTo>
                      <a:cubicBezTo>
                        <a:pt x="18" y="34"/>
                        <a:pt x="18" y="34"/>
                        <a:pt x="18" y="35"/>
                      </a:cubicBezTo>
                      <a:cubicBezTo>
                        <a:pt x="19" y="35"/>
                        <a:pt x="19" y="36"/>
                        <a:pt x="20" y="36"/>
                      </a:cubicBezTo>
                      <a:cubicBezTo>
                        <a:pt x="21" y="36"/>
                        <a:pt x="21" y="36"/>
                        <a:pt x="22" y="36"/>
                      </a:cubicBezTo>
                      <a:cubicBezTo>
                        <a:pt x="22" y="36"/>
                        <a:pt x="22" y="36"/>
                        <a:pt x="22" y="37"/>
                      </a:cubicBezTo>
                      <a:cubicBezTo>
                        <a:pt x="22" y="38"/>
                        <a:pt x="22" y="38"/>
                        <a:pt x="22" y="39"/>
                      </a:cubicBezTo>
                      <a:cubicBezTo>
                        <a:pt x="22" y="39"/>
                        <a:pt x="22" y="39"/>
                        <a:pt x="22" y="40"/>
                      </a:cubicBezTo>
                      <a:cubicBezTo>
                        <a:pt x="23" y="40"/>
                        <a:pt x="23" y="40"/>
                        <a:pt x="23" y="40"/>
                      </a:cubicBezTo>
                      <a:cubicBezTo>
                        <a:pt x="23" y="41"/>
                        <a:pt x="23" y="41"/>
                        <a:pt x="23" y="41"/>
                      </a:cubicBezTo>
                      <a:cubicBezTo>
                        <a:pt x="23" y="41"/>
                        <a:pt x="22" y="41"/>
                        <a:pt x="22" y="41"/>
                      </a:cubicBezTo>
                      <a:cubicBezTo>
                        <a:pt x="22" y="41"/>
                        <a:pt x="23" y="41"/>
                        <a:pt x="23" y="42"/>
                      </a:cubicBezTo>
                      <a:cubicBezTo>
                        <a:pt x="23" y="42"/>
                        <a:pt x="22" y="42"/>
                        <a:pt x="22" y="42"/>
                      </a:cubicBezTo>
                      <a:cubicBezTo>
                        <a:pt x="22" y="42"/>
                        <a:pt x="21" y="41"/>
                        <a:pt x="21" y="41"/>
                      </a:cubicBezTo>
                      <a:cubicBezTo>
                        <a:pt x="20" y="42"/>
                        <a:pt x="20" y="42"/>
                        <a:pt x="20" y="42"/>
                      </a:cubicBezTo>
                      <a:cubicBezTo>
                        <a:pt x="19" y="42"/>
                        <a:pt x="19" y="42"/>
                        <a:pt x="19" y="43"/>
                      </a:cubicBezTo>
                      <a:cubicBezTo>
                        <a:pt x="19" y="43"/>
                        <a:pt x="19" y="44"/>
                        <a:pt x="18" y="44"/>
                      </a:cubicBezTo>
                      <a:cubicBezTo>
                        <a:pt x="18" y="44"/>
                        <a:pt x="18" y="45"/>
                        <a:pt x="17" y="45"/>
                      </a:cubicBezTo>
                      <a:cubicBezTo>
                        <a:pt x="17" y="45"/>
                        <a:pt x="16" y="46"/>
                        <a:pt x="16" y="46"/>
                      </a:cubicBezTo>
                      <a:cubicBezTo>
                        <a:pt x="16" y="46"/>
                        <a:pt x="15" y="47"/>
                        <a:pt x="15" y="47"/>
                      </a:cubicBezTo>
                      <a:cubicBezTo>
                        <a:pt x="15" y="48"/>
                        <a:pt x="15" y="48"/>
                        <a:pt x="15" y="48"/>
                      </a:cubicBezTo>
                      <a:cubicBezTo>
                        <a:pt x="14" y="48"/>
                        <a:pt x="14" y="48"/>
                        <a:pt x="14" y="48"/>
                      </a:cubicBezTo>
                      <a:cubicBezTo>
                        <a:pt x="14" y="49"/>
                        <a:pt x="14" y="49"/>
                        <a:pt x="14" y="49"/>
                      </a:cubicBezTo>
                      <a:cubicBezTo>
                        <a:pt x="14" y="49"/>
                        <a:pt x="13" y="49"/>
                        <a:pt x="13" y="50"/>
                      </a:cubicBezTo>
                      <a:cubicBezTo>
                        <a:pt x="12" y="50"/>
                        <a:pt x="12" y="50"/>
                        <a:pt x="11" y="51"/>
                      </a:cubicBezTo>
                      <a:cubicBezTo>
                        <a:pt x="11" y="51"/>
                        <a:pt x="11" y="51"/>
                        <a:pt x="11" y="51"/>
                      </a:cubicBezTo>
                      <a:cubicBezTo>
                        <a:pt x="10" y="51"/>
                        <a:pt x="9" y="52"/>
                        <a:pt x="9" y="52"/>
                      </a:cubicBezTo>
                      <a:cubicBezTo>
                        <a:pt x="9" y="52"/>
                        <a:pt x="9" y="52"/>
                        <a:pt x="9" y="53"/>
                      </a:cubicBezTo>
                      <a:cubicBezTo>
                        <a:pt x="9" y="53"/>
                        <a:pt x="9" y="53"/>
                        <a:pt x="9" y="54"/>
                      </a:cubicBezTo>
                      <a:cubicBezTo>
                        <a:pt x="9" y="54"/>
                        <a:pt x="9" y="54"/>
                        <a:pt x="8" y="54"/>
                      </a:cubicBezTo>
                      <a:cubicBezTo>
                        <a:pt x="8" y="55"/>
                        <a:pt x="8" y="55"/>
                        <a:pt x="7" y="55"/>
                      </a:cubicBezTo>
                      <a:cubicBezTo>
                        <a:pt x="7" y="55"/>
                        <a:pt x="7" y="54"/>
                        <a:pt x="6" y="54"/>
                      </a:cubicBezTo>
                      <a:cubicBezTo>
                        <a:pt x="6" y="54"/>
                        <a:pt x="6" y="54"/>
                        <a:pt x="5" y="54"/>
                      </a:cubicBezTo>
                      <a:cubicBezTo>
                        <a:pt x="5" y="55"/>
                        <a:pt x="6" y="55"/>
                        <a:pt x="6" y="56"/>
                      </a:cubicBezTo>
                      <a:cubicBezTo>
                        <a:pt x="6" y="56"/>
                        <a:pt x="6" y="56"/>
                        <a:pt x="6" y="56"/>
                      </a:cubicBezTo>
                      <a:cubicBezTo>
                        <a:pt x="5" y="56"/>
                        <a:pt x="5" y="57"/>
                        <a:pt x="4" y="57"/>
                      </a:cubicBezTo>
                      <a:cubicBezTo>
                        <a:pt x="4" y="57"/>
                        <a:pt x="4" y="58"/>
                        <a:pt x="4" y="58"/>
                      </a:cubicBezTo>
                      <a:cubicBezTo>
                        <a:pt x="4" y="59"/>
                        <a:pt x="3" y="59"/>
                        <a:pt x="4" y="60"/>
                      </a:cubicBezTo>
                      <a:cubicBezTo>
                        <a:pt x="4" y="60"/>
                        <a:pt x="4" y="61"/>
                        <a:pt x="5" y="61"/>
                      </a:cubicBezTo>
                      <a:cubicBezTo>
                        <a:pt x="5" y="61"/>
                        <a:pt x="5" y="62"/>
                        <a:pt x="5" y="62"/>
                      </a:cubicBezTo>
                      <a:cubicBezTo>
                        <a:pt x="5" y="63"/>
                        <a:pt x="4" y="63"/>
                        <a:pt x="5" y="63"/>
                      </a:cubicBezTo>
                      <a:cubicBezTo>
                        <a:pt x="5" y="64"/>
                        <a:pt x="5" y="64"/>
                        <a:pt x="5" y="65"/>
                      </a:cubicBezTo>
                      <a:cubicBezTo>
                        <a:pt x="6" y="65"/>
                        <a:pt x="7" y="66"/>
                        <a:pt x="7" y="66"/>
                      </a:cubicBezTo>
                      <a:cubicBezTo>
                        <a:pt x="7" y="67"/>
                        <a:pt x="6" y="66"/>
                        <a:pt x="6" y="67"/>
                      </a:cubicBezTo>
                      <a:cubicBezTo>
                        <a:pt x="5" y="67"/>
                        <a:pt x="5" y="67"/>
                        <a:pt x="6" y="68"/>
                      </a:cubicBezTo>
                      <a:cubicBezTo>
                        <a:pt x="6" y="68"/>
                        <a:pt x="6" y="68"/>
                        <a:pt x="6" y="69"/>
                      </a:cubicBezTo>
                      <a:cubicBezTo>
                        <a:pt x="6" y="70"/>
                        <a:pt x="5" y="70"/>
                        <a:pt x="5" y="70"/>
                      </a:cubicBezTo>
                      <a:cubicBezTo>
                        <a:pt x="5" y="70"/>
                        <a:pt x="5" y="71"/>
                        <a:pt x="5" y="71"/>
                      </a:cubicBezTo>
                      <a:cubicBezTo>
                        <a:pt x="5" y="72"/>
                        <a:pt x="5" y="72"/>
                        <a:pt x="5" y="73"/>
                      </a:cubicBezTo>
                      <a:cubicBezTo>
                        <a:pt x="5" y="73"/>
                        <a:pt x="5" y="74"/>
                        <a:pt x="6" y="74"/>
                      </a:cubicBezTo>
                      <a:cubicBezTo>
                        <a:pt x="6" y="74"/>
                        <a:pt x="6" y="73"/>
                        <a:pt x="6" y="73"/>
                      </a:cubicBezTo>
                      <a:cubicBezTo>
                        <a:pt x="6" y="73"/>
                        <a:pt x="7" y="73"/>
                        <a:pt x="7" y="73"/>
                      </a:cubicBezTo>
                      <a:cubicBezTo>
                        <a:pt x="8" y="74"/>
                        <a:pt x="8" y="74"/>
                        <a:pt x="8" y="74"/>
                      </a:cubicBezTo>
                      <a:cubicBezTo>
                        <a:pt x="9" y="74"/>
                        <a:pt x="9" y="74"/>
                        <a:pt x="9" y="74"/>
                      </a:cubicBezTo>
                      <a:cubicBezTo>
                        <a:pt x="10" y="74"/>
                        <a:pt x="10" y="74"/>
                        <a:pt x="10" y="74"/>
                      </a:cubicBezTo>
                      <a:cubicBezTo>
                        <a:pt x="11" y="75"/>
                        <a:pt x="10" y="75"/>
                        <a:pt x="11" y="75"/>
                      </a:cubicBezTo>
                      <a:cubicBezTo>
                        <a:pt x="12" y="75"/>
                        <a:pt x="12" y="75"/>
                        <a:pt x="12" y="75"/>
                      </a:cubicBezTo>
                      <a:cubicBezTo>
                        <a:pt x="13" y="75"/>
                        <a:pt x="13" y="75"/>
                        <a:pt x="13" y="75"/>
                      </a:cubicBezTo>
                      <a:cubicBezTo>
                        <a:pt x="13" y="75"/>
                        <a:pt x="12" y="76"/>
                        <a:pt x="13" y="76"/>
                      </a:cubicBezTo>
                      <a:cubicBezTo>
                        <a:pt x="13" y="76"/>
                        <a:pt x="13" y="76"/>
                        <a:pt x="13" y="77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5" y="77"/>
                        <a:pt x="15" y="77"/>
                        <a:pt x="16" y="77"/>
                      </a:cubicBezTo>
                      <a:cubicBezTo>
                        <a:pt x="17" y="77"/>
                        <a:pt x="17" y="77"/>
                        <a:pt x="18" y="77"/>
                      </a:cubicBezTo>
                      <a:cubicBezTo>
                        <a:pt x="18" y="77"/>
                        <a:pt x="19" y="76"/>
                        <a:pt x="19" y="77"/>
                      </a:cubicBezTo>
                      <a:cubicBezTo>
                        <a:pt x="20" y="77"/>
                        <a:pt x="20" y="76"/>
                        <a:pt x="20" y="76"/>
                      </a:cubicBezTo>
                      <a:cubicBezTo>
                        <a:pt x="20" y="76"/>
                        <a:pt x="20" y="76"/>
                        <a:pt x="21" y="76"/>
                      </a:cubicBezTo>
                      <a:cubicBezTo>
                        <a:pt x="22" y="76"/>
                        <a:pt x="22" y="76"/>
                        <a:pt x="23" y="75"/>
                      </a:cubicBezTo>
                      <a:cubicBezTo>
                        <a:pt x="23" y="75"/>
                        <a:pt x="24" y="76"/>
                        <a:pt x="24" y="75"/>
                      </a:cubicBezTo>
                      <a:cubicBezTo>
                        <a:pt x="25" y="75"/>
                        <a:pt x="25" y="74"/>
                        <a:pt x="25" y="74"/>
                      </a:cubicBezTo>
                      <a:cubicBezTo>
                        <a:pt x="26" y="75"/>
                        <a:pt x="26" y="75"/>
                        <a:pt x="26" y="75"/>
                      </a:cubicBezTo>
                      <a:cubicBezTo>
                        <a:pt x="26" y="74"/>
                        <a:pt x="26" y="74"/>
                        <a:pt x="27" y="74"/>
                      </a:cubicBezTo>
                      <a:cubicBezTo>
                        <a:pt x="27" y="74"/>
                        <a:pt x="27" y="74"/>
                        <a:pt x="28" y="74"/>
                      </a:cubicBezTo>
                      <a:cubicBezTo>
                        <a:pt x="28" y="74"/>
                        <a:pt x="28" y="73"/>
                        <a:pt x="29" y="73"/>
                      </a:cubicBezTo>
                      <a:cubicBezTo>
                        <a:pt x="29" y="73"/>
                        <a:pt x="30" y="73"/>
                        <a:pt x="31" y="73"/>
                      </a:cubicBezTo>
                      <a:cubicBezTo>
                        <a:pt x="32" y="73"/>
                        <a:pt x="32" y="73"/>
                        <a:pt x="33" y="73"/>
                      </a:cubicBezTo>
                      <a:cubicBezTo>
                        <a:pt x="33" y="73"/>
                        <a:pt x="34" y="73"/>
                        <a:pt x="34" y="73"/>
                      </a:cubicBezTo>
                      <a:cubicBezTo>
                        <a:pt x="35" y="72"/>
                        <a:pt x="35" y="72"/>
                        <a:pt x="36" y="71"/>
                      </a:cubicBezTo>
                      <a:cubicBezTo>
                        <a:pt x="36" y="71"/>
                        <a:pt x="36" y="71"/>
                        <a:pt x="36" y="71"/>
                      </a:cubicBezTo>
                      <a:cubicBezTo>
                        <a:pt x="37" y="71"/>
                        <a:pt x="38" y="70"/>
                        <a:pt x="39" y="69"/>
                      </a:cubicBezTo>
                      <a:cubicBezTo>
                        <a:pt x="40" y="68"/>
                        <a:pt x="41" y="68"/>
                        <a:pt x="42" y="67"/>
                      </a:cubicBezTo>
                      <a:cubicBezTo>
                        <a:pt x="42" y="67"/>
                        <a:pt x="43" y="66"/>
                        <a:pt x="43" y="65"/>
                      </a:cubicBezTo>
                      <a:cubicBezTo>
                        <a:pt x="44" y="65"/>
                        <a:pt x="44" y="64"/>
                        <a:pt x="45" y="63"/>
                      </a:cubicBezTo>
                      <a:cubicBezTo>
                        <a:pt x="46" y="62"/>
                        <a:pt x="46" y="62"/>
                        <a:pt x="46" y="62"/>
                      </a:cubicBezTo>
                      <a:cubicBezTo>
                        <a:pt x="48" y="60"/>
                        <a:pt x="50" y="58"/>
                        <a:pt x="51" y="57"/>
                      </a:cubicBezTo>
                      <a:cubicBezTo>
                        <a:pt x="51" y="57"/>
                        <a:pt x="51" y="57"/>
                        <a:pt x="51" y="56"/>
                      </a:cubicBezTo>
                      <a:cubicBezTo>
                        <a:pt x="51" y="56"/>
                        <a:pt x="52" y="55"/>
                        <a:pt x="51" y="55"/>
                      </a:cubicBezTo>
                      <a:cubicBezTo>
                        <a:pt x="51" y="54"/>
                        <a:pt x="51" y="54"/>
                        <a:pt x="51" y="54"/>
                      </a:cubicBezTo>
                      <a:cubicBezTo>
                        <a:pt x="50" y="53"/>
                        <a:pt x="50" y="53"/>
                        <a:pt x="49" y="53"/>
                      </a:cubicBezTo>
                      <a:cubicBezTo>
                        <a:pt x="49" y="52"/>
                        <a:pt x="49" y="52"/>
                        <a:pt x="49" y="52"/>
                      </a:cubicBezTo>
                      <a:cubicBezTo>
                        <a:pt x="48" y="52"/>
                        <a:pt x="46" y="51"/>
                        <a:pt x="45" y="50"/>
                      </a:cubicBezTo>
                      <a:cubicBezTo>
                        <a:pt x="44" y="50"/>
                        <a:pt x="45" y="49"/>
                        <a:pt x="45" y="49"/>
                      </a:cubicBezTo>
                      <a:cubicBezTo>
                        <a:pt x="45" y="49"/>
                        <a:pt x="45" y="49"/>
                        <a:pt x="45" y="48"/>
                      </a:cubicBezTo>
                      <a:cubicBezTo>
                        <a:pt x="45" y="48"/>
                        <a:pt x="45" y="48"/>
                        <a:pt x="46" y="48"/>
                      </a:cubicBezTo>
                      <a:cubicBezTo>
                        <a:pt x="46" y="47"/>
                        <a:pt x="47" y="46"/>
                        <a:pt x="47" y="46"/>
                      </a:cubicBezTo>
                      <a:cubicBezTo>
                        <a:pt x="47" y="46"/>
                        <a:pt x="46" y="46"/>
                        <a:pt x="46" y="45"/>
                      </a:cubicBezTo>
                      <a:cubicBezTo>
                        <a:pt x="46" y="45"/>
                        <a:pt x="45" y="45"/>
                        <a:pt x="45" y="45"/>
                      </a:cubicBezTo>
                      <a:cubicBezTo>
                        <a:pt x="45" y="45"/>
                        <a:pt x="45" y="44"/>
                        <a:pt x="45" y="44"/>
                      </a:cubicBezTo>
                      <a:cubicBezTo>
                        <a:pt x="44" y="43"/>
                        <a:pt x="44" y="43"/>
                        <a:pt x="45" y="43"/>
                      </a:cubicBezTo>
                      <a:cubicBezTo>
                        <a:pt x="45" y="42"/>
                        <a:pt x="45" y="42"/>
                        <a:pt x="45" y="42"/>
                      </a:cubicBezTo>
                      <a:cubicBezTo>
                        <a:pt x="45" y="42"/>
                        <a:pt x="45" y="42"/>
                        <a:pt x="45" y="42"/>
                      </a:cubicBezTo>
                      <a:cubicBezTo>
                        <a:pt x="44" y="42"/>
                        <a:pt x="44" y="42"/>
                        <a:pt x="44" y="42"/>
                      </a:cubicBezTo>
                      <a:cubicBezTo>
                        <a:pt x="44" y="42"/>
                        <a:pt x="44" y="42"/>
                        <a:pt x="43" y="42"/>
                      </a:cubicBezTo>
                      <a:cubicBezTo>
                        <a:pt x="43" y="41"/>
                        <a:pt x="43" y="41"/>
                        <a:pt x="43" y="41"/>
                      </a:cubicBezTo>
                      <a:cubicBezTo>
                        <a:pt x="42" y="41"/>
                        <a:pt x="42" y="41"/>
                        <a:pt x="42" y="40"/>
                      </a:cubicBezTo>
                      <a:cubicBezTo>
                        <a:pt x="42" y="40"/>
                        <a:pt x="42" y="40"/>
                        <a:pt x="43" y="39"/>
                      </a:cubicBezTo>
                      <a:cubicBezTo>
                        <a:pt x="43" y="39"/>
                        <a:pt x="43" y="39"/>
                        <a:pt x="43" y="39"/>
                      </a:cubicBezTo>
                      <a:cubicBezTo>
                        <a:pt x="43" y="39"/>
                        <a:pt x="43" y="39"/>
                        <a:pt x="43" y="39"/>
                      </a:cubicBezTo>
                      <a:cubicBezTo>
                        <a:pt x="42" y="39"/>
                        <a:pt x="42" y="38"/>
                        <a:pt x="42" y="38"/>
                      </a:cubicBezTo>
                      <a:cubicBezTo>
                        <a:pt x="42" y="37"/>
                        <a:pt x="42" y="37"/>
                        <a:pt x="42" y="37"/>
                      </a:cubicBezTo>
                      <a:cubicBezTo>
                        <a:pt x="42" y="37"/>
                        <a:pt x="42" y="37"/>
                        <a:pt x="42" y="37"/>
                      </a:cubicBezTo>
                      <a:cubicBezTo>
                        <a:pt x="42" y="36"/>
                        <a:pt x="42" y="36"/>
                        <a:pt x="43" y="36"/>
                      </a:cubicBezTo>
                      <a:cubicBezTo>
                        <a:pt x="43" y="35"/>
                        <a:pt x="43" y="35"/>
                        <a:pt x="43" y="35"/>
                      </a:cubicBezTo>
                      <a:cubicBezTo>
                        <a:pt x="43" y="34"/>
                        <a:pt x="44" y="34"/>
                        <a:pt x="44" y="34"/>
                      </a:cubicBezTo>
                      <a:cubicBezTo>
                        <a:pt x="44" y="34"/>
                        <a:pt x="44" y="34"/>
                        <a:pt x="44" y="34"/>
                      </a:cubicBezTo>
                      <a:cubicBezTo>
                        <a:pt x="44" y="34"/>
                        <a:pt x="44" y="34"/>
                        <a:pt x="44" y="34"/>
                      </a:cubicBezTo>
                      <a:cubicBezTo>
                        <a:pt x="44" y="34"/>
                        <a:pt x="44" y="34"/>
                        <a:pt x="44" y="34"/>
                      </a:cubicBezTo>
                      <a:cubicBezTo>
                        <a:pt x="44" y="34"/>
                        <a:pt x="44" y="33"/>
                        <a:pt x="44" y="33"/>
                      </a:cubicBezTo>
                      <a:cubicBezTo>
                        <a:pt x="43" y="32"/>
                        <a:pt x="43" y="32"/>
                        <a:pt x="43" y="31"/>
                      </a:cubicBezTo>
                      <a:cubicBezTo>
                        <a:pt x="42" y="30"/>
                        <a:pt x="41" y="29"/>
                        <a:pt x="41" y="28"/>
                      </a:cubicBezTo>
                      <a:cubicBezTo>
                        <a:pt x="40" y="27"/>
                        <a:pt x="40" y="27"/>
                        <a:pt x="40" y="26"/>
                      </a:cubicBezTo>
                      <a:cubicBezTo>
                        <a:pt x="39" y="26"/>
                        <a:pt x="39" y="25"/>
                        <a:pt x="39" y="25"/>
                      </a:cubicBezTo>
                      <a:cubicBezTo>
                        <a:pt x="39" y="24"/>
                        <a:pt x="39" y="24"/>
                        <a:pt x="40" y="23"/>
                      </a:cubicBezTo>
                      <a:cubicBezTo>
                        <a:pt x="40" y="23"/>
                        <a:pt x="40" y="23"/>
                        <a:pt x="40" y="22"/>
                      </a:cubicBezTo>
                      <a:cubicBezTo>
                        <a:pt x="40" y="22"/>
                        <a:pt x="41" y="22"/>
                        <a:pt x="41" y="21"/>
                      </a:cubicBezTo>
                      <a:cubicBezTo>
                        <a:pt x="42" y="20"/>
                        <a:pt x="43" y="19"/>
                        <a:pt x="43" y="19"/>
                      </a:cubicBezTo>
                      <a:cubicBezTo>
                        <a:pt x="43" y="19"/>
                        <a:pt x="42" y="18"/>
                        <a:pt x="42" y="18"/>
                      </a:cubicBezTo>
                      <a:cubicBezTo>
                        <a:pt x="42" y="18"/>
                        <a:pt x="42" y="18"/>
                        <a:pt x="41" y="17"/>
                      </a:cubicBezTo>
                      <a:cubicBezTo>
                        <a:pt x="41" y="17"/>
                        <a:pt x="41" y="17"/>
                        <a:pt x="41" y="17"/>
                      </a:cubicBezTo>
                      <a:cubicBezTo>
                        <a:pt x="40" y="16"/>
                        <a:pt x="40" y="16"/>
                        <a:pt x="40" y="16"/>
                      </a:cubicBezTo>
                      <a:cubicBezTo>
                        <a:pt x="39" y="16"/>
                        <a:pt x="39" y="15"/>
                        <a:pt x="38" y="15"/>
                      </a:cubicBezTo>
                      <a:cubicBezTo>
                        <a:pt x="38" y="15"/>
                        <a:pt x="38" y="15"/>
                        <a:pt x="37" y="15"/>
                      </a:cubicBezTo>
                      <a:cubicBezTo>
                        <a:pt x="36" y="15"/>
                        <a:pt x="36" y="14"/>
                        <a:pt x="36" y="13"/>
                      </a:cubicBezTo>
                      <a:cubicBezTo>
                        <a:pt x="36" y="13"/>
                        <a:pt x="36" y="13"/>
                        <a:pt x="36" y="13"/>
                      </a:cubicBezTo>
                      <a:cubicBezTo>
                        <a:pt x="36" y="13"/>
                        <a:pt x="36" y="12"/>
                        <a:pt x="36" y="11"/>
                      </a:cubicBezTo>
                      <a:cubicBezTo>
                        <a:pt x="36" y="11"/>
                        <a:pt x="36" y="11"/>
                        <a:pt x="36" y="11"/>
                      </a:cubicBezTo>
                      <a:cubicBezTo>
                        <a:pt x="36" y="10"/>
                        <a:pt x="36" y="10"/>
                        <a:pt x="36" y="10"/>
                      </a:cubicBezTo>
                      <a:cubicBezTo>
                        <a:pt x="36" y="10"/>
                        <a:pt x="36" y="10"/>
                        <a:pt x="36" y="10"/>
                      </a:cubicBezTo>
                      <a:cubicBezTo>
                        <a:pt x="36" y="9"/>
                        <a:pt x="36" y="9"/>
                        <a:pt x="36" y="9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368" name="Freeform 117"/>
                <p:cNvSpPr>
                  <a:spLocks/>
                </p:cNvSpPr>
                <p:nvPr/>
              </p:nvSpPr>
              <p:spPr bwMode="auto">
                <a:xfrm>
                  <a:off x="4354" y="1626"/>
                  <a:ext cx="114" cy="80"/>
                </a:xfrm>
                <a:custGeom>
                  <a:avLst/>
                  <a:gdLst>
                    <a:gd name="T0" fmla="*/ 33 w 43"/>
                    <a:gd name="T1" fmla="*/ 2 h 30"/>
                    <a:gd name="T2" fmla="*/ 32 w 43"/>
                    <a:gd name="T3" fmla="*/ 2 h 30"/>
                    <a:gd name="T4" fmla="*/ 29 w 43"/>
                    <a:gd name="T5" fmla="*/ 2 h 30"/>
                    <a:gd name="T6" fmla="*/ 27 w 43"/>
                    <a:gd name="T7" fmla="*/ 1 h 30"/>
                    <a:gd name="T8" fmla="*/ 26 w 43"/>
                    <a:gd name="T9" fmla="*/ 1 h 30"/>
                    <a:gd name="T10" fmla="*/ 22 w 43"/>
                    <a:gd name="T11" fmla="*/ 0 h 30"/>
                    <a:gd name="T12" fmla="*/ 20 w 43"/>
                    <a:gd name="T13" fmla="*/ 2 h 30"/>
                    <a:gd name="T14" fmla="*/ 17 w 43"/>
                    <a:gd name="T15" fmla="*/ 3 h 30"/>
                    <a:gd name="T16" fmla="*/ 16 w 43"/>
                    <a:gd name="T17" fmla="*/ 3 h 30"/>
                    <a:gd name="T18" fmla="*/ 15 w 43"/>
                    <a:gd name="T19" fmla="*/ 4 h 30"/>
                    <a:gd name="T20" fmla="*/ 15 w 43"/>
                    <a:gd name="T21" fmla="*/ 6 h 30"/>
                    <a:gd name="T22" fmla="*/ 14 w 43"/>
                    <a:gd name="T23" fmla="*/ 7 h 30"/>
                    <a:gd name="T24" fmla="*/ 11 w 43"/>
                    <a:gd name="T25" fmla="*/ 9 h 30"/>
                    <a:gd name="T26" fmla="*/ 11 w 43"/>
                    <a:gd name="T27" fmla="*/ 11 h 30"/>
                    <a:gd name="T28" fmla="*/ 11 w 43"/>
                    <a:gd name="T29" fmla="*/ 13 h 30"/>
                    <a:gd name="T30" fmla="*/ 9 w 43"/>
                    <a:gd name="T31" fmla="*/ 13 h 30"/>
                    <a:gd name="T32" fmla="*/ 7 w 43"/>
                    <a:gd name="T33" fmla="*/ 14 h 30"/>
                    <a:gd name="T34" fmla="*/ 5 w 43"/>
                    <a:gd name="T35" fmla="*/ 15 h 30"/>
                    <a:gd name="T36" fmla="*/ 1 w 43"/>
                    <a:gd name="T37" fmla="*/ 15 h 30"/>
                    <a:gd name="T38" fmla="*/ 1 w 43"/>
                    <a:gd name="T39" fmla="*/ 16 h 30"/>
                    <a:gd name="T40" fmla="*/ 2 w 43"/>
                    <a:gd name="T41" fmla="*/ 18 h 30"/>
                    <a:gd name="T42" fmla="*/ 3 w 43"/>
                    <a:gd name="T43" fmla="*/ 21 h 30"/>
                    <a:gd name="T44" fmla="*/ 1 w 43"/>
                    <a:gd name="T45" fmla="*/ 24 h 30"/>
                    <a:gd name="T46" fmla="*/ 0 w 43"/>
                    <a:gd name="T47" fmla="*/ 25 h 30"/>
                    <a:gd name="T48" fmla="*/ 1 w 43"/>
                    <a:gd name="T49" fmla="*/ 26 h 30"/>
                    <a:gd name="T50" fmla="*/ 1 w 43"/>
                    <a:gd name="T51" fmla="*/ 29 h 30"/>
                    <a:gd name="T52" fmla="*/ 3 w 43"/>
                    <a:gd name="T53" fmla="*/ 30 h 30"/>
                    <a:gd name="T54" fmla="*/ 4 w 43"/>
                    <a:gd name="T55" fmla="*/ 29 h 30"/>
                    <a:gd name="T56" fmla="*/ 8 w 43"/>
                    <a:gd name="T57" fmla="*/ 27 h 30"/>
                    <a:gd name="T58" fmla="*/ 14 w 43"/>
                    <a:gd name="T59" fmla="*/ 27 h 30"/>
                    <a:gd name="T60" fmla="*/ 18 w 43"/>
                    <a:gd name="T61" fmla="*/ 29 h 30"/>
                    <a:gd name="T62" fmla="*/ 21 w 43"/>
                    <a:gd name="T63" fmla="*/ 29 h 30"/>
                    <a:gd name="T64" fmla="*/ 24 w 43"/>
                    <a:gd name="T65" fmla="*/ 29 h 30"/>
                    <a:gd name="T66" fmla="*/ 26 w 43"/>
                    <a:gd name="T67" fmla="*/ 29 h 30"/>
                    <a:gd name="T68" fmla="*/ 28 w 43"/>
                    <a:gd name="T69" fmla="*/ 29 h 30"/>
                    <a:gd name="T70" fmla="*/ 31 w 43"/>
                    <a:gd name="T71" fmla="*/ 30 h 30"/>
                    <a:gd name="T72" fmla="*/ 33 w 43"/>
                    <a:gd name="T73" fmla="*/ 30 h 30"/>
                    <a:gd name="T74" fmla="*/ 34 w 43"/>
                    <a:gd name="T75" fmla="*/ 29 h 30"/>
                    <a:gd name="T76" fmla="*/ 34 w 43"/>
                    <a:gd name="T77" fmla="*/ 28 h 30"/>
                    <a:gd name="T78" fmla="*/ 36 w 43"/>
                    <a:gd name="T79" fmla="*/ 26 h 30"/>
                    <a:gd name="T80" fmla="*/ 39 w 43"/>
                    <a:gd name="T81" fmla="*/ 25 h 30"/>
                    <a:gd name="T82" fmla="*/ 39 w 43"/>
                    <a:gd name="T83" fmla="*/ 25 h 30"/>
                    <a:gd name="T84" fmla="*/ 38 w 43"/>
                    <a:gd name="T85" fmla="*/ 22 h 30"/>
                    <a:gd name="T86" fmla="*/ 38 w 43"/>
                    <a:gd name="T87" fmla="*/ 20 h 30"/>
                    <a:gd name="T88" fmla="*/ 37 w 43"/>
                    <a:gd name="T89" fmla="*/ 19 h 30"/>
                    <a:gd name="T90" fmla="*/ 39 w 43"/>
                    <a:gd name="T91" fmla="*/ 18 h 30"/>
                    <a:gd name="T92" fmla="*/ 42 w 43"/>
                    <a:gd name="T93" fmla="*/ 18 h 30"/>
                    <a:gd name="T94" fmla="*/ 43 w 43"/>
                    <a:gd name="T95" fmla="*/ 17 h 30"/>
                    <a:gd name="T96" fmla="*/ 42 w 43"/>
                    <a:gd name="T97" fmla="*/ 16 h 30"/>
                    <a:gd name="T98" fmla="*/ 42 w 43"/>
                    <a:gd name="T99" fmla="*/ 15 h 30"/>
                    <a:gd name="T100" fmla="*/ 40 w 43"/>
                    <a:gd name="T101" fmla="*/ 15 h 30"/>
                    <a:gd name="T102" fmla="*/ 39 w 43"/>
                    <a:gd name="T103" fmla="*/ 13 h 30"/>
                    <a:gd name="T104" fmla="*/ 38 w 43"/>
                    <a:gd name="T105" fmla="*/ 12 h 30"/>
                    <a:gd name="T106" fmla="*/ 38 w 43"/>
                    <a:gd name="T107" fmla="*/ 12 h 30"/>
                    <a:gd name="T108" fmla="*/ 36 w 43"/>
                    <a:gd name="T109" fmla="*/ 10 h 30"/>
                    <a:gd name="T110" fmla="*/ 36 w 43"/>
                    <a:gd name="T111" fmla="*/ 9 h 30"/>
                    <a:gd name="T112" fmla="*/ 34 w 43"/>
                    <a:gd name="T113" fmla="*/ 7 h 30"/>
                    <a:gd name="T114" fmla="*/ 35 w 43"/>
                    <a:gd name="T115" fmla="*/ 7 h 30"/>
                    <a:gd name="T116" fmla="*/ 34 w 43"/>
                    <a:gd name="T117" fmla="*/ 5 h 30"/>
                    <a:gd name="T118" fmla="*/ 35 w 43"/>
                    <a:gd name="T119" fmla="*/ 4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43" h="30">
                      <a:moveTo>
                        <a:pt x="35" y="4"/>
                      </a:moveTo>
                      <a:cubicBezTo>
                        <a:pt x="35" y="3"/>
                        <a:pt x="34" y="3"/>
                        <a:pt x="33" y="2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2" y="2"/>
                        <a:pt x="32" y="2"/>
                        <a:pt x="32" y="2"/>
                      </a:cubicBezTo>
                      <a:cubicBezTo>
                        <a:pt x="31" y="2"/>
                        <a:pt x="31" y="2"/>
                        <a:pt x="31" y="2"/>
                      </a:cubicBezTo>
                      <a:cubicBezTo>
                        <a:pt x="30" y="2"/>
                        <a:pt x="29" y="2"/>
                        <a:pt x="29" y="2"/>
                      </a:cubicBezTo>
                      <a:cubicBezTo>
                        <a:pt x="28" y="2"/>
                        <a:pt x="28" y="2"/>
                        <a:pt x="27" y="2"/>
                      </a:cubicBezTo>
                      <a:cubicBezTo>
                        <a:pt x="27" y="2"/>
                        <a:pt x="27" y="1"/>
                        <a:pt x="27" y="1"/>
                      </a:cubicBezTo>
                      <a:cubicBezTo>
                        <a:pt x="26" y="1"/>
                        <a:pt x="26" y="1"/>
                        <a:pt x="26" y="1"/>
                      </a:cubicBezTo>
                      <a:cubicBezTo>
                        <a:pt x="26" y="1"/>
                        <a:pt x="26" y="1"/>
                        <a:pt x="26" y="1"/>
                      </a:cubicBezTo>
                      <a:cubicBezTo>
                        <a:pt x="25" y="1"/>
                        <a:pt x="25" y="1"/>
                        <a:pt x="23" y="1"/>
                      </a:cubicBezTo>
                      <a:cubicBezTo>
                        <a:pt x="23" y="1"/>
                        <a:pt x="22" y="0"/>
                        <a:pt x="22" y="0"/>
                      </a:cubicBezTo>
                      <a:cubicBezTo>
                        <a:pt x="20" y="1"/>
                        <a:pt x="20" y="1"/>
                        <a:pt x="20" y="1"/>
                      </a:cubicBezTo>
                      <a:cubicBezTo>
                        <a:pt x="20" y="1"/>
                        <a:pt x="20" y="1"/>
                        <a:pt x="20" y="2"/>
                      </a:cubicBezTo>
                      <a:cubicBezTo>
                        <a:pt x="20" y="2"/>
                        <a:pt x="20" y="2"/>
                        <a:pt x="19" y="2"/>
                      </a:cubicBezTo>
                      <a:cubicBezTo>
                        <a:pt x="19" y="2"/>
                        <a:pt x="18" y="3"/>
                        <a:pt x="17" y="3"/>
                      </a:cubicBezTo>
                      <a:cubicBezTo>
                        <a:pt x="17" y="3"/>
                        <a:pt x="17" y="3"/>
                        <a:pt x="17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3"/>
                        <a:pt x="15" y="3"/>
                        <a:pt x="15" y="4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5" y="5"/>
                        <a:pt x="14" y="5"/>
                        <a:pt x="15" y="5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15" y="6"/>
                        <a:pt x="15" y="6"/>
                        <a:pt x="14" y="7"/>
                      </a:cubicBezTo>
                      <a:cubicBezTo>
                        <a:pt x="14" y="7"/>
                        <a:pt x="14" y="8"/>
                        <a:pt x="13" y="8"/>
                      </a:cubicBezTo>
                      <a:cubicBezTo>
                        <a:pt x="13" y="8"/>
                        <a:pt x="12" y="9"/>
                        <a:pt x="11" y="9"/>
                      </a:cubicBezTo>
                      <a:cubicBezTo>
                        <a:pt x="11" y="9"/>
                        <a:pt x="11" y="10"/>
                        <a:pt x="11" y="11"/>
                      </a:cubicBezTo>
                      <a:cubicBezTo>
                        <a:pt x="11" y="11"/>
                        <a:pt x="11" y="11"/>
                        <a:pt x="11" y="11"/>
                      </a:cubicBezTo>
                      <a:cubicBezTo>
                        <a:pt x="11" y="11"/>
                        <a:pt x="11" y="12"/>
                        <a:pt x="11" y="12"/>
                      </a:cubicBezTo>
                      <a:cubicBezTo>
                        <a:pt x="11" y="12"/>
                        <a:pt x="11" y="12"/>
                        <a:pt x="11" y="13"/>
                      </a:cubicBezTo>
                      <a:cubicBezTo>
                        <a:pt x="11" y="13"/>
                        <a:pt x="11" y="13"/>
                        <a:pt x="10" y="13"/>
                      </a:cubicBez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8" y="14"/>
                        <a:pt x="8" y="14"/>
                        <a:pt x="8" y="14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7" y="14"/>
                        <a:pt x="7" y="15"/>
                        <a:pt x="7" y="15"/>
                      </a:cubicBezTo>
                      <a:cubicBezTo>
                        <a:pt x="6" y="15"/>
                        <a:pt x="6" y="15"/>
                        <a:pt x="5" y="15"/>
                      </a:cubicBezTo>
                      <a:cubicBezTo>
                        <a:pt x="5" y="15"/>
                        <a:pt x="4" y="15"/>
                        <a:pt x="4" y="15"/>
                      </a:cubicBezTo>
                      <a:cubicBezTo>
                        <a:pt x="2" y="15"/>
                        <a:pt x="1" y="15"/>
                        <a:pt x="1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1" y="15"/>
                        <a:pt x="1" y="15"/>
                        <a:pt x="1" y="16"/>
                      </a:cubicBezTo>
                      <a:cubicBezTo>
                        <a:pt x="1" y="16"/>
                        <a:pt x="1" y="16"/>
                        <a:pt x="1" y="17"/>
                      </a:cubicBezTo>
                      <a:cubicBezTo>
                        <a:pt x="1" y="17"/>
                        <a:pt x="2" y="18"/>
                        <a:pt x="2" y="18"/>
                      </a:cubicBezTo>
                      <a:cubicBezTo>
                        <a:pt x="2" y="19"/>
                        <a:pt x="3" y="19"/>
                        <a:pt x="3" y="20"/>
                      </a:cubicBezTo>
                      <a:cubicBezTo>
                        <a:pt x="3" y="20"/>
                        <a:pt x="3" y="20"/>
                        <a:pt x="3" y="21"/>
                      </a:cubicBezTo>
                      <a:cubicBezTo>
                        <a:pt x="3" y="23"/>
                        <a:pt x="2" y="23"/>
                        <a:pt x="1" y="24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5"/>
                        <a:pt x="0" y="26"/>
                        <a:pt x="1" y="26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1" y="27"/>
                        <a:pt x="1" y="27"/>
                        <a:pt x="1" y="28"/>
                      </a:cubicBezTo>
                      <a:cubicBezTo>
                        <a:pt x="1" y="28"/>
                        <a:pt x="1" y="28"/>
                        <a:pt x="1" y="29"/>
                      </a:cubicBezTo>
                      <a:cubicBezTo>
                        <a:pt x="1" y="29"/>
                        <a:pt x="2" y="29"/>
                        <a:pt x="2" y="30"/>
                      </a:cubicBezTo>
                      <a:cubicBezTo>
                        <a:pt x="2" y="30"/>
                        <a:pt x="2" y="30"/>
                        <a:pt x="3" y="30"/>
                      </a:cubicBezTo>
                      <a:cubicBezTo>
                        <a:pt x="3" y="30"/>
                        <a:pt x="3" y="29"/>
                        <a:pt x="4" y="29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5" y="28"/>
                        <a:pt x="5" y="28"/>
                        <a:pt x="6" y="28"/>
                      </a:cubicBezTo>
                      <a:cubicBezTo>
                        <a:pt x="6" y="28"/>
                        <a:pt x="7" y="27"/>
                        <a:pt x="8" y="27"/>
                      </a:cubicBezTo>
                      <a:cubicBezTo>
                        <a:pt x="8" y="27"/>
                        <a:pt x="9" y="27"/>
                        <a:pt x="10" y="27"/>
                      </a:cubicBezTo>
                      <a:cubicBezTo>
                        <a:pt x="11" y="27"/>
                        <a:pt x="12" y="27"/>
                        <a:pt x="14" y="27"/>
                      </a:cubicBezTo>
                      <a:cubicBezTo>
                        <a:pt x="15" y="28"/>
                        <a:pt x="16" y="28"/>
                        <a:pt x="17" y="28"/>
                      </a:cubicBezTo>
                      <a:cubicBezTo>
                        <a:pt x="18" y="28"/>
                        <a:pt x="18" y="29"/>
                        <a:pt x="18" y="29"/>
                      </a:cubicBezTo>
                      <a:cubicBezTo>
                        <a:pt x="19" y="29"/>
                        <a:pt x="19" y="29"/>
                        <a:pt x="20" y="29"/>
                      </a:cubicBezTo>
                      <a:cubicBezTo>
                        <a:pt x="21" y="29"/>
                        <a:pt x="21" y="29"/>
                        <a:pt x="21" y="29"/>
                      </a:cubicBezTo>
                      <a:cubicBezTo>
                        <a:pt x="22" y="29"/>
                        <a:pt x="22" y="28"/>
                        <a:pt x="23" y="29"/>
                      </a:cubicBezTo>
                      <a:cubicBezTo>
                        <a:pt x="23" y="29"/>
                        <a:pt x="24" y="29"/>
                        <a:pt x="24" y="29"/>
                      </a:cubicBezTo>
                      <a:cubicBezTo>
                        <a:pt x="24" y="29"/>
                        <a:pt x="24" y="30"/>
                        <a:pt x="25" y="30"/>
                      </a:cubicBezTo>
                      <a:cubicBezTo>
                        <a:pt x="25" y="30"/>
                        <a:pt x="25" y="29"/>
                        <a:pt x="26" y="29"/>
                      </a:cubicBezTo>
                      <a:cubicBezTo>
                        <a:pt x="26" y="29"/>
                        <a:pt x="26" y="29"/>
                        <a:pt x="27" y="29"/>
                      </a:cubicBezTo>
                      <a:cubicBezTo>
                        <a:pt x="27" y="29"/>
                        <a:pt x="27" y="29"/>
                        <a:pt x="28" y="29"/>
                      </a:cubicBezTo>
                      <a:cubicBezTo>
                        <a:pt x="28" y="29"/>
                        <a:pt x="28" y="30"/>
                        <a:pt x="29" y="30"/>
                      </a:cubicBezTo>
                      <a:cubicBezTo>
                        <a:pt x="29" y="30"/>
                        <a:pt x="30" y="30"/>
                        <a:pt x="31" y="30"/>
                      </a:cubicBezTo>
                      <a:cubicBezTo>
                        <a:pt x="31" y="29"/>
                        <a:pt x="32" y="29"/>
                        <a:pt x="32" y="29"/>
                      </a:cubicBezTo>
                      <a:cubicBezTo>
                        <a:pt x="33" y="29"/>
                        <a:pt x="33" y="30"/>
                        <a:pt x="33" y="30"/>
                      </a:cubicBezTo>
                      <a:cubicBezTo>
                        <a:pt x="33" y="30"/>
                        <a:pt x="34" y="30"/>
                        <a:pt x="34" y="30"/>
                      </a:cubicBezTo>
                      <a:cubicBezTo>
                        <a:pt x="34" y="30"/>
                        <a:pt x="34" y="30"/>
                        <a:pt x="34" y="29"/>
                      </a:cubicBezTo>
                      <a:cubicBezTo>
                        <a:pt x="34" y="29"/>
                        <a:pt x="34" y="28"/>
                        <a:pt x="34" y="28"/>
                      </a:cubicBezTo>
                      <a:cubicBezTo>
                        <a:pt x="34" y="28"/>
                        <a:pt x="34" y="28"/>
                        <a:pt x="34" y="28"/>
                      </a:cubicBezTo>
                      <a:cubicBezTo>
                        <a:pt x="34" y="28"/>
                        <a:pt x="34" y="28"/>
                        <a:pt x="34" y="28"/>
                      </a:cubicBezTo>
                      <a:cubicBezTo>
                        <a:pt x="34" y="27"/>
                        <a:pt x="35" y="26"/>
                        <a:pt x="36" y="26"/>
                      </a:cubicBezTo>
                      <a:cubicBezTo>
                        <a:pt x="37" y="25"/>
                        <a:pt x="38" y="25"/>
                        <a:pt x="38" y="25"/>
                      </a:cubicBezTo>
                      <a:cubicBezTo>
                        <a:pt x="38" y="25"/>
                        <a:pt x="38" y="25"/>
                        <a:pt x="39" y="25"/>
                      </a:cubicBezTo>
                      <a:cubicBezTo>
                        <a:pt x="39" y="25"/>
                        <a:pt x="39" y="25"/>
                        <a:pt x="39" y="25"/>
                      </a:cubicBezTo>
                      <a:cubicBezTo>
                        <a:pt x="39" y="25"/>
                        <a:pt x="39" y="25"/>
                        <a:pt x="39" y="25"/>
                      </a:cubicBezTo>
                      <a:cubicBezTo>
                        <a:pt x="38" y="24"/>
                        <a:pt x="38" y="24"/>
                        <a:pt x="38" y="23"/>
                      </a:cubicBezTo>
                      <a:cubicBezTo>
                        <a:pt x="38" y="23"/>
                        <a:pt x="38" y="23"/>
                        <a:pt x="38" y="22"/>
                      </a:cubicBezTo>
                      <a:cubicBezTo>
                        <a:pt x="38" y="22"/>
                        <a:pt x="38" y="21"/>
                        <a:pt x="38" y="21"/>
                      </a:cubicBezTo>
                      <a:cubicBezTo>
                        <a:pt x="38" y="20"/>
                        <a:pt x="38" y="20"/>
                        <a:pt x="38" y="20"/>
                      </a:cubicBezTo>
                      <a:cubicBezTo>
                        <a:pt x="37" y="20"/>
                        <a:pt x="37" y="20"/>
                        <a:pt x="37" y="20"/>
                      </a:cubicBezTo>
                      <a:cubicBezTo>
                        <a:pt x="37" y="20"/>
                        <a:pt x="37" y="19"/>
                        <a:pt x="37" y="19"/>
                      </a:cubicBezTo>
                      <a:cubicBezTo>
                        <a:pt x="37" y="19"/>
                        <a:pt x="37" y="19"/>
                        <a:pt x="38" y="19"/>
                      </a:cubicBezTo>
                      <a:cubicBezTo>
                        <a:pt x="38" y="18"/>
                        <a:pt x="39" y="18"/>
                        <a:pt x="39" y="18"/>
                      </a:cubicBezTo>
                      <a:cubicBezTo>
                        <a:pt x="39" y="18"/>
                        <a:pt x="40" y="18"/>
                        <a:pt x="40" y="18"/>
                      </a:cubicBezTo>
                      <a:cubicBezTo>
                        <a:pt x="40" y="19"/>
                        <a:pt x="41" y="19"/>
                        <a:pt x="42" y="18"/>
                      </a:cubicBezTo>
                      <a:cubicBezTo>
                        <a:pt x="42" y="18"/>
                        <a:pt x="43" y="18"/>
                        <a:pt x="43" y="18"/>
                      </a:cubicBezTo>
                      <a:cubicBezTo>
                        <a:pt x="43" y="17"/>
                        <a:pt x="43" y="17"/>
                        <a:pt x="43" y="17"/>
                      </a:cubicBezTo>
                      <a:cubicBezTo>
                        <a:pt x="43" y="17"/>
                        <a:pt x="43" y="17"/>
                        <a:pt x="43" y="17"/>
                      </a:cubicBezTo>
                      <a:cubicBezTo>
                        <a:pt x="43" y="17"/>
                        <a:pt x="43" y="17"/>
                        <a:pt x="42" y="16"/>
                      </a:cubicBezTo>
                      <a:cubicBezTo>
                        <a:pt x="42" y="16"/>
                        <a:pt x="42" y="16"/>
                        <a:pt x="42" y="15"/>
                      </a:cubicBezTo>
                      <a:cubicBezTo>
                        <a:pt x="42" y="15"/>
                        <a:pt x="42" y="15"/>
                        <a:pt x="42" y="15"/>
                      </a:cubicBezTo>
                      <a:cubicBezTo>
                        <a:pt x="42" y="15"/>
                        <a:pt x="41" y="15"/>
                        <a:pt x="41" y="15"/>
                      </a:cubicBezTo>
                      <a:cubicBezTo>
                        <a:pt x="41" y="15"/>
                        <a:pt x="40" y="15"/>
                        <a:pt x="40" y="15"/>
                      </a:cubicBezTo>
                      <a:cubicBezTo>
                        <a:pt x="39" y="14"/>
                        <a:pt x="39" y="14"/>
                        <a:pt x="39" y="14"/>
                      </a:cubicBezTo>
                      <a:cubicBezTo>
                        <a:pt x="39" y="14"/>
                        <a:pt x="39" y="14"/>
                        <a:pt x="39" y="13"/>
                      </a:cubicBezTo>
                      <a:cubicBezTo>
                        <a:pt x="39" y="13"/>
                        <a:pt x="38" y="12"/>
                        <a:pt x="38" y="12"/>
                      </a:cubicBezTo>
                      <a:cubicBezTo>
                        <a:pt x="38" y="12"/>
                        <a:pt x="38" y="12"/>
                        <a:pt x="38" y="12"/>
                      </a:cubicBezTo>
                      <a:cubicBezTo>
                        <a:pt x="38" y="12"/>
                        <a:pt x="38" y="12"/>
                        <a:pt x="38" y="12"/>
                      </a:cubicBezTo>
                      <a:cubicBezTo>
                        <a:pt x="38" y="12"/>
                        <a:pt x="38" y="12"/>
                        <a:pt x="38" y="12"/>
                      </a:cubicBezTo>
                      <a:cubicBezTo>
                        <a:pt x="37" y="12"/>
                        <a:pt x="37" y="12"/>
                        <a:pt x="36" y="11"/>
                      </a:cubicBezTo>
                      <a:cubicBezTo>
                        <a:pt x="36" y="11"/>
                        <a:pt x="36" y="10"/>
                        <a:pt x="36" y="10"/>
                      </a:cubicBezTo>
                      <a:cubicBezTo>
                        <a:pt x="36" y="10"/>
                        <a:pt x="36" y="10"/>
                        <a:pt x="36" y="9"/>
                      </a:cubicBezTo>
                      <a:cubicBezTo>
                        <a:pt x="36" y="9"/>
                        <a:pt x="36" y="9"/>
                        <a:pt x="36" y="9"/>
                      </a:cubicBezTo>
                      <a:cubicBezTo>
                        <a:pt x="35" y="9"/>
                        <a:pt x="35" y="9"/>
                        <a:pt x="35" y="8"/>
                      </a:cubicBezTo>
                      <a:cubicBezTo>
                        <a:pt x="34" y="8"/>
                        <a:pt x="34" y="7"/>
                        <a:pt x="34" y="7"/>
                      </a:cubicBezTo>
                      <a:cubicBezTo>
                        <a:pt x="35" y="7"/>
                        <a:pt x="35" y="7"/>
                        <a:pt x="35" y="7"/>
                      </a:cubicBezTo>
                      <a:cubicBezTo>
                        <a:pt x="35" y="7"/>
                        <a:pt x="35" y="7"/>
                        <a:pt x="35" y="7"/>
                      </a:cubicBezTo>
                      <a:cubicBezTo>
                        <a:pt x="35" y="7"/>
                        <a:pt x="35" y="6"/>
                        <a:pt x="35" y="6"/>
                      </a:cubicBezTo>
                      <a:cubicBezTo>
                        <a:pt x="34" y="6"/>
                        <a:pt x="34" y="6"/>
                        <a:pt x="34" y="5"/>
                      </a:cubicBezTo>
                      <a:cubicBezTo>
                        <a:pt x="34" y="5"/>
                        <a:pt x="34" y="4"/>
                        <a:pt x="34" y="4"/>
                      </a:cubicBezTo>
                      <a:cubicBezTo>
                        <a:pt x="35" y="4"/>
                        <a:pt x="35" y="4"/>
                        <a:pt x="35" y="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369" name="Freeform 118"/>
                <p:cNvSpPr>
                  <a:spLocks/>
                </p:cNvSpPr>
                <p:nvPr/>
              </p:nvSpPr>
              <p:spPr bwMode="auto">
                <a:xfrm>
                  <a:off x="4989" y="1631"/>
                  <a:ext cx="757" cy="490"/>
                </a:xfrm>
                <a:custGeom>
                  <a:avLst/>
                  <a:gdLst>
                    <a:gd name="T0" fmla="*/ 55 w 285"/>
                    <a:gd name="T1" fmla="*/ 44 h 184"/>
                    <a:gd name="T2" fmla="*/ 41 w 285"/>
                    <a:gd name="T3" fmla="*/ 57 h 184"/>
                    <a:gd name="T4" fmla="*/ 31 w 285"/>
                    <a:gd name="T5" fmla="*/ 60 h 184"/>
                    <a:gd name="T6" fmla="*/ 30 w 285"/>
                    <a:gd name="T7" fmla="*/ 75 h 184"/>
                    <a:gd name="T8" fmla="*/ 9 w 285"/>
                    <a:gd name="T9" fmla="*/ 84 h 184"/>
                    <a:gd name="T10" fmla="*/ 1 w 285"/>
                    <a:gd name="T11" fmla="*/ 90 h 184"/>
                    <a:gd name="T12" fmla="*/ 7 w 285"/>
                    <a:gd name="T13" fmla="*/ 101 h 184"/>
                    <a:gd name="T14" fmla="*/ 14 w 285"/>
                    <a:gd name="T15" fmla="*/ 110 h 184"/>
                    <a:gd name="T16" fmla="*/ 32 w 285"/>
                    <a:gd name="T17" fmla="*/ 111 h 184"/>
                    <a:gd name="T18" fmla="*/ 28 w 285"/>
                    <a:gd name="T19" fmla="*/ 123 h 184"/>
                    <a:gd name="T20" fmla="*/ 26 w 285"/>
                    <a:gd name="T21" fmla="*/ 132 h 184"/>
                    <a:gd name="T22" fmla="*/ 38 w 285"/>
                    <a:gd name="T23" fmla="*/ 137 h 184"/>
                    <a:gd name="T24" fmla="*/ 52 w 285"/>
                    <a:gd name="T25" fmla="*/ 144 h 184"/>
                    <a:gd name="T26" fmla="*/ 64 w 285"/>
                    <a:gd name="T27" fmla="*/ 148 h 184"/>
                    <a:gd name="T28" fmla="*/ 76 w 285"/>
                    <a:gd name="T29" fmla="*/ 148 h 184"/>
                    <a:gd name="T30" fmla="*/ 91 w 285"/>
                    <a:gd name="T31" fmla="*/ 148 h 184"/>
                    <a:gd name="T32" fmla="*/ 108 w 285"/>
                    <a:gd name="T33" fmla="*/ 140 h 184"/>
                    <a:gd name="T34" fmla="*/ 111 w 285"/>
                    <a:gd name="T35" fmla="*/ 145 h 184"/>
                    <a:gd name="T36" fmla="*/ 120 w 285"/>
                    <a:gd name="T37" fmla="*/ 155 h 184"/>
                    <a:gd name="T38" fmla="*/ 115 w 285"/>
                    <a:gd name="T39" fmla="*/ 164 h 184"/>
                    <a:gd name="T40" fmla="*/ 121 w 285"/>
                    <a:gd name="T41" fmla="*/ 169 h 184"/>
                    <a:gd name="T42" fmla="*/ 128 w 285"/>
                    <a:gd name="T43" fmla="*/ 179 h 184"/>
                    <a:gd name="T44" fmla="*/ 134 w 285"/>
                    <a:gd name="T45" fmla="*/ 177 h 184"/>
                    <a:gd name="T46" fmla="*/ 144 w 285"/>
                    <a:gd name="T47" fmla="*/ 173 h 184"/>
                    <a:gd name="T48" fmla="*/ 158 w 285"/>
                    <a:gd name="T49" fmla="*/ 173 h 184"/>
                    <a:gd name="T50" fmla="*/ 169 w 285"/>
                    <a:gd name="T51" fmla="*/ 177 h 184"/>
                    <a:gd name="T52" fmla="*/ 176 w 285"/>
                    <a:gd name="T53" fmla="*/ 182 h 184"/>
                    <a:gd name="T54" fmla="*/ 185 w 285"/>
                    <a:gd name="T55" fmla="*/ 174 h 184"/>
                    <a:gd name="T56" fmla="*/ 193 w 285"/>
                    <a:gd name="T57" fmla="*/ 173 h 184"/>
                    <a:gd name="T58" fmla="*/ 203 w 285"/>
                    <a:gd name="T59" fmla="*/ 169 h 184"/>
                    <a:gd name="T60" fmla="*/ 211 w 285"/>
                    <a:gd name="T61" fmla="*/ 161 h 184"/>
                    <a:gd name="T62" fmla="*/ 216 w 285"/>
                    <a:gd name="T63" fmla="*/ 153 h 184"/>
                    <a:gd name="T64" fmla="*/ 223 w 285"/>
                    <a:gd name="T65" fmla="*/ 146 h 184"/>
                    <a:gd name="T66" fmla="*/ 227 w 285"/>
                    <a:gd name="T67" fmla="*/ 139 h 184"/>
                    <a:gd name="T68" fmla="*/ 225 w 285"/>
                    <a:gd name="T69" fmla="*/ 132 h 184"/>
                    <a:gd name="T70" fmla="*/ 221 w 285"/>
                    <a:gd name="T71" fmla="*/ 123 h 184"/>
                    <a:gd name="T72" fmla="*/ 223 w 285"/>
                    <a:gd name="T73" fmla="*/ 119 h 184"/>
                    <a:gd name="T74" fmla="*/ 219 w 285"/>
                    <a:gd name="T75" fmla="*/ 100 h 184"/>
                    <a:gd name="T76" fmla="*/ 228 w 285"/>
                    <a:gd name="T77" fmla="*/ 93 h 184"/>
                    <a:gd name="T78" fmla="*/ 211 w 285"/>
                    <a:gd name="T79" fmla="*/ 91 h 184"/>
                    <a:gd name="T80" fmla="*/ 226 w 285"/>
                    <a:gd name="T81" fmla="*/ 74 h 184"/>
                    <a:gd name="T82" fmla="*/ 224 w 285"/>
                    <a:gd name="T83" fmla="*/ 85 h 184"/>
                    <a:gd name="T84" fmla="*/ 247 w 285"/>
                    <a:gd name="T85" fmla="*/ 72 h 184"/>
                    <a:gd name="T86" fmla="*/ 258 w 285"/>
                    <a:gd name="T87" fmla="*/ 67 h 184"/>
                    <a:gd name="T88" fmla="*/ 269 w 285"/>
                    <a:gd name="T89" fmla="*/ 60 h 184"/>
                    <a:gd name="T90" fmla="*/ 277 w 285"/>
                    <a:gd name="T91" fmla="*/ 49 h 184"/>
                    <a:gd name="T92" fmla="*/ 282 w 285"/>
                    <a:gd name="T93" fmla="*/ 37 h 184"/>
                    <a:gd name="T94" fmla="*/ 276 w 285"/>
                    <a:gd name="T95" fmla="*/ 32 h 184"/>
                    <a:gd name="T96" fmla="*/ 266 w 285"/>
                    <a:gd name="T97" fmla="*/ 30 h 184"/>
                    <a:gd name="T98" fmla="*/ 251 w 285"/>
                    <a:gd name="T99" fmla="*/ 23 h 184"/>
                    <a:gd name="T100" fmla="*/ 245 w 285"/>
                    <a:gd name="T101" fmla="*/ 8 h 184"/>
                    <a:gd name="T102" fmla="*/ 231 w 285"/>
                    <a:gd name="T103" fmla="*/ 0 h 184"/>
                    <a:gd name="T104" fmla="*/ 218 w 285"/>
                    <a:gd name="T105" fmla="*/ 6 h 184"/>
                    <a:gd name="T106" fmla="*/ 206 w 285"/>
                    <a:gd name="T107" fmla="*/ 25 h 184"/>
                    <a:gd name="T108" fmla="*/ 200 w 285"/>
                    <a:gd name="T109" fmla="*/ 35 h 184"/>
                    <a:gd name="T110" fmla="*/ 200 w 285"/>
                    <a:gd name="T111" fmla="*/ 45 h 184"/>
                    <a:gd name="T112" fmla="*/ 178 w 285"/>
                    <a:gd name="T113" fmla="*/ 58 h 184"/>
                    <a:gd name="T114" fmla="*/ 144 w 285"/>
                    <a:gd name="T115" fmla="*/ 73 h 184"/>
                    <a:gd name="T116" fmla="*/ 105 w 285"/>
                    <a:gd name="T117" fmla="*/ 68 h 184"/>
                    <a:gd name="T118" fmla="*/ 82 w 285"/>
                    <a:gd name="T119" fmla="*/ 56 h 184"/>
                    <a:gd name="T120" fmla="*/ 73 w 285"/>
                    <a:gd name="T121" fmla="*/ 40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85" h="184">
                      <a:moveTo>
                        <a:pt x="64" y="33"/>
                      </a:moveTo>
                      <a:cubicBezTo>
                        <a:pt x="64" y="33"/>
                        <a:pt x="64" y="33"/>
                        <a:pt x="64" y="33"/>
                      </a:cubicBezTo>
                      <a:cubicBezTo>
                        <a:pt x="64" y="33"/>
                        <a:pt x="63" y="33"/>
                        <a:pt x="62" y="33"/>
                      </a:cubicBezTo>
                      <a:cubicBezTo>
                        <a:pt x="62" y="33"/>
                        <a:pt x="62" y="33"/>
                        <a:pt x="62" y="33"/>
                      </a:cubicBezTo>
                      <a:cubicBezTo>
                        <a:pt x="61" y="33"/>
                        <a:pt x="61" y="33"/>
                        <a:pt x="61" y="33"/>
                      </a:cubicBezTo>
                      <a:cubicBezTo>
                        <a:pt x="60" y="33"/>
                        <a:pt x="60" y="33"/>
                        <a:pt x="60" y="33"/>
                      </a:cubicBezTo>
                      <a:cubicBezTo>
                        <a:pt x="60" y="33"/>
                        <a:pt x="60" y="34"/>
                        <a:pt x="60" y="34"/>
                      </a:cubicBezTo>
                      <a:cubicBezTo>
                        <a:pt x="60" y="35"/>
                        <a:pt x="60" y="35"/>
                        <a:pt x="60" y="36"/>
                      </a:cubicBezTo>
                      <a:cubicBezTo>
                        <a:pt x="59" y="36"/>
                        <a:pt x="59" y="36"/>
                        <a:pt x="59" y="36"/>
                      </a:cubicBezTo>
                      <a:cubicBezTo>
                        <a:pt x="59" y="37"/>
                        <a:pt x="58" y="37"/>
                        <a:pt x="58" y="37"/>
                      </a:cubicBezTo>
                      <a:cubicBezTo>
                        <a:pt x="57" y="37"/>
                        <a:pt x="57" y="37"/>
                        <a:pt x="56" y="37"/>
                      </a:cubicBezTo>
                      <a:cubicBezTo>
                        <a:pt x="56" y="37"/>
                        <a:pt x="56" y="37"/>
                        <a:pt x="56" y="37"/>
                      </a:cubicBezTo>
                      <a:cubicBezTo>
                        <a:pt x="55" y="38"/>
                        <a:pt x="55" y="38"/>
                        <a:pt x="55" y="38"/>
                      </a:cubicBezTo>
                      <a:cubicBezTo>
                        <a:pt x="55" y="39"/>
                        <a:pt x="55" y="39"/>
                        <a:pt x="55" y="40"/>
                      </a:cubicBezTo>
                      <a:cubicBezTo>
                        <a:pt x="54" y="40"/>
                        <a:pt x="55" y="41"/>
                        <a:pt x="55" y="42"/>
                      </a:cubicBezTo>
                      <a:cubicBezTo>
                        <a:pt x="55" y="42"/>
                        <a:pt x="55" y="42"/>
                        <a:pt x="55" y="42"/>
                      </a:cubicBezTo>
                      <a:cubicBezTo>
                        <a:pt x="55" y="43"/>
                        <a:pt x="55" y="43"/>
                        <a:pt x="55" y="43"/>
                      </a:cubicBezTo>
                      <a:cubicBezTo>
                        <a:pt x="55" y="44"/>
                        <a:pt x="55" y="44"/>
                        <a:pt x="55" y="44"/>
                      </a:cubicBezTo>
                      <a:cubicBezTo>
                        <a:pt x="55" y="45"/>
                        <a:pt x="54" y="45"/>
                        <a:pt x="53" y="46"/>
                      </a:cubicBezTo>
                      <a:cubicBezTo>
                        <a:pt x="53" y="46"/>
                        <a:pt x="52" y="47"/>
                        <a:pt x="52" y="47"/>
                      </a:cubicBezTo>
                      <a:cubicBezTo>
                        <a:pt x="51" y="47"/>
                        <a:pt x="51" y="47"/>
                        <a:pt x="51" y="46"/>
                      </a:cubicBezTo>
                      <a:cubicBezTo>
                        <a:pt x="51" y="46"/>
                        <a:pt x="51" y="46"/>
                        <a:pt x="50" y="46"/>
                      </a:cubicBezTo>
                      <a:cubicBezTo>
                        <a:pt x="50" y="46"/>
                        <a:pt x="49" y="46"/>
                        <a:pt x="48" y="46"/>
                      </a:cubicBezTo>
                      <a:cubicBezTo>
                        <a:pt x="47" y="46"/>
                        <a:pt x="46" y="46"/>
                        <a:pt x="46" y="46"/>
                      </a:cubicBezTo>
                      <a:cubicBezTo>
                        <a:pt x="45" y="46"/>
                        <a:pt x="45" y="46"/>
                        <a:pt x="44" y="46"/>
                      </a:cubicBezTo>
                      <a:cubicBezTo>
                        <a:pt x="44" y="46"/>
                        <a:pt x="43" y="45"/>
                        <a:pt x="43" y="45"/>
                      </a:cubicBezTo>
                      <a:cubicBezTo>
                        <a:pt x="43" y="45"/>
                        <a:pt x="43" y="45"/>
                        <a:pt x="43" y="45"/>
                      </a:cubicBezTo>
                      <a:cubicBezTo>
                        <a:pt x="42" y="46"/>
                        <a:pt x="42" y="46"/>
                        <a:pt x="42" y="46"/>
                      </a:cubicBezTo>
                      <a:cubicBezTo>
                        <a:pt x="42" y="46"/>
                        <a:pt x="42" y="47"/>
                        <a:pt x="42" y="47"/>
                      </a:cubicBezTo>
                      <a:cubicBezTo>
                        <a:pt x="41" y="50"/>
                        <a:pt x="40" y="54"/>
                        <a:pt x="40" y="55"/>
                      </a:cubicBezTo>
                      <a:cubicBezTo>
                        <a:pt x="40" y="55"/>
                        <a:pt x="40" y="55"/>
                        <a:pt x="40" y="55"/>
                      </a:cubicBezTo>
                      <a:cubicBezTo>
                        <a:pt x="40" y="55"/>
                        <a:pt x="40" y="55"/>
                        <a:pt x="40" y="55"/>
                      </a:cubicBezTo>
                      <a:cubicBezTo>
                        <a:pt x="40" y="55"/>
                        <a:pt x="41" y="55"/>
                        <a:pt x="41" y="55"/>
                      </a:cubicBezTo>
                      <a:cubicBezTo>
                        <a:pt x="41" y="55"/>
                        <a:pt x="41" y="56"/>
                        <a:pt x="41" y="56"/>
                      </a:cubicBezTo>
                      <a:cubicBezTo>
                        <a:pt x="41" y="56"/>
                        <a:pt x="41" y="56"/>
                        <a:pt x="41" y="56"/>
                      </a:cubicBezTo>
                      <a:cubicBezTo>
                        <a:pt x="41" y="56"/>
                        <a:pt x="41" y="57"/>
                        <a:pt x="41" y="57"/>
                      </a:cubicBezTo>
                      <a:cubicBezTo>
                        <a:pt x="41" y="57"/>
                        <a:pt x="41" y="57"/>
                        <a:pt x="41" y="57"/>
                      </a:cubicBezTo>
                      <a:cubicBezTo>
                        <a:pt x="41" y="57"/>
                        <a:pt x="40" y="57"/>
                        <a:pt x="40" y="57"/>
                      </a:cubicBezTo>
                      <a:cubicBezTo>
                        <a:pt x="39" y="57"/>
                        <a:pt x="38" y="57"/>
                        <a:pt x="38" y="57"/>
                      </a:cubicBezTo>
                      <a:cubicBezTo>
                        <a:pt x="38" y="57"/>
                        <a:pt x="37" y="57"/>
                        <a:pt x="37" y="57"/>
                      </a:cubicBezTo>
                      <a:cubicBezTo>
                        <a:pt x="37" y="57"/>
                        <a:pt x="37" y="57"/>
                        <a:pt x="37" y="57"/>
                      </a:cubicBezTo>
                      <a:cubicBezTo>
                        <a:pt x="37" y="57"/>
                        <a:pt x="37" y="57"/>
                        <a:pt x="37" y="57"/>
                      </a:cubicBezTo>
                      <a:cubicBezTo>
                        <a:pt x="37" y="56"/>
                        <a:pt x="37" y="56"/>
                        <a:pt x="36" y="56"/>
                      </a:cubicBezTo>
                      <a:cubicBezTo>
                        <a:pt x="36" y="56"/>
                        <a:pt x="35" y="57"/>
                        <a:pt x="34" y="57"/>
                      </a:cubicBezTo>
                      <a:cubicBezTo>
                        <a:pt x="34" y="57"/>
                        <a:pt x="33" y="57"/>
                        <a:pt x="33" y="57"/>
                      </a:cubicBezTo>
                      <a:cubicBezTo>
                        <a:pt x="32" y="57"/>
                        <a:pt x="32" y="57"/>
                        <a:pt x="31" y="58"/>
                      </a:cubicBezTo>
                      <a:cubicBezTo>
                        <a:pt x="30" y="58"/>
                        <a:pt x="30" y="58"/>
                        <a:pt x="29" y="58"/>
                      </a:cubicBezTo>
                      <a:cubicBezTo>
                        <a:pt x="29" y="58"/>
                        <a:pt x="29" y="58"/>
                        <a:pt x="29" y="58"/>
                      </a:cubicBezTo>
                      <a:cubicBezTo>
                        <a:pt x="29" y="59"/>
                        <a:pt x="28" y="59"/>
                        <a:pt x="29" y="59"/>
                      </a:cubicBezTo>
                      <a:cubicBezTo>
                        <a:pt x="29" y="59"/>
                        <a:pt x="29" y="59"/>
                        <a:pt x="29" y="59"/>
                      </a:cubicBezTo>
                      <a:cubicBezTo>
                        <a:pt x="29" y="59"/>
                        <a:pt x="29" y="59"/>
                        <a:pt x="29" y="59"/>
                      </a:cubicBezTo>
                      <a:cubicBezTo>
                        <a:pt x="30" y="59"/>
                        <a:pt x="30" y="59"/>
                        <a:pt x="30" y="59"/>
                      </a:cubicBezTo>
                      <a:cubicBezTo>
                        <a:pt x="31" y="59"/>
                        <a:pt x="31" y="59"/>
                        <a:pt x="31" y="59"/>
                      </a:cubicBezTo>
                      <a:cubicBezTo>
                        <a:pt x="31" y="60"/>
                        <a:pt x="31" y="60"/>
                        <a:pt x="31" y="60"/>
                      </a:cubicBezTo>
                      <a:cubicBezTo>
                        <a:pt x="31" y="60"/>
                        <a:pt x="31" y="60"/>
                        <a:pt x="31" y="61"/>
                      </a:cubicBezTo>
                      <a:cubicBezTo>
                        <a:pt x="31" y="61"/>
                        <a:pt x="31" y="61"/>
                        <a:pt x="31" y="62"/>
                      </a:cubicBezTo>
                      <a:cubicBezTo>
                        <a:pt x="31" y="62"/>
                        <a:pt x="31" y="62"/>
                        <a:pt x="31" y="63"/>
                      </a:cubicBezTo>
                      <a:cubicBezTo>
                        <a:pt x="31" y="64"/>
                        <a:pt x="31" y="64"/>
                        <a:pt x="32" y="65"/>
                      </a:cubicBezTo>
                      <a:cubicBezTo>
                        <a:pt x="32" y="65"/>
                        <a:pt x="32" y="65"/>
                        <a:pt x="32" y="66"/>
                      </a:cubicBezTo>
                      <a:cubicBezTo>
                        <a:pt x="32" y="66"/>
                        <a:pt x="32" y="66"/>
                        <a:pt x="32" y="66"/>
                      </a:cubicBezTo>
                      <a:cubicBezTo>
                        <a:pt x="33" y="67"/>
                        <a:pt x="33" y="68"/>
                        <a:pt x="33" y="69"/>
                      </a:cubicBezTo>
                      <a:cubicBezTo>
                        <a:pt x="33" y="69"/>
                        <a:pt x="33" y="69"/>
                        <a:pt x="33" y="69"/>
                      </a:cubicBezTo>
                      <a:cubicBezTo>
                        <a:pt x="32" y="69"/>
                        <a:pt x="32" y="69"/>
                        <a:pt x="32" y="69"/>
                      </a:cubicBezTo>
                      <a:cubicBezTo>
                        <a:pt x="32" y="69"/>
                        <a:pt x="31" y="69"/>
                        <a:pt x="31" y="70"/>
                      </a:cubicBezTo>
                      <a:cubicBezTo>
                        <a:pt x="31" y="70"/>
                        <a:pt x="31" y="70"/>
                        <a:pt x="31" y="70"/>
                      </a:cubicBezTo>
                      <a:cubicBezTo>
                        <a:pt x="31" y="70"/>
                        <a:pt x="32" y="70"/>
                        <a:pt x="31" y="71"/>
                      </a:cubicBezTo>
                      <a:cubicBezTo>
                        <a:pt x="31" y="71"/>
                        <a:pt x="31" y="71"/>
                        <a:pt x="31" y="71"/>
                      </a:cubicBezTo>
                      <a:cubicBezTo>
                        <a:pt x="31" y="71"/>
                        <a:pt x="30" y="71"/>
                        <a:pt x="30" y="72"/>
                      </a:cubicBezTo>
                      <a:cubicBezTo>
                        <a:pt x="30" y="72"/>
                        <a:pt x="30" y="72"/>
                        <a:pt x="30" y="73"/>
                      </a:cubicBezTo>
                      <a:cubicBezTo>
                        <a:pt x="30" y="73"/>
                        <a:pt x="31" y="73"/>
                        <a:pt x="30" y="74"/>
                      </a:cubicBezTo>
                      <a:cubicBezTo>
                        <a:pt x="30" y="74"/>
                        <a:pt x="30" y="74"/>
                        <a:pt x="30" y="74"/>
                      </a:cubicBezTo>
                      <a:cubicBezTo>
                        <a:pt x="30" y="75"/>
                        <a:pt x="31" y="75"/>
                        <a:pt x="30" y="75"/>
                      </a:cubicBezTo>
                      <a:cubicBezTo>
                        <a:pt x="30" y="76"/>
                        <a:pt x="30" y="76"/>
                        <a:pt x="30" y="76"/>
                      </a:cubicBezTo>
                      <a:cubicBezTo>
                        <a:pt x="30" y="76"/>
                        <a:pt x="29" y="76"/>
                        <a:pt x="29" y="76"/>
                      </a:cubicBezTo>
                      <a:cubicBezTo>
                        <a:pt x="29" y="76"/>
                        <a:pt x="29" y="76"/>
                        <a:pt x="28" y="76"/>
                      </a:cubicBezTo>
                      <a:cubicBezTo>
                        <a:pt x="28" y="77"/>
                        <a:pt x="27" y="77"/>
                        <a:pt x="26" y="77"/>
                      </a:cubicBezTo>
                      <a:cubicBezTo>
                        <a:pt x="26" y="77"/>
                        <a:pt x="25" y="78"/>
                        <a:pt x="25" y="78"/>
                      </a:cubicBezTo>
                      <a:cubicBezTo>
                        <a:pt x="24" y="78"/>
                        <a:pt x="24" y="78"/>
                        <a:pt x="23" y="79"/>
                      </a:cubicBezTo>
                      <a:cubicBezTo>
                        <a:pt x="22" y="79"/>
                        <a:pt x="22" y="79"/>
                        <a:pt x="22" y="80"/>
                      </a:cubicBezTo>
                      <a:cubicBezTo>
                        <a:pt x="22" y="80"/>
                        <a:pt x="22" y="80"/>
                        <a:pt x="22" y="80"/>
                      </a:cubicBezTo>
                      <a:cubicBezTo>
                        <a:pt x="22" y="81"/>
                        <a:pt x="21" y="81"/>
                        <a:pt x="20" y="81"/>
                      </a:cubicBezTo>
                      <a:cubicBezTo>
                        <a:pt x="20" y="81"/>
                        <a:pt x="19" y="81"/>
                        <a:pt x="19" y="81"/>
                      </a:cubicBezTo>
                      <a:cubicBezTo>
                        <a:pt x="18" y="81"/>
                        <a:pt x="17" y="81"/>
                        <a:pt x="17" y="81"/>
                      </a:cubicBezTo>
                      <a:cubicBezTo>
                        <a:pt x="16" y="81"/>
                        <a:pt x="16" y="82"/>
                        <a:pt x="15" y="82"/>
                      </a:cubicBezTo>
                      <a:cubicBezTo>
                        <a:pt x="15" y="82"/>
                        <a:pt x="14" y="83"/>
                        <a:pt x="14" y="84"/>
                      </a:cubicBezTo>
                      <a:cubicBezTo>
                        <a:pt x="13" y="84"/>
                        <a:pt x="13" y="85"/>
                        <a:pt x="12" y="85"/>
                      </a:cubicBezTo>
                      <a:cubicBezTo>
                        <a:pt x="12" y="85"/>
                        <a:pt x="12" y="85"/>
                        <a:pt x="12" y="85"/>
                      </a:cubicBezTo>
                      <a:cubicBezTo>
                        <a:pt x="11" y="86"/>
                        <a:pt x="10" y="86"/>
                        <a:pt x="9" y="86"/>
                      </a:cubicBezTo>
                      <a:cubicBezTo>
                        <a:pt x="9" y="85"/>
                        <a:pt x="9" y="85"/>
                        <a:pt x="9" y="85"/>
                      </a:cubicBezTo>
                      <a:cubicBezTo>
                        <a:pt x="9" y="84"/>
                        <a:pt x="9" y="84"/>
                        <a:pt x="9" y="84"/>
                      </a:cubicBezTo>
                      <a:cubicBezTo>
                        <a:pt x="9" y="84"/>
                        <a:pt x="9" y="84"/>
                        <a:pt x="9" y="84"/>
                      </a:cubicBezTo>
                      <a:cubicBezTo>
                        <a:pt x="9" y="84"/>
                        <a:pt x="9" y="84"/>
                        <a:pt x="8" y="84"/>
                      </a:cubicBezTo>
                      <a:cubicBezTo>
                        <a:pt x="8" y="84"/>
                        <a:pt x="8" y="84"/>
                        <a:pt x="8" y="84"/>
                      </a:cubicBezTo>
                      <a:cubicBezTo>
                        <a:pt x="8" y="85"/>
                        <a:pt x="8" y="85"/>
                        <a:pt x="7" y="85"/>
                      </a:cubicBezTo>
                      <a:cubicBezTo>
                        <a:pt x="7" y="85"/>
                        <a:pt x="6" y="85"/>
                        <a:pt x="6" y="85"/>
                      </a:cubicBezTo>
                      <a:cubicBezTo>
                        <a:pt x="6" y="85"/>
                        <a:pt x="6" y="85"/>
                        <a:pt x="6" y="85"/>
                      </a:cubicBezTo>
                      <a:cubicBezTo>
                        <a:pt x="6" y="85"/>
                        <a:pt x="6" y="85"/>
                        <a:pt x="6" y="85"/>
                      </a:cubicBezTo>
                      <a:cubicBezTo>
                        <a:pt x="6" y="85"/>
                        <a:pt x="6" y="85"/>
                        <a:pt x="6" y="85"/>
                      </a:cubicBezTo>
                      <a:cubicBezTo>
                        <a:pt x="6" y="85"/>
                        <a:pt x="6" y="85"/>
                        <a:pt x="6" y="85"/>
                      </a:cubicBezTo>
                      <a:cubicBezTo>
                        <a:pt x="6" y="85"/>
                        <a:pt x="6" y="85"/>
                        <a:pt x="6" y="85"/>
                      </a:cubicBezTo>
                      <a:cubicBezTo>
                        <a:pt x="6" y="85"/>
                        <a:pt x="6" y="85"/>
                        <a:pt x="6" y="85"/>
                      </a:cubicBezTo>
                      <a:cubicBezTo>
                        <a:pt x="6" y="86"/>
                        <a:pt x="6" y="86"/>
                        <a:pt x="5" y="86"/>
                      </a:cubicBezTo>
                      <a:cubicBezTo>
                        <a:pt x="5" y="86"/>
                        <a:pt x="4" y="87"/>
                        <a:pt x="3" y="87"/>
                      </a:cubicBezTo>
                      <a:cubicBezTo>
                        <a:pt x="3" y="87"/>
                        <a:pt x="3" y="87"/>
                        <a:pt x="2" y="87"/>
                      </a:cubicBezTo>
                      <a:cubicBezTo>
                        <a:pt x="2" y="87"/>
                        <a:pt x="2" y="87"/>
                        <a:pt x="2" y="87"/>
                      </a:cubicBezTo>
                      <a:cubicBezTo>
                        <a:pt x="2" y="88"/>
                        <a:pt x="2" y="88"/>
                        <a:pt x="2" y="88"/>
                      </a:cubicBezTo>
                      <a:cubicBezTo>
                        <a:pt x="2" y="88"/>
                        <a:pt x="2" y="88"/>
                        <a:pt x="2" y="88"/>
                      </a:cubicBezTo>
                      <a:cubicBezTo>
                        <a:pt x="2" y="89"/>
                        <a:pt x="2" y="89"/>
                        <a:pt x="1" y="90"/>
                      </a:cubicBezTo>
                      <a:cubicBezTo>
                        <a:pt x="1" y="90"/>
                        <a:pt x="1" y="90"/>
                        <a:pt x="1" y="91"/>
                      </a:cubicBezTo>
                      <a:cubicBezTo>
                        <a:pt x="0" y="91"/>
                        <a:pt x="0" y="91"/>
                        <a:pt x="0" y="91"/>
                      </a:cubicBezTo>
                      <a:cubicBezTo>
                        <a:pt x="0" y="91"/>
                        <a:pt x="0" y="91"/>
                        <a:pt x="0" y="92"/>
                      </a:cubicBezTo>
                      <a:cubicBezTo>
                        <a:pt x="0" y="92"/>
                        <a:pt x="0" y="92"/>
                        <a:pt x="0" y="92"/>
                      </a:cubicBezTo>
                      <a:cubicBezTo>
                        <a:pt x="1" y="92"/>
                        <a:pt x="1" y="92"/>
                        <a:pt x="1" y="92"/>
                      </a:cubicBezTo>
                      <a:cubicBezTo>
                        <a:pt x="1" y="93"/>
                        <a:pt x="1" y="93"/>
                        <a:pt x="1" y="94"/>
                      </a:cubicBezTo>
                      <a:cubicBezTo>
                        <a:pt x="1" y="94"/>
                        <a:pt x="1" y="94"/>
                        <a:pt x="1" y="94"/>
                      </a:cubicBezTo>
                      <a:cubicBezTo>
                        <a:pt x="1" y="94"/>
                        <a:pt x="1" y="94"/>
                        <a:pt x="1" y="95"/>
                      </a:cubicBezTo>
                      <a:cubicBezTo>
                        <a:pt x="1" y="95"/>
                        <a:pt x="1" y="95"/>
                        <a:pt x="1" y="95"/>
                      </a:cubicBezTo>
                      <a:cubicBezTo>
                        <a:pt x="1" y="95"/>
                        <a:pt x="1" y="95"/>
                        <a:pt x="2" y="95"/>
                      </a:cubicBezTo>
                      <a:cubicBezTo>
                        <a:pt x="2" y="95"/>
                        <a:pt x="2" y="95"/>
                        <a:pt x="2" y="95"/>
                      </a:cubicBezTo>
                      <a:cubicBezTo>
                        <a:pt x="3" y="95"/>
                        <a:pt x="3" y="95"/>
                        <a:pt x="4" y="95"/>
                      </a:cubicBezTo>
                      <a:cubicBezTo>
                        <a:pt x="4" y="95"/>
                        <a:pt x="5" y="95"/>
                        <a:pt x="5" y="96"/>
                      </a:cubicBezTo>
                      <a:cubicBezTo>
                        <a:pt x="6" y="96"/>
                        <a:pt x="6" y="96"/>
                        <a:pt x="6" y="97"/>
                      </a:cubicBezTo>
                      <a:cubicBezTo>
                        <a:pt x="6" y="97"/>
                        <a:pt x="6" y="98"/>
                        <a:pt x="6" y="98"/>
                      </a:cubicBezTo>
                      <a:cubicBezTo>
                        <a:pt x="7" y="99"/>
                        <a:pt x="7" y="100"/>
                        <a:pt x="7" y="100"/>
                      </a:cubicBezTo>
                      <a:cubicBezTo>
                        <a:pt x="7" y="100"/>
                        <a:pt x="7" y="101"/>
                        <a:pt x="7" y="101"/>
                      </a:cubicBezTo>
                      <a:cubicBezTo>
                        <a:pt x="7" y="101"/>
                        <a:pt x="7" y="101"/>
                        <a:pt x="7" y="101"/>
                      </a:cubicBezTo>
                      <a:cubicBezTo>
                        <a:pt x="8" y="102"/>
                        <a:pt x="8" y="102"/>
                        <a:pt x="7" y="102"/>
                      </a:cubicBezTo>
                      <a:cubicBezTo>
                        <a:pt x="7" y="102"/>
                        <a:pt x="7" y="102"/>
                        <a:pt x="7" y="102"/>
                      </a:cubicBezTo>
                      <a:cubicBezTo>
                        <a:pt x="6" y="103"/>
                        <a:pt x="6" y="103"/>
                        <a:pt x="6" y="103"/>
                      </a:cubicBezTo>
                      <a:cubicBezTo>
                        <a:pt x="6" y="103"/>
                        <a:pt x="6" y="103"/>
                        <a:pt x="5" y="103"/>
                      </a:cubicBezTo>
                      <a:cubicBezTo>
                        <a:pt x="5" y="103"/>
                        <a:pt x="5" y="103"/>
                        <a:pt x="5" y="103"/>
                      </a:cubicBezTo>
                      <a:cubicBezTo>
                        <a:pt x="5" y="103"/>
                        <a:pt x="4" y="103"/>
                        <a:pt x="4" y="103"/>
                      </a:cubicBezTo>
                      <a:cubicBezTo>
                        <a:pt x="4" y="103"/>
                        <a:pt x="5" y="103"/>
                        <a:pt x="5" y="103"/>
                      </a:cubicBezTo>
                      <a:cubicBezTo>
                        <a:pt x="5" y="104"/>
                        <a:pt x="5" y="104"/>
                        <a:pt x="5" y="104"/>
                      </a:cubicBezTo>
                      <a:cubicBezTo>
                        <a:pt x="5" y="104"/>
                        <a:pt x="6" y="104"/>
                        <a:pt x="6" y="104"/>
                      </a:cubicBezTo>
                      <a:cubicBezTo>
                        <a:pt x="7" y="104"/>
                        <a:pt x="7" y="104"/>
                        <a:pt x="8" y="104"/>
                      </a:cubicBezTo>
                      <a:cubicBezTo>
                        <a:pt x="8" y="104"/>
                        <a:pt x="8" y="104"/>
                        <a:pt x="9" y="104"/>
                      </a:cubicBezTo>
                      <a:cubicBezTo>
                        <a:pt x="10" y="105"/>
                        <a:pt x="10" y="105"/>
                        <a:pt x="11" y="106"/>
                      </a:cubicBezTo>
                      <a:cubicBezTo>
                        <a:pt x="12" y="106"/>
                        <a:pt x="12" y="107"/>
                        <a:pt x="12" y="107"/>
                      </a:cubicBezTo>
                      <a:cubicBezTo>
                        <a:pt x="12" y="108"/>
                        <a:pt x="12" y="108"/>
                        <a:pt x="12" y="108"/>
                      </a:cubicBezTo>
                      <a:cubicBezTo>
                        <a:pt x="12" y="108"/>
                        <a:pt x="12" y="108"/>
                        <a:pt x="12" y="108"/>
                      </a:cubicBezTo>
                      <a:cubicBezTo>
                        <a:pt x="12" y="109"/>
                        <a:pt x="12" y="109"/>
                        <a:pt x="12" y="109"/>
                      </a:cubicBezTo>
                      <a:cubicBezTo>
                        <a:pt x="13" y="110"/>
                        <a:pt x="13" y="110"/>
                        <a:pt x="13" y="109"/>
                      </a:cubicBezTo>
                      <a:cubicBezTo>
                        <a:pt x="13" y="109"/>
                        <a:pt x="14" y="109"/>
                        <a:pt x="14" y="110"/>
                      </a:cubicBezTo>
                      <a:cubicBezTo>
                        <a:pt x="15" y="110"/>
                        <a:pt x="15" y="110"/>
                        <a:pt x="15" y="110"/>
                      </a:cubicBezTo>
                      <a:cubicBezTo>
                        <a:pt x="15" y="110"/>
                        <a:pt x="15" y="110"/>
                        <a:pt x="15" y="111"/>
                      </a:cubicBezTo>
                      <a:cubicBezTo>
                        <a:pt x="16" y="111"/>
                        <a:pt x="18" y="111"/>
                        <a:pt x="18" y="111"/>
                      </a:cubicBezTo>
                      <a:cubicBezTo>
                        <a:pt x="18" y="111"/>
                        <a:pt x="18" y="111"/>
                        <a:pt x="18" y="111"/>
                      </a:cubicBezTo>
                      <a:cubicBezTo>
                        <a:pt x="18" y="111"/>
                        <a:pt x="18" y="111"/>
                        <a:pt x="18" y="111"/>
                      </a:cubicBezTo>
                      <a:cubicBezTo>
                        <a:pt x="19" y="111"/>
                        <a:pt x="19" y="111"/>
                        <a:pt x="20" y="111"/>
                      </a:cubicBezTo>
                      <a:cubicBezTo>
                        <a:pt x="20" y="111"/>
                        <a:pt x="21" y="111"/>
                        <a:pt x="21" y="111"/>
                      </a:cubicBezTo>
                      <a:cubicBezTo>
                        <a:pt x="21" y="111"/>
                        <a:pt x="21" y="111"/>
                        <a:pt x="21" y="110"/>
                      </a:cubicBezTo>
                      <a:cubicBezTo>
                        <a:pt x="22" y="110"/>
                        <a:pt x="22" y="110"/>
                        <a:pt x="23" y="109"/>
                      </a:cubicBezTo>
                      <a:cubicBezTo>
                        <a:pt x="23" y="109"/>
                        <a:pt x="24" y="109"/>
                        <a:pt x="24" y="109"/>
                      </a:cubicBezTo>
                      <a:cubicBezTo>
                        <a:pt x="25" y="109"/>
                        <a:pt x="25" y="109"/>
                        <a:pt x="26" y="109"/>
                      </a:cubicBezTo>
                      <a:cubicBezTo>
                        <a:pt x="26" y="108"/>
                        <a:pt x="26" y="108"/>
                        <a:pt x="26" y="108"/>
                      </a:cubicBezTo>
                      <a:cubicBezTo>
                        <a:pt x="27" y="108"/>
                        <a:pt x="27" y="108"/>
                        <a:pt x="28" y="109"/>
                      </a:cubicBezTo>
                      <a:cubicBezTo>
                        <a:pt x="28" y="109"/>
                        <a:pt x="29" y="109"/>
                        <a:pt x="29" y="110"/>
                      </a:cubicBezTo>
                      <a:cubicBezTo>
                        <a:pt x="29" y="110"/>
                        <a:pt x="30" y="110"/>
                        <a:pt x="30" y="111"/>
                      </a:cubicBezTo>
                      <a:cubicBezTo>
                        <a:pt x="31" y="111"/>
                        <a:pt x="31" y="111"/>
                        <a:pt x="31" y="111"/>
                      </a:cubicBezTo>
                      <a:cubicBezTo>
                        <a:pt x="32" y="111"/>
                        <a:pt x="32" y="111"/>
                        <a:pt x="32" y="111"/>
                      </a:cubicBezTo>
                      <a:cubicBezTo>
                        <a:pt x="32" y="111"/>
                        <a:pt x="32" y="111"/>
                        <a:pt x="32" y="111"/>
                      </a:cubicBezTo>
                      <a:cubicBezTo>
                        <a:pt x="33" y="111"/>
                        <a:pt x="33" y="112"/>
                        <a:pt x="33" y="112"/>
                      </a:cubicBezTo>
                      <a:cubicBezTo>
                        <a:pt x="33" y="113"/>
                        <a:pt x="32" y="113"/>
                        <a:pt x="32" y="114"/>
                      </a:cubicBezTo>
                      <a:cubicBezTo>
                        <a:pt x="32" y="114"/>
                        <a:pt x="32" y="114"/>
                        <a:pt x="32" y="114"/>
                      </a:cubicBezTo>
                      <a:cubicBezTo>
                        <a:pt x="31" y="114"/>
                        <a:pt x="31" y="115"/>
                        <a:pt x="30" y="116"/>
                      </a:cubicBezTo>
                      <a:cubicBezTo>
                        <a:pt x="30" y="116"/>
                        <a:pt x="30" y="116"/>
                        <a:pt x="30" y="116"/>
                      </a:cubicBezTo>
                      <a:cubicBezTo>
                        <a:pt x="30" y="117"/>
                        <a:pt x="30" y="117"/>
                        <a:pt x="29" y="117"/>
                      </a:cubicBezTo>
                      <a:cubicBezTo>
                        <a:pt x="29" y="117"/>
                        <a:pt x="29" y="117"/>
                        <a:pt x="29" y="117"/>
                      </a:cubicBezTo>
                      <a:cubicBezTo>
                        <a:pt x="29" y="117"/>
                        <a:pt x="29" y="118"/>
                        <a:pt x="29" y="118"/>
                      </a:cubicBezTo>
                      <a:cubicBezTo>
                        <a:pt x="29" y="118"/>
                        <a:pt x="29" y="119"/>
                        <a:pt x="28" y="119"/>
                      </a:cubicBezTo>
                      <a:cubicBezTo>
                        <a:pt x="28" y="119"/>
                        <a:pt x="27" y="119"/>
                        <a:pt x="27" y="119"/>
                      </a:cubicBezTo>
                      <a:cubicBezTo>
                        <a:pt x="27" y="119"/>
                        <a:pt x="26" y="119"/>
                        <a:pt x="26" y="119"/>
                      </a:cubicBezTo>
                      <a:cubicBezTo>
                        <a:pt x="26" y="119"/>
                        <a:pt x="26" y="120"/>
                        <a:pt x="26" y="120"/>
                      </a:cubicBezTo>
                      <a:cubicBezTo>
                        <a:pt x="27" y="120"/>
                        <a:pt x="27" y="120"/>
                        <a:pt x="27" y="121"/>
                      </a:cubicBezTo>
                      <a:cubicBezTo>
                        <a:pt x="27" y="121"/>
                        <a:pt x="26" y="121"/>
                        <a:pt x="26" y="122"/>
                      </a:cubicBezTo>
                      <a:cubicBezTo>
                        <a:pt x="26" y="122"/>
                        <a:pt x="26" y="122"/>
                        <a:pt x="26" y="122"/>
                      </a:cubicBezTo>
                      <a:cubicBezTo>
                        <a:pt x="26" y="122"/>
                        <a:pt x="26" y="122"/>
                        <a:pt x="26" y="122"/>
                      </a:cubicBezTo>
                      <a:cubicBezTo>
                        <a:pt x="26" y="123"/>
                        <a:pt x="27" y="123"/>
                        <a:pt x="27" y="123"/>
                      </a:cubicBezTo>
                      <a:cubicBezTo>
                        <a:pt x="27" y="123"/>
                        <a:pt x="27" y="123"/>
                        <a:pt x="28" y="123"/>
                      </a:cubicBezTo>
                      <a:cubicBezTo>
                        <a:pt x="28" y="123"/>
                        <a:pt x="28" y="123"/>
                        <a:pt x="28" y="123"/>
                      </a:cubicBezTo>
                      <a:cubicBezTo>
                        <a:pt x="29" y="124"/>
                        <a:pt x="29" y="124"/>
                        <a:pt x="29" y="125"/>
                      </a:cubicBezTo>
                      <a:cubicBezTo>
                        <a:pt x="29" y="125"/>
                        <a:pt x="29" y="125"/>
                        <a:pt x="29" y="125"/>
                      </a:cubicBezTo>
                      <a:cubicBezTo>
                        <a:pt x="29" y="125"/>
                        <a:pt x="29" y="126"/>
                        <a:pt x="29" y="126"/>
                      </a:cubicBezTo>
                      <a:cubicBezTo>
                        <a:pt x="29" y="126"/>
                        <a:pt x="28" y="127"/>
                        <a:pt x="28" y="127"/>
                      </a:cubicBezTo>
                      <a:cubicBezTo>
                        <a:pt x="28" y="127"/>
                        <a:pt x="28" y="127"/>
                        <a:pt x="27" y="127"/>
                      </a:cubicBezTo>
                      <a:cubicBezTo>
                        <a:pt x="27" y="128"/>
                        <a:pt x="27" y="128"/>
                        <a:pt x="27" y="128"/>
                      </a:cubicBezTo>
                      <a:cubicBezTo>
                        <a:pt x="26" y="128"/>
                        <a:pt x="26" y="128"/>
                        <a:pt x="25" y="127"/>
                      </a:cubicBezTo>
                      <a:cubicBezTo>
                        <a:pt x="25" y="127"/>
                        <a:pt x="25" y="127"/>
                        <a:pt x="25" y="127"/>
                      </a:cubicBezTo>
                      <a:cubicBezTo>
                        <a:pt x="25" y="127"/>
                        <a:pt x="25" y="127"/>
                        <a:pt x="25" y="127"/>
                      </a:cubicBezTo>
                      <a:cubicBezTo>
                        <a:pt x="25" y="127"/>
                        <a:pt x="24" y="127"/>
                        <a:pt x="24" y="127"/>
                      </a:cubicBezTo>
                      <a:cubicBezTo>
                        <a:pt x="24" y="127"/>
                        <a:pt x="24" y="127"/>
                        <a:pt x="24" y="127"/>
                      </a:cubicBezTo>
                      <a:cubicBezTo>
                        <a:pt x="24" y="128"/>
                        <a:pt x="24" y="128"/>
                        <a:pt x="24" y="128"/>
                      </a:cubicBezTo>
                      <a:cubicBezTo>
                        <a:pt x="24" y="128"/>
                        <a:pt x="25" y="129"/>
                        <a:pt x="25" y="129"/>
                      </a:cubicBezTo>
                      <a:cubicBezTo>
                        <a:pt x="25" y="129"/>
                        <a:pt x="25" y="130"/>
                        <a:pt x="25" y="130"/>
                      </a:cubicBezTo>
                      <a:cubicBezTo>
                        <a:pt x="25" y="130"/>
                        <a:pt x="25" y="131"/>
                        <a:pt x="25" y="131"/>
                      </a:cubicBezTo>
                      <a:cubicBezTo>
                        <a:pt x="25" y="132"/>
                        <a:pt x="25" y="132"/>
                        <a:pt x="25" y="132"/>
                      </a:cubicBezTo>
                      <a:cubicBezTo>
                        <a:pt x="26" y="132"/>
                        <a:pt x="26" y="132"/>
                        <a:pt x="26" y="132"/>
                      </a:cubicBezTo>
                      <a:cubicBezTo>
                        <a:pt x="26" y="133"/>
                        <a:pt x="26" y="133"/>
                        <a:pt x="26" y="133"/>
                      </a:cubicBezTo>
                      <a:cubicBezTo>
                        <a:pt x="26" y="133"/>
                        <a:pt x="26" y="133"/>
                        <a:pt x="26" y="133"/>
                      </a:cubicBezTo>
                      <a:cubicBezTo>
                        <a:pt x="26" y="133"/>
                        <a:pt x="27" y="133"/>
                        <a:pt x="27" y="133"/>
                      </a:cubicBezTo>
                      <a:cubicBezTo>
                        <a:pt x="27" y="133"/>
                        <a:pt x="27" y="133"/>
                        <a:pt x="28" y="133"/>
                      </a:cubicBezTo>
                      <a:cubicBezTo>
                        <a:pt x="28" y="133"/>
                        <a:pt x="28" y="134"/>
                        <a:pt x="28" y="134"/>
                      </a:cubicBezTo>
                      <a:cubicBezTo>
                        <a:pt x="29" y="134"/>
                        <a:pt x="29" y="134"/>
                        <a:pt x="29" y="134"/>
                      </a:cubicBezTo>
                      <a:cubicBezTo>
                        <a:pt x="30" y="135"/>
                        <a:pt x="30" y="135"/>
                        <a:pt x="30" y="135"/>
                      </a:cubicBezTo>
                      <a:cubicBezTo>
                        <a:pt x="31" y="135"/>
                        <a:pt x="31" y="135"/>
                        <a:pt x="32" y="135"/>
                      </a:cubicBezTo>
                      <a:cubicBezTo>
                        <a:pt x="32" y="135"/>
                        <a:pt x="32" y="135"/>
                        <a:pt x="33" y="136"/>
                      </a:cubicBezTo>
                      <a:cubicBezTo>
                        <a:pt x="33" y="136"/>
                        <a:pt x="33" y="136"/>
                        <a:pt x="33" y="136"/>
                      </a:cubicBezTo>
                      <a:cubicBezTo>
                        <a:pt x="33" y="137"/>
                        <a:pt x="33" y="137"/>
                        <a:pt x="33" y="137"/>
                      </a:cubicBezTo>
                      <a:cubicBezTo>
                        <a:pt x="33" y="137"/>
                        <a:pt x="34" y="137"/>
                        <a:pt x="34" y="138"/>
                      </a:cubicBezTo>
                      <a:cubicBezTo>
                        <a:pt x="35" y="138"/>
                        <a:pt x="36" y="139"/>
                        <a:pt x="37" y="139"/>
                      </a:cubicBezTo>
                      <a:cubicBezTo>
                        <a:pt x="37" y="139"/>
                        <a:pt x="37" y="139"/>
                        <a:pt x="37" y="139"/>
                      </a:cubicBezTo>
                      <a:cubicBezTo>
                        <a:pt x="37" y="139"/>
                        <a:pt x="37" y="139"/>
                        <a:pt x="37" y="139"/>
                      </a:cubicBezTo>
                      <a:cubicBezTo>
                        <a:pt x="37" y="139"/>
                        <a:pt x="37" y="139"/>
                        <a:pt x="37" y="139"/>
                      </a:cubicBezTo>
                      <a:cubicBezTo>
                        <a:pt x="37" y="138"/>
                        <a:pt x="38" y="138"/>
                        <a:pt x="38" y="138"/>
                      </a:cubicBezTo>
                      <a:cubicBezTo>
                        <a:pt x="38" y="138"/>
                        <a:pt x="38" y="137"/>
                        <a:pt x="38" y="137"/>
                      </a:cubicBezTo>
                      <a:cubicBezTo>
                        <a:pt x="38" y="137"/>
                        <a:pt x="39" y="137"/>
                        <a:pt x="39" y="137"/>
                      </a:cubicBezTo>
                      <a:cubicBezTo>
                        <a:pt x="40" y="137"/>
                        <a:pt x="40" y="137"/>
                        <a:pt x="41" y="138"/>
                      </a:cubicBezTo>
                      <a:cubicBezTo>
                        <a:pt x="41" y="138"/>
                        <a:pt x="41" y="138"/>
                        <a:pt x="42" y="138"/>
                      </a:cubicBezTo>
                      <a:cubicBezTo>
                        <a:pt x="42" y="138"/>
                        <a:pt x="42" y="138"/>
                        <a:pt x="42" y="139"/>
                      </a:cubicBezTo>
                      <a:cubicBezTo>
                        <a:pt x="42" y="139"/>
                        <a:pt x="42" y="139"/>
                        <a:pt x="42" y="139"/>
                      </a:cubicBezTo>
                      <a:cubicBezTo>
                        <a:pt x="43" y="139"/>
                        <a:pt x="43" y="140"/>
                        <a:pt x="44" y="140"/>
                      </a:cubicBezTo>
                      <a:cubicBezTo>
                        <a:pt x="44" y="140"/>
                        <a:pt x="45" y="140"/>
                        <a:pt x="45" y="140"/>
                      </a:cubicBezTo>
                      <a:cubicBezTo>
                        <a:pt x="45" y="141"/>
                        <a:pt x="45" y="141"/>
                        <a:pt x="45" y="141"/>
                      </a:cubicBezTo>
                      <a:cubicBezTo>
                        <a:pt x="46" y="141"/>
                        <a:pt x="46" y="141"/>
                        <a:pt x="46" y="141"/>
                      </a:cubicBezTo>
                      <a:cubicBezTo>
                        <a:pt x="46" y="141"/>
                        <a:pt x="46" y="141"/>
                        <a:pt x="47" y="141"/>
                      </a:cubicBezTo>
                      <a:cubicBezTo>
                        <a:pt x="47" y="141"/>
                        <a:pt x="47" y="141"/>
                        <a:pt x="48" y="142"/>
                      </a:cubicBezTo>
                      <a:cubicBezTo>
                        <a:pt x="48" y="142"/>
                        <a:pt x="48" y="142"/>
                        <a:pt x="48" y="142"/>
                      </a:cubicBezTo>
                      <a:cubicBezTo>
                        <a:pt x="48" y="143"/>
                        <a:pt x="49" y="143"/>
                        <a:pt x="49" y="143"/>
                      </a:cubicBezTo>
                      <a:cubicBezTo>
                        <a:pt x="49" y="143"/>
                        <a:pt x="49" y="143"/>
                        <a:pt x="50" y="143"/>
                      </a:cubicBezTo>
                      <a:cubicBezTo>
                        <a:pt x="50" y="143"/>
                        <a:pt x="50" y="143"/>
                        <a:pt x="50" y="143"/>
                      </a:cubicBezTo>
                      <a:cubicBezTo>
                        <a:pt x="51" y="143"/>
                        <a:pt x="51" y="143"/>
                        <a:pt x="51" y="143"/>
                      </a:cubicBezTo>
                      <a:cubicBezTo>
                        <a:pt x="51" y="143"/>
                        <a:pt x="51" y="143"/>
                        <a:pt x="52" y="144"/>
                      </a:cubicBezTo>
                      <a:cubicBezTo>
                        <a:pt x="52" y="144"/>
                        <a:pt x="52" y="144"/>
                        <a:pt x="52" y="144"/>
                      </a:cubicBezTo>
                      <a:cubicBezTo>
                        <a:pt x="52" y="144"/>
                        <a:pt x="52" y="144"/>
                        <a:pt x="52" y="144"/>
                      </a:cubicBezTo>
                      <a:cubicBezTo>
                        <a:pt x="52" y="144"/>
                        <a:pt x="52" y="145"/>
                        <a:pt x="53" y="145"/>
                      </a:cubicBezTo>
                      <a:cubicBezTo>
                        <a:pt x="53" y="145"/>
                        <a:pt x="53" y="145"/>
                        <a:pt x="53" y="145"/>
                      </a:cubicBezTo>
                      <a:cubicBezTo>
                        <a:pt x="54" y="146"/>
                        <a:pt x="54" y="146"/>
                        <a:pt x="54" y="146"/>
                      </a:cubicBezTo>
                      <a:cubicBezTo>
                        <a:pt x="55" y="146"/>
                        <a:pt x="55" y="146"/>
                        <a:pt x="55" y="146"/>
                      </a:cubicBezTo>
                      <a:cubicBezTo>
                        <a:pt x="55" y="146"/>
                        <a:pt x="55" y="146"/>
                        <a:pt x="56" y="146"/>
                      </a:cubicBezTo>
                      <a:cubicBezTo>
                        <a:pt x="56" y="146"/>
                        <a:pt x="56" y="146"/>
                        <a:pt x="56" y="147"/>
                      </a:cubicBezTo>
                      <a:cubicBezTo>
                        <a:pt x="56" y="147"/>
                        <a:pt x="56" y="147"/>
                        <a:pt x="56" y="147"/>
                      </a:cubicBezTo>
                      <a:cubicBezTo>
                        <a:pt x="56" y="147"/>
                        <a:pt x="57" y="147"/>
                        <a:pt x="58" y="147"/>
                      </a:cubicBezTo>
                      <a:cubicBezTo>
                        <a:pt x="58" y="147"/>
                        <a:pt x="58" y="147"/>
                        <a:pt x="58" y="147"/>
                      </a:cubicBezTo>
                      <a:cubicBezTo>
                        <a:pt x="59" y="147"/>
                        <a:pt x="59" y="148"/>
                        <a:pt x="60" y="148"/>
                      </a:cubicBezTo>
                      <a:cubicBezTo>
                        <a:pt x="60" y="149"/>
                        <a:pt x="60" y="149"/>
                        <a:pt x="60" y="149"/>
                      </a:cubicBezTo>
                      <a:cubicBezTo>
                        <a:pt x="60" y="149"/>
                        <a:pt x="60" y="149"/>
                        <a:pt x="60" y="149"/>
                      </a:cubicBezTo>
                      <a:cubicBezTo>
                        <a:pt x="60" y="149"/>
                        <a:pt x="60" y="149"/>
                        <a:pt x="61" y="148"/>
                      </a:cubicBezTo>
                      <a:cubicBezTo>
                        <a:pt x="61" y="148"/>
                        <a:pt x="61" y="148"/>
                        <a:pt x="62" y="149"/>
                      </a:cubicBezTo>
                      <a:cubicBezTo>
                        <a:pt x="62" y="149"/>
                        <a:pt x="62" y="149"/>
                        <a:pt x="62" y="149"/>
                      </a:cubicBezTo>
                      <a:cubicBezTo>
                        <a:pt x="62" y="149"/>
                        <a:pt x="62" y="149"/>
                        <a:pt x="63" y="149"/>
                      </a:cubicBezTo>
                      <a:cubicBezTo>
                        <a:pt x="63" y="148"/>
                        <a:pt x="63" y="148"/>
                        <a:pt x="64" y="148"/>
                      </a:cubicBezTo>
                      <a:cubicBezTo>
                        <a:pt x="64" y="148"/>
                        <a:pt x="64" y="149"/>
                        <a:pt x="64" y="149"/>
                      </a:cubicBezTo>
                      <a:cubicBezTo>
                        <a:pt x="65" y="149"/>
                        <a:pt x="65" y="149"/>
                        <a:pt x="66" y="149"/>
                      </a:cubicBezTo>
                      <a:cubicBezTo>
                        <a:pt x="66" y="149"/>
                        <a:pt x="67" y="149"/>
                        <a:pt x="68" y="149"/>
                      </a:cubicBezTo>
                      <a:cubicBezTo>
                        <a:pt x="68" y="149"/>
                        <a:pt x="69" y="149"/>
                        <a:pt x="69" y="149"/>
                      </a:cubicBezTo>
                      <a:cubicBezTo>
                        <a:pt x="70" y="149"/>
                        <a:pt x="70" y="149"/>
                        <a:pt x="71" y="149"/>
                      </a:cubicBezTo>
                      <a:cubicBezTo>
                        <a:pt x="71" y="148"/>
                        <a:pt x="71" y="148"/>
                        <a:pt x="71" y="148"/>
                      </a:cubicBezTo>
                      <a:cubicBezTo>
                        <a:pt x="71" y="148"/>
                        <a:pt x="71" y="148"/>
                        <a:pt x="72" y="148"/>
                      </a:cubicBezTo>
                      <a:cubicBezTo>
                        <a:pt x="72" y="148"/>
                        <a:pt x="72" y="148"/>
                        <a:pt x="73" y="148"/>
                      </a:cubicBezTo>
                      <a:cubicBezTo>
                        <a:pt x="73" y="148"/>
                        <a:pt x="73" y="148"/>
                        <a:pt x="73" y="148"/>
                      </a:cubicBezTo>
                      <a:cubicBezTo>
                        <a:pt x="74" y="149"/>
                        <a:pt x="74" y="149"/>
                        <a:pt x="74" y="149"/>
                      </a:cubicBezTo>
                      <a:cubicBezTo>
                        <a:pt x="74" y="150"/>
                        <a:pt x="74" y="150"/>
                        <a:pt x="74" y="150"/>
                      </a:cubicBezTo>
                      <a:cubicBezTo>
                        <a:pt x="74" y="151"/>
                        <a:pt x="74" y="151"/>
                        <a:pt x="74" y="151"/>
                      </a:cubicBezTo>
                      <a:cubicBezTo>
                        <a:pt x="74" y="151"/>
                        <a:pt x="74" y="151"/>
                        <a:pt x="74" y="151"/>
                      </a:cubicBezTo>
                      <a:cubicBezTo>
                        <a:pt x="74" y="151"/>
                        <a:pt x="74" y="151"/>
                        <a:pt x="74" y="151"/>
                      </a:cubicBezTo>
                      <a:cubicBezTo>
                        <a:pt x="74" y="151"/>
                        <a:pt x="74" y="151"/>
                        <a:pt x="74" y="151"/>
                      </a:cubicBezTo>
                      <a:cubicBezTo>
                        <a:pt x="74" y="151"/>
                        <a:pt x="74" y="151"/>
                        <a:pt x="74" y="150"/>
                      </a:cubicBezTo>
                      <a:cubicBezTo>
                        <a:pt x="75" y="150"/>
                        <a:pt x="75" y="150"/>
                        <a:pt x="75" y="150"/>
                      </a:cubicBezTo>
                      <a:cubicBezTo>
                        <a:pt x="75" y="149"/>
                        <a:pt x="75" y="149"/>
                        <a:pt x="76" y="148"/>
                      </a:cubicBezTo>
                      <a:cubicBezTo>
                        <a:pt x="76" y="148"/>
                        <a:pt x="77" y="148"/>
                        <a:pt x="77" y="148"/>
                      </a:cubicBezTo>
                      <a:cubicBezTo>
                        <a:pt x="77" y="147"/>
                        <a:pt x="78" y="147"/>
                        <a:pt x="78" y="147"/>
                      </a:cubicBezTo>
                      <a:cubicBezTo>
                        <a:pt x="79" y="147"/>
                        <a:pt x="79" y="147"/>
                        <a:pt x="79" y="147"/>
                      </a:cubicBezTo>
                      <a:cubicBezTo>
                        <a:pt x="79" y="147"/>
                        <a:pt x="80" y="147"/>
                        <a:pt x="80" y="147"/>
                      </a:cubicBezTo>
                      <a:cubicBezTo>
                        <a:pt x="80" y="147"/>
                        <a:pt x="80" y="147"/>
                        <a:pt x="81" y="147"/>
                      </a:cubicBezTo>
                      <a:cubicBezTo>
                        <a:pt x="81" y="147"/>
                        <a:pt x="81" y="148"/>
                        <a:pt x="81" y="148"/>
                      </a:cubicBezTo>
                      <a:cubicBezTo>
                        <a:pt x="82" y="148"/>
                        <a:pt x="82" y="148"/>
                        <a:pt x="82" y="148"/>
                      </a:cubicBezTo>
                      <a:cubicBezTo>
                        <a:pt x="82" y="148"/>
                        <a:pt x="83" y="148"/>
                        <a:pt x="83" y="148"/>
                      </a:cubicBezTo>
                      <a:cubicBezTo>
                        <a:pt x="83" y="148"/>
                        <a:pt x="83" y="148"/>
                        <a:pt x="84" y="148"/>
                      </a:cubicBezTo>
                      <a:cubicBezTo>
                        <a:pt x="84" y="148"/>
                        <a:pt x="84" y="148"/>
                        <a:pt x="85" y="148"/>
                      </a:cubicBezTo>
                      <a:cubicBezTo>
                        <a:pt x="85" y="148"/>
                        <a:pt x="86" y="148"/>
                        <a:pt x="86" y="148"/>
                      </a:cubicBezTo>
                      <a:cubicBezTo>
                        <a:pt x="86" y="148"/>
                        <a:pt x="87" y="148"/>
                        <a:pt x="87" y="148"/>
                      </a:cubicBezTo>
                      <a:cubicBezTo>
                        <a:pt x="87" y="148"/>
                        <a:pt x="87" y="149"/>
                        <a:pt x="87" y="149"/>
                      </a:cubicBezTo>
                      <a:cubicBezTo>
                        <a:pt x="87" y="149"/>
                        <a:pt x="88" y="149"/>
                        <a:pt x="88" y="149"/>
                      </a:cubicBezTo>
                      <a:cubicBezTo>
                        <a:pt x="88" y="149"/>
                        <a:pt x="88" y="149"/>
                        <a:pt x="89" y="149"/>
                      </a:cubicBezTo>
                      <a:cubicBezTo>
                        <a:pt x="89" y="149"/>
                        <a:pt x="89" y="149"/>
                        <a:pt x="90" y="149"/>
                      </a:cubicBezTo>
                      <a:cubicBezTo>
                        <a:pt x="90" y="149"/>
                        <a:pt x="90" y="149"/>
                        <a:pt x="91" y="148"/>
                      </a:cubicBezTo>
                      <a:cubicBezTo>
                        <a:pt x="91" y="148"/>
                        <a:pt x="91" y="148"/>
                        <a:pt x="91" y="148"/>
                      </a:cubicBezTo>
                      <a:cubicBezTo>
                        <a:pt x="91" y="147"/>
                        <a:pt x="91" y="147"/>
                        <a:pt x="92" y="147"/>
                      </a:cubicBezTo>
                      <a:cubicBezTo>
                        <a:pt x="92" y="147"/>
                        <a:pt x="92" y="146"/>
                        <a:pt x="92" y="146"/>
                      </a:cubicBezTo>
                      <a:cubicBezTo>
                        <a:pt x="92" y="146"/>
                        <a:pt x="93" y="146"/>
                        <a:pt x="93" y="146"/>
                      </a:cubicBezTo>
                      <a:cubicBezTo>
                        <a:pt x="93" y="145"/>
                        <a:pt x="93" y="145"/>
                        <a:pt x="93" y="145"/>
                      </a:cubicBezTo>
                      <a:cubicBezTo>
                        <a:pt x="94" y="145"/>
                        <a:pt x="94" y="144"/>
                        <a:pt x="95" y="144"/>
                      </a:cubicBezTo>
                      <a:cubicBezTo>
                        <a:pt x="95" y="144"/>
                        <a:pt x="95" y="144"/>
                        <a:pt x="96" y="144"/>
                      </a:cubicBezTo>
                      <a:cubicBezTo>
                        <a:pt x="96" y="144"/>
                        <a:pt x="96" y="144"/>
                        <a:pt x="97" y="143"/>
                      </a:cubicBezTo>
                      <a:cubicBezTo>
                        <a:pt x="97" y="143"/>
                        <a:pt x="97" y="143"/>
                        <a:pt x="98" y="143"/>
                      </a:cubicBezTo>
                      <a:cubicBezTo>
                        <a:pt x="98" y="142"/>
                        <a:pt x="98" y="142"/>
                        <a:pt x="99" y="142"/>
                      </a:cubicBezTo>
                      <a:cubicBezTo>
                        <a:pt x="99" y="141"/>
                        <a:pt x="99" y="141"/>
                        <a:pt x="99" y="141"/>
                      </a:cubicBezTo>
                      <a:cubicBezTo>
                        <a:pt x="100" y="141"/>
                        <a:pt x="100" y="140"/>
                        <a:pt x="101" y="141"/>
                      </a:cubicBezTo>
                      <a:cubicBezTo>
                        <a:pt x="101" y="141"/>
                        <a:pt x="102" y="141"/>
                        <a:pt x="102" y="141"/>
                      </a:cubicBezTo>
                      <a:cubicBezTo>
                        <a:pt x="102" y="141"/>
                        <a:pt x="103" y="141"/>
                        <a:pt x="103" y="142"/>
                      </a:cubicBezTo>
                      <a:cubicBezTo>
                        <a:pt x="104" y="142"/>
                        <a:pt x="104" y="142"/>
                        <a:pt x="104" y="142"/>
                      </a:cubicBezTo>
                      <a:cubicBezTo>
                        <a:pt x="104" y="142"/>
                        <a:pt x="104" y="142"/>
                        <a:pt x="105" y="142"/>
                      </a:cubicBezTo>
                      <a:cubicBezTo>
                        <a:pt x="105" y="141"/>
                        <a:pt x="105" y="141"/>
                        <a:pt x="106" y="141"/>
                      </a:cubicBezTo>
                      <a:cubicBezTo>
                        <a:pt x="106" y="140"/>
                        <a:pt x="106" y="140"/>
                        <a:pt x="107" y="140"/>
                      </a:cubicBezTo>
                      <a:cubicBezTo>
                        <a:pt x="107" y="140"/>
                        <a:pt x="107" y="140"/>
                        <a:pt x="108" y="140"/>
                      </a:cubicBezTo>
                      <a:cubicBezTo>
                        <a:pt x="108" y="140"/>
                        <a:pt x="108" y="140"/>
                        <a:pt x="108" y="140"/>
                      </a:cubicBezTo>
                      <a:cubicBezTo>
                        <a:pt x="109" y="141"/>
                        <a:pt x="108" y="141"/>
                        <a:pt x="108" y="142"/>
                      </a:cubicBezTo>
                      <a:cubicBezTo>
                        <a:pt x="108" y="142"/>
                        <a:pt x="108" y="142"/>
                        <a:pt x="108" y="142"/>
                      </a:cubicBezTo>
                      <a:cubicBezTo>
                        <a:pt x="108" y="142"/>
                        <a:pt x="108" y="142"/>
                        <a:pt x="108" y="142"/>
                      </a:cubicBezTo>
                      <a:cubicBezTo>
                        <a:pt x="108" y="142"/>
                        <a:pt x="108" y="143"/>
                        <a:pt x="108" y="143"/>
                      </a:cubicBezTo>
                      <a:cubicBezTo>
                        <a:pt x="108" y="143"/>
                        <a:pt x="108" y="142"/>
                        <a:pt x="108" y="142"/>
                      </a:cubicBezTo>
                      <a:cubicBezTo>
                        <a:pt x="108" y="142"/>
                        <a:pt x="109" y="142"/>
                        <a:pt x="109" y="142"/>
                      </a:cubicBezTo>
                      <a:cubicBezTo>
                        <a:pt x="109" y="142"/>
                        <a:pt x="109" y="142"/>
                        <a:pt x="110" y="142"/>
                      </a:cubicBezTo>
                      <a:cubicBezTo>
                        <a:pt x="110" y="142"/>
                        <a:pt x="110" y="143"/>
                        <a:pt x="110" y="143"/>
                      </a:cubicBezTo>
                      <a:cubicBezTo>
                        <a:pt x="110" y="143"/>
                        <a:pt x="110" y="143"/>
                        <a:pt x="110" y="143"/>
                      </a:cubicBezTo>
                      <a:cubicBezTo>
                        <a:pt x="110" y="143"/>
                        <a:pt x="110" y="144"/>
                        <a:pt x="110" y="144"/>
                      </a:cubicBezTo>
                      <a:cubicBezTo>
                        <a:pt x="110" y="144"/>
                        <a:pt x="110" y="144"/>
                        <a:pt x="110" y="144"/>
                      </a:cubicBezTo>
                      <a:cubicBezTo>
                        <a:pt x="109" y="144"/>
                        <a:pt x="109" y="144"/>
                        <a:pt x="109" y="145"/>
                      </a:cubicBezTo>
                      <a:cubicBezTo>
                        <a:pt x="109" y="145"/>
                        <a:pt x="109" y="145"/>
                        <a:pt x="109" y="145"/>
                      </a:cubicBezTo>
                      <a:cubicBezTo>
                        <a:pt x="109" y="145"/>
                        <a:pt x="109" y="145"/>
                        <a:pt x="109" y="145"/>
                      </a:cubicBezTo>
                      <a:cubicBezTo>
                        <a:pt x="109" y="145"/>
                        <a:pt x="109" y="145"/>
                        <a:pt x="109" y="145"/>
                      </a:cubicBezTo>
                      <a:cubicBezTo>
                        <a:pt x="109" y="145"/>
                        <a:pt x="109" y="145"/>
                        <a:pt x="110" y="145"/>
                      </a:cubicBezTo>
                      <a:cubicBezTo>
                        <a:pt x="110" y="145"/>
                        <a:pt x="110" y="145"/>
                        <a:pt x="111" y="145"/>
                      </a:cubicBezTo>
                      <a:cubicBezTo>
                        <a:pt x="111" y="145"/>
                        <a:pt x="111" y="145"/>
                        <a:pt x="111" y="145"/>
                      </a:cubicBezTo>
                      <a:cubicBezTo>
                        <a:pt x="111" y="145"/>
                        <a:pt x="112" y="145"/>
                        <a:pt x="112" y="145"/>
                      </a:cubicBezTo>
                      <a:cubicBezTo>
                        <a:pt x="112" y="145"/>
                        <a:pt x="113" y="145"/>
                        <a:pt x="113" y="146"/>
                      </a:cubicBezTo>
                      <a:cubicBezTo>
                        <a:pt x="113" y="146"/>
                        <a:pt x="113" y="145"/>
                        <a:pt x="113" y="145"/>
                      </a:cubicBezTo>
                      <a:cubicBezTo>
                        <a:pt x="113" y="145"/>
                        <a:pt x="114" y="145"/>
                        <a:pt x="114" y="145"/>
                      </a:cubicBezTo>
                      <a:cubicBezTo>
                        <a:pt x="114" y="144"/>
                        <a:pt x="114" y="144"/>
                        <a:pt x="115" y="144"/>
                      </a:cubicBezTo>
                      <a:cubicBezTo>
                        <a:pt x="115" y="145"/>
                        <a:pt x="115" y="145"/>
                        <a:pt x="116" y="145"/>
                      </a:cubicBezTo>
                      <a:cubicBezTo>
                        <a:pt x="116" y="145"/>
                        <a:pt x="116" y="145"/>
                        <a:pt x="116" y="146"/>
                      </a:cubicBezTo>
                      <a:cubicBezTo>
                        <a:pt x="117" y="146"/>
                        <a:pt x="117" y="146"/>
                        <a:pt x="117" y="146"/>
                      </a:cubicBezTo>
                      <a:cubicBezTo>
                        <a:pt x="117" y="147"/>
                        <a:pt x="117" y="147"/>
                        <a:pt x="117" y="147"/>
                      </a:cubicBezTo>
                      <a:cubicBezTo>
                        <a:pt x="117" y="148"/>
                        <a:pt x="117" y="148"/>
                        <a:pt x="118" y="148"/>
                      </a:cubicBezTo>
                      <a:cubicBezTo>
                        <a:pt x="118" y="148"/>
                        <a:pt x="118" y="148"/>
                        <a:pt x="118" y="148"/>
                      </a:cubicBezTo>
                      <a:cubicBezTo>
                        <a:pt x="119" y="148"/>
                        <a:pt x="119" y="148"/>
                        <a:pt x="119" y="149"/>
                      </a:cubicBezTo>
                      <a:cubicBezTo>
                        <a:pt x="120" y="149"/>
                        <a:pt x="120" y="149"/>
                        <a:pt x="120" y="151"/>
                      </a:cubicBezTo>
                      <a:cubicBezTo>
                        <a:pt x="120" y="151"/>
                        <a:pt x="120" y="151"/>
                        <a:pt x="120" y="151"/>
                      </a:cubicBezTo>
                      <a:cubicBezTo>
                        <a:pt x="120" y="151"/>
                        <a:pt x="120" y="152"/>
                        <a:pt x="120" y="152"/>
                      </a:cubicBezTo>
                      <a:cubicBezTo>
                        <a:pt x="120" y="152"/>
                        <a:pt x="120" y="153"/>
                        <a:pt x="120" y="153"/>
                      </a:cubicBezTo>
                      <a:cubicBezTo>
                        <a:pt x="120" y="154"/>
                        <a:pt x="120" y="155"/>
                        <a:pt x="120" y="155"/>
                      </a:cubicBezTo>
                      <a:cubicBezTo>
                        <a:pt x="120" y="155"/>
                        <a:pt x="120" y="155"/>
                        <a:pt x="120" y="155"/>
                      </a:cubicBezTo>
                      <a:cubicBezTo>
                        <a:pt x="120" y="156"/>
                        <a:pt x="120" y="156"/>
                        <a:pt x="120" y="156"/>
                      </a:cubicBezTo>
                      <a:cubicBezTo>
                        <a:pt x="120" y="156"/>
                        <a:pt x="120" y="156"/>
                        <a:pt x="120" y="156"/>
                      </a:cubicBezTo>
                      <a:cubicBezTo>
                        <a:pt x="120" y="157"/>
                        <a:pt x="120" y="157"/>
                        <a:pt x="120" y="157"/>
                      </a:cubicBezTo>
                      <a:cubicBezTo>
                        <a:pt x="120" y="157"/>
                        <a:pt x="120" y="158"/>
                        <a:pt x="120" y="158"/>
                      </a:cubicBezTo>
                      <a:cubicBezTo>
                        <a:pt x="120" y="158"/>
                        <a:pt x="120" y="158"/>
                        <a:pt x="120" y="159"/>
                      </a:cubicBezTo>
                      <a:cubicBezTo>
                        <a:pt x="119" y="159"/>
                        <a:pt x="119" y="159"/>
                        <a:pt x="119" y="159"/>
                      </a:cubicBezTo>
                      <a:cubicBezTo>
                        <a:pt x="118" y="160"/>
                        <a:pt x="118" y="160"/>
                        <a:pt x="118" y="160"/>
                      </a:cubicBezTo>
                      <a:cubicBezTo>
                        <a:pt x="118" y="160"/>
                        <a:pt x="118" y="160"/>
                        <a:pt x="118" y="160"/>
                      </a:cubicBezTo>
                      <a:cubicBezTo>
                        <a:pt x="118" y="160"/>
                        <a:pt x="118" y="160"/>
                        <a:pt x="118" y="160"/>
                      </a:cubicBezTo>
                      <a:cubicBezTo>
                        <a:pt x="118" y="160"/>
                        <a:pt x="118" y="160"/>
                        <a:pt x="117" y="161"/>
                      </a:cubicBezTo>
                      <a:cubicBezTo>
                        <a:pt x="117" y="161"/>
                        <a:pt x="117" y="161"/>
                        <a:pt x="117" y="161"/>
                      </a:cubicBezTo>
                      <a:cubicBezTo>
                        <a:pt x="117" y="161"/>
                        <a:pt x="116" y="161"/>
                        <a:pt x="116" y="161"/>
                      </a:cubicBezTo>
                      <a:cubicBezTo>
                        <a:pt x="116" y="161"/>
                        <a:pt x="116" y="162"/>
                        <a:pt x="116" y="162"/>
                      </a:cubicBezTo>
                      <a:cubicBezTo>
                        <a:pt x="116" y="162"/>
                        <a:pt x="116" y="163"/>
                        <a:pt x="116" y="163"/>
                      </a:cubicBezTo>
                      <a:cubicBezTo>
                        <a:pt x="116" y="163"/>
                        <a:pt x="116" y="163"/>
                        <a:pt x="116" y="163"/>
                      </a:cubicBezTo>
                      <a:cubicBezTo>
                        <a:pt x="116" y="163"/>
                        <a:pt x="115" y="164"/>
                        <a:pt x="115" y="164"/>
                      </a:cubicBezTo>
                      <a:cubicBezTo>
                        <a:pt x="115" y="164"/>
                        <a:pt x="115" y="164"/>
                        <a:pt x="115" y="164"/>
                      </a:cubicBezTo>
                      <a:cubicBezTo>
                        <a:pt x="115" y="164"/>
                        <a:pt x="115" y="164"/>
                        <a:pt x="115" y="165"/>
                      </a:cubicBezTo>
                      <a:cubicBezTo>
                        <a:pt x="115" y="165"/>
                        <a:pt x="115" y="165"/>
                        <a:pt x="115" y="165"/>
                      </a:cubicBezTo>
                      <a:cubicBezTo>
                        <a:pt x="116" y="165"/>
                        <a:pt x="116" y="165"/>
                        <a:pt x="116" y="166"/>
                      </a:cubicBezTo>
                      <a:cubicBezTo>
                        <a:pt x="116" y="166"/>
                        <a:pt x="116" y="166"/>
                        <a:pt x="116" y="167"/>
                      </a:cubicBezTo>
                      <a:cubicBezTo>
                        <a:pt x="115" y="167"/>
                        <a:pt x="115" y="167"/>
                        <a:pt x="115" y="167"/>
                      </a:cubicBezTo>
                      <a:cubicBezTo>
                        <a:pt x="115" y="167"/>
                        <a:pt x="115" y="167"/>
                        <a:pt x="115" y="167"/>
                      </a:cubicBezTo>
                      <a:cubicBezTo>
                        <a:pt x="115" y="167"/>
                        <a:pt x="115" y="167"/>
                        <a:pt x="116" y="167"/>
                      </a:cubicBezTo>
                      <a:cubicBezTo>
                        <a:pt x="116" y="168"/>
                        <a:pt x="116" y="167"/>
                        <a:pt x="117" y="167"/>
                      </a:cubicBezTo>
                      <a:cubicBezTo>
                        <a:pt x="117" y="167"/>
                        <a:pt x="117" y="167"/>
                        <a:pt x="117" y="167"/>
                      </a:cubicBezTo>
                      <a:cubicBezTo>
                        <a:pt x="117" y="167"/>
                        <a:pt x="117" y="167"/>
                        <a:pt x="117" y="167"/>
                      </a:cubicBezTo>
                      <a:cubicBezTo>
                        <a:pt x="117" y="167"/>
                        <a:pt x="117" y="166"/>
                        <a:pt x="118" y="166"/>
                      </a:cubicBezTo>
                      <a:cubicBezTo>
                        <a:pt x="118" y="166"/>
                        <a:pt x="119" y="166"/>
                        <a:pt x="119" y="166"/>
                      </a:cubicBezTo>
                      <a:cubicBezTo>
                        <a:pt x="119" y="166"/>
                        <a:pt x="119" y="167"/>
                        <a:pt x="120" y="166"/>
                      </a:cubicBezTo>
                      <a:cubicBezTo>
                        <a:pt x="120" y="166"/>
                        <a:pt x="120" y="166"/>
                        <a:pt x="120" y="166"/>
                      </a:cubicBezTo>
                      <a:cubicBezTo>
                        <a:pt x="120" y="166"/>
                        <a:pt x="121" y="166"/>
                        <a:pt x="121" y="166"/>
                      </a:cubicBezTo>
                      <a:cubicBezTo>
                        <a:pt x="122" y="166"/>
                        <a:pt x="121" y="167"/>
                        <a:pt x="121" y="167"/>
                      </a:cubicBezTo>
                      <a:cubicBezTo>
                        <a:pt x="121" y="168"/>
                        <a:pt x="121" y="168"/>
                        <a:pt x="121" y="168"/>
                      </a:cubicBezTo>
                      <a:cubicBezTo>
                        <a:pt x="121" y="168"/>
                        <a:pt x="121" y="168"/>
                        <a:pt x="121" y="169"/>
                      </a:cubicBezTo>
                      <a:cubicBezTo>
                        <a:pt x="121" y="169"/>
                        <a:pt x="121" y="169"/>
                        <a:pt x="121" y="169"/>
                      </a:cubicBezTo>
                      <a:cubicBezTo>
                        <a:pt x="121" y="170"/>
                        <a:pt x="122" y="170"/>
                        <a:pt x="122" y="170"/>
                      </a:cubicBezTo>
                      <a:cubicBezTo>
                        <a:pt x="122" y="170"/>
                        <a:pt x="122" y="171"/>
                        <a:pt x="122" y="171"/>
                      </a:cubicBezTo>
                      <a:cubicBezTo>
                        <a:pt x="123" y="171"/>
                        <a:pt x="123" y="171"/>
                        <a:pt x="123" y="171"/>
                      </a:cubicBezTo>
                      <a:cubicBezTo>
                        <a:pt x="123" y="171"/>
                        <a:pt x="124" y="171"/>
                        <a:pt x="124" y="171"/>
                      </a:cubicBezTo>
                      <a:cubicBezTo>
                        <a:pt x="124" y="172"/>
                        <a:pt x="124" y="172"/>
                        <a:pt x="124" y="172"/>
                      </a:cubicBezTo>
                      <a:cubicBezTo>
                        <a:pt x="125" y="172"/>
                        <a:pt x="125" y="172"/>
                        <a:pt x="124" y="173"/>
                      </a:cubicBezTo>
                      <a:cubicBezTo>
                        <a:pt x="124" y="173"/>
                        <a:pt x="124" y="173"/>
                        <a:pt x="124" y="173"/>
                      </a:cubicBezTo>
                      <a:cubicBezTo>
                        <a:pt x="124" y="173"/>
                        <a:pt x="124" y="174"/>
                        <a:pt x="124" y="174"/>
                      </a:cubicBezTo>
                      <a:cubicBezTo>
                        <a:pt x="124" y="174"/>
                        <a:pt x="124" y="174"/>
                        <a:pt x="124" y="174"/>
                      </a:cubicBezTo>
                      <a:cubicBezTo>
                        <a:pt x="123" y="175"/>
                        <a:pt x="123" y="175"/>
                        <a:pt x="123" y="176"/>
                      </a:cubicBezTo>
                      <a:cubicBezTo>
                        <a:pt x="123" y="176"/>
                        <a:pt x="123" y="176"/>
                        <a:pt x="123" y="176"/>
                      </a:cubicBezTo>
                      <a:cubicBezTo>
                        <a:pt x="124" y="176"/>
                        <a:pt x="124" y="176"/>
                        <a:pt x="124" y="176"/>
                      </a:cubicBezTo>
                      <a:cubicBezTo>
                        <a:pt x="125" y="176"/>
                        <a:pt x="125" y="176"/>
                        <a:pt x="125" y="176"/>
                      </a:cubicBezTo>
                      <a:cubicBezTo>
                        <a:pt x="125" y="176"/>
                        <a:pt x="126" y="176"/>
                        <a:pt x="126" y="176"/>
                      </a:cubicBezTo>
                      <a:cubicBezTo>
                        <a:pt x="127" y="176"/>
                        <a:pt x="127" y="177"/>
                        <a:pt x="127" y="177"/>
                      </a:cubicBezTo>
                      <a:cubicBezTo>
                        <a:pt x="127" y="178"/>
                        <a:pt x="127" y="178"/>
                        <a:pt x="127" y="178"/>
                      </a:cubicBezTo>
                      <a:cubicBezTo>
                        <a:pt x="127" y="178"/>
                        <a:pt x="127" y="179"/>
                        <a:pt x="128" y="179"/>
                      </a:cubicBezTo>
                      <a:cubicBezTo>
                        <a:pt x="128" y="179"/>
                        <a:pt x="128" y="179"/>
                        <a:pt x="128" y="179"/>
                      </a:cubicBezTo>
                      <a:cubicBezTo>
                        <a:pt x="128" y="179"/>
                        <a:pt x="128" y="179"/>
                        <a:pt x="128" y="179"/>
                      </a:cubicBezTo>
                      <a:cubicBezTo>
                        <a:pt x="129" y="179"/>
                        <a:pt x="129" y="179"/>
                        <a:pt x="129" y="178"/>
                      </a:cubicBezTo>
                      <a:cubicBezTo>
                        <a:pt x="129" y="178"/>
                        <a:pt x="130" y="178"/>
                        <a:pt x="130" y="178"/>
                      </a:cubicBezTo>
                      <a:cubicBezTo>
                        <a:pt x="130" y="178"/>
                        <a:pt x="131" y="178"/>
                        <a:pt x="131" y="178"/>
                      </a:cubicBezTo>
                      <a:cubicBezTo>
                        <a:pt x="131" y="178"/>
                        <a:pt x="132" y="178"/>
                        <a:pt x="132" y="178"/>
                      </a:cubicBezTo>
                      <a:cubicBezTo>
                        <a:pt x="132" y="178"/>
                        <a:pt x="132" y="178"/>
                        <a:pt x="133" y="178"/>
                      </a:cubicBezTo>
                      <a:cubicBezTo>
                        <a:pt x="133" y="179"/>
                        <a:pt x="133" y="179"/>
                        <a:pt x="133" y="179"/>
                      </a:cubicBezTo>
                      <a:cubicBezTo>
                        <a:pt x="133" y="179"/>
                        <a:pt x="133" y="180"/>
                        <a:pt x="133" y="180"/>
                      </a:cubicBezTo>
                      <a:cubicBezTo>
                        <a:pt x="133" y="180"/>
                        <a:pt x="133" y="180"/>
                        <a:pt x="134" y="180"/>
                      </a:cubicBezTo>
                      <a:cubicBezTo>
                        <a:pt x="134" y="180"/>
                        <a:pt x="134" y="180"/>
                        <a:pt x="134" y="180"/>
                      </a:cubicBezTo>
                      <a:cubicBezTo>
                        <a:pt x="135" y="180"/>
                        <a:pt x="135" y="180"/>
                        <a:pt x="135" y="180"/>
                      </a:cubicBezTo>
                      <a:cubicBezTo>
                        <a:pt x="135" y="180"/>
                        <a:pt x="135" y="180"/>
                        <a:pt x="135" y="180"/>
                      </a:cubicBezTo>
                      <a:cubicBezTo>
                        <a:pt x="135" y="180"/>
                        <a:pt x="135" y="180"/>
                        <a:pt x="135" y="180"/>
                      </a:cubicBezTo>
                      <a:cubicBezTo>
                        <a:pt x="135" y="179"/>
                        <a:pt x="135" y="179"/>
                        <a:pt x="135" y="178"/>
                      </a:cubicBezTo>
                      <a:cubicBezTo>
                        <a:pt x="135" y="178"/>
                        <a:pt x="135" y="178"/>
                        <a:pt x="135" y="178"/>
                      </a:cubicBezTo>
                      <a:cubicBezTo>
                        <a:pt x="135" y="177"/>
                        <a:pt x="135" y="177"/>
                        <a:pt x="135" y="177"/>
                      </a:cubicBezTo>
                      <a:cubicBezTo>
                        <a:pt x="135" y="177"/>
                        <a:pt x="134" y="177"/>
                        <a:pt x="134" y="177"/>
                      </a:cubicBezTo>
                      <a:cubicBezTo>
                        <a:pt x="134" y="176"/>
                        <a:pt x="134" y="176"/>
                        <a:pt x="134" y="176"/>
                      </a:cubicBezTo>
                      <a:cubicBezTo>
                        <a:pt x="134" y="175"/>
                        <a:pt x="134" y="175"/>
                        <a:pt x="134" y="175"/>
                      </a:cubicBezTo>
                      <a:cubicBezTo>
                        <a:pt x="134" y="174"/>
                        <a:pt x="135" y="174"/>
                        <a:pt x="135" y="174"/>
                      </a:cubicBezTo>
                      <a:cubicBezTo>
                        <a:pt x="135" y="174"/>
                        <a:pt x="136" y="174"/>
                        <a:pt x="136" y="174"/>
                      </a:cubicBezTo>
                      <a:cubicBezTo>
                        <a:pt x="136" y="174"/>
                        <a:pt x="136" y="174"/>
                        <a:pt x="136" y="174"/>
                      </a:cubicBezTo>
                      <a:cubicBezTo>
                        <a:pt x="137" y="174"/>
                        <a:pt x="137" y="174"/>
                        <a:pt x="137" y="173"/>
                      </a:cubicBezTo>
                      <a:cubicBezTo>
                        <a:pt x="137" y="173"/>
                        <a:pt x="137" y="173"/>
                        <a:pt x="138" y="173"/>
                      </a:cubicBezTo>
                      <a:cubicBezTo>
                        <a:pt x="138" y="173"/>
                        <a:pt x="138" y="173"/>
                        <a:pt x="138" y="173"/>
                      </a:cubicBezTo>
                      <a:cubicBezTo>
                        <a:pt x="139" y="173"/>
                        <a:pt x="139" y="173"/>
                        <a:pt x="139" y="173"/>
                      </a:cubicBezTo>
                      <a:cubicBezTo>
                        <a:pt x="139" y="173"/>
                        <a:pt x="140" y="173"/>
                        <a:pt x="140" y="173"/>
                      </a:cubicBezTo>
                      <a:cubicBezTo>
                        <a:pt x="140" y="173"/>
                        <a:pt x="140" y="174"/>
                        <a:pt x="141" y="174"/>
                      </a:cubicBezTo>
                      <a:cubicBezTo>
                        <a:pt x="141" y="174"/>
                        <a:pt x="141" y="173"/>
                        <a:pt x="141" y="173"/>
                      </a:cubicBezTo>
                      <a:cubicBezTo>
                        <a:pt x="142" y="173"/>
                        <a:pt x="142" y="172"/>
                        <a:pt x="142" y="172"/>
                      </a:cubicBezTo>
                      <a:cubicBezTo>
                        <a:pt x="143" y="172"/>
                        <a:pt x="143" y="172"/>
                        <a:pt x="143" y="173"/>
                      </a:cubicBezTo>
                      <a:cubicBezTo>
                        <a:pt x="143" y="173"/>
                        <a:pt x="143" y="173"/>
                        <a:pt x="143" y="173"/>
                      </a:cubicBezTo>
                      <a:cubicBezTo>
                        <a:pt x="143" y="173"/>
                        <a:pt x="143" y="173"/>
                        <a:pt x="143" y="173"/>
                      </a:cubicBezTo>
                      <a:cubicBezTo>
                        <a:pt x="143" y="173"/>
                        <a:pt x="143" y="172"/>
                        <a:pt x="144" y="173"/>
                      </a:cubicBezTo>
                      <a:cubicBezTo>
                        <a:pt x="144" y="173"/>
                        <a:pt x="144" y="173"/>
                        <a:pt x="144" y="173"/>
                      </a:cubicBezTo>
                      <a:cubicBezTo>
                        <a:pt x="144" y="173"/>
                        <a:pt x="145" y="173"/>
                        <a:pt x="145" y="173"/>
                      </a:cubicBezTo>
                      <a:cubicBezTo>
                        <a:pt x="145" y="173"/>
                        <a:pt x="145" y="173"/>
                        <a:pt x="146" y="173"/>
                      </a:cubicBezTo>
                      <a:cubicBezTo>
                        <a:pt x="146" y="173"/>
                        <a:pt x="146" y="172"/>
                        <a:pt x="146" y="172"/>
                      </a:cubicBezTo>
                      <a:cubicBezTo>
                        <a:pt x="147" y="172"/>
                        <a:pt x="147" y="172"/>
                        <a:pt x="147" y="172"/>
                      </a:cubicBezTo>
                      <a:cubicBezTo>
                        <a:pt x="147" y="172"/>
                        <a:pt x="147" y="172"/>
                        <a:pt x="148" y="172"/>
                      </a:cubicBezTo>
                      <a:cubicBezTo>
                        <a:pt x="148" y="172"/>
                        <a:pt x="149" y="171"/>
                        <a:pt x="149" y="171"/>
                      </a:cubicBezTo>
                      <a:cubicBezTo>
                        <a:pt x="149" y="170"/>
                        <a:pt x="150" y="170"/>
                        <a:pt x="150" y="170"/>
                      </a:cubicBezTo>
                      <a:cubicBezTo>
                        <a:pt x="150" y="170"/>
                        <a:pt x="150" y="170"/>
                        <a:pt x="150" y="170"/>
                      </a:cubicBezTo>
                      <a:cubicBezTo>
                        <a:pt x="150" y="169"/>
                        <a:pt x="151" y="169"/>
                        <a:pt x="151" y="169"/>
                      </a:cubicBezTo>
                      <a:cubicBezTo>
                        <a:pt x="152" y="169"/>
                        <a:pt x="152" y="169"/>
                        <a:pt x="152" y="170"/>
                      </a:cubicBezTo>
                      <a:cubicBezTo>
                        <a:pt x="153" y="170"/>
                        <a:pt x="153" y="170"/>
                        <a:pt x="153" y="170"/>
                      </a:cubicBezTo>
                      <a:cubicBezTo>
                        <a:pt x="154" y="171"/>
                        <a:pt x="155" y="171"/>
                        <a:pt x="156" y="171"/>
                      </a:cubicBezTo>
                      <a:cubicBezTo>
                        <a:pt x="156" y="171"/>
                        <a:pt x="156" y="171"/>
                        <a:pt x="156" y="171"/>
                      </a:cubicBezTo>
                      <a:cubicBezTo>
                        <a:pt x="156" y="171"/>
                        <a:pt x="157" y="171"/>
                        <a:pt x="157" y="171"/>
                      </a:cubicBezTo>
                      <a:cubicBezTo>
                        <a:pt x="158" y="171"/>
                        <a:pt x="158" y="171"/>
                        <a:pt x="158" y="171"/>
                      </a:cubicBezTo>
                      <a:cubicBezTo>
                        <a:pt x="158" y="172"/>
                        <a:pt x="158" y="172"/>
                        <a:pt x="158" y="172"/>
                      </a:cubicBezTo>
                      <a:cubicBezTo>
                        <a:pt x="158" y="172"/>
                        <a:pt x="158" y="173"/>
                        <a:pt x="158" y="173"/>
                      </a:cubicBezTo>
                      <a:cubicBezTo>
                        <a:pt x="158" y="173"/>
                        <a:pt x="158" y="173"/>
                        <a:pt x="158" y="173"/>
                      </a:cubicBezTo>
                      <a:cubicBezTo>
                        <a:pt x="158" y="174"/>
                        <a:pt x="158" y="174"/>
                        <a:pt x="158" y="174"/>
                      </a:cubicBezTo>
                      <a:cubicBezTo>
                        <a:pt x="158" y="175"/>
                        <a:pt x="158" y="175"/>
                        <a:pt x="158" y="175"/>
                      </a:cubicBezTo>
                      <a:cubicBezTo>
                        <a:pt x="158" y="175"/>
                        <a:pt x="158" y="175"/>
                        <a:pt x="159" y="175"/>
                      </a:cubicBezTo>
                      <a:cubicBezTo>
                        <a:pt x="159" y="176"/>
                        <a:pt x="159" y="176"/>
                        <a:pt x="159" y="176"/>
                      </a:cubicBezTo>
                      <a:cubicBezTo>
                        <a:pt x="160" y="176"/>
                        <a:pt x="160" y="176"/>
                        <a:pt x="160" y="176"/>
                      </a:cubicBezTo>
                      <a:cubicBezTo>
                        <a:pt x="160" y="176"/>
                        <a:pt x="160" y="176"/>
                        <a:pt x="160" y="176"/>
                      </a:cubicBezTo>
                      <a:cubicBezTo>
                        <a:pt x="161" y="176"/>
                        <a:pt x="161" y="177"/>
                        <a:pt x="161" y="177"/>
                      </a:cubicBezTo>
                      <a:cubicBezTo>
                        <a:pt x="162" y="177"/>
                        <a:pt x="162" y="177"/>
                        <a:pt x="162" y="177"/>
                      </a:cubicBezTo>
                      <a:cubicBezTo>
                        <a:pt x="162" y="177"/>
                        <a:pt x="163" y="177"/>
                        <a:pt x="163" y="177"/>
                      </a:cubicBezTo>
                      <a:cubicBezTo>
                        <a:pt x="164" y="177"/>
                        <a:pt x="164" y="177"/>
                        <a:pt x="164" y="177"/>
                      </a:cubicBezTo>
                      <a:cubicBezTo>
                        <a:pt x="165" y="177"/>
                        <a:pt x="165" y="177"/>
                        <a:pt x="165" y="177"/>
                      </a:cubicBezTo>
                      <a:cubicBezTo>
                        <a:pt x="165" y="177"/>
                        <a:pt x="166" y="177"/>
                        <a:pt x="166" y="177"/>
                      </a:cubicBezTo>
                      <a:cubicBezTo>
                        <a:pt x="166" y="177"/>
                        <a:pt x="166" y="176"/>
                        <a:pt x="166" y="176"/>
                      </a:cubicBezTo>
                      <a:cubicBezTo>
                        <a:pt x="166" y="176"/>
                        <a:pt x="167" y="176"/>
                        <a:pt x="167" y="176"/>
                      </a:cubicBezTo>
                      <a:cubicBezTo>
                        <a:pt x="167" y="176"/>
                        <a:pt x="167" y="176"/>
                        <a:pt x="167" y="176"/>
                      </a:cubicBezTo>
                      <a:cubicBezTo>
                        <a:pt x="168" y="177"/>
                        <a:pt x="168" y="177"/>
                        <a:pt x="168" y="176"/>
                      </a:cubicBezTo>
                      <a:cubicBezTo>
                        <a:pt x="169" y="176"/>
                        <a:pt x="169" y="177"/>
                        <a:pt x="169" y="177"/>
                      </a:cubicBezTo>
                      <a:cubicBezTo>
                        <a:pt x="169" y="177"/>
                        <a:pt x="169" y="177"/>
                        <a:pt x="169" y="177"/>
                      </a:cubicBezTo>
                      <a:cubicBezTo>
                        <a:pt x="170" y="178"/>
                        <a:pt x="170" y="178"/>
                        <a:pt x="170" y="178"/>
                      </a:cubicBezTo>
                      <a:cubicBezTo>
                        <a:pt x="171" y="178"/>
                        <a:pt x="171" y="178"/>
                        <a:pt x="171" y="178"/>
                      </a:cubicBezTo>
                      <a:cubicBezTo>
                        <a:pt x="171" y="178"/>
                        <a:pt x="171" y="178"/>
                        <a:pt x="171" y="177"/>
                      </a:cubicBezTo>
                      <a:cubicBezTo>
                        <a:pt x="172" y="177"/>
                        <a:pt x="171" y="177"/>
                        <a:pt x="171" y="177"/>
                      </a:cubicBezTo>
                      <a:cubicBezTo>
                        <a:pt x="171" y="177"/>
                        <a:pt x="171" y="177"/>
                        <a:pt x="171" y="176"/>
                      </a:cubicBezTo>
                      <a:cubicBezTo>
                        <a:pt x="172" y="176"/>
                        <a:pt x="172" y="176"/>
                        <a:pt x="172" y="177"/>
                      </a:cubicBezTo>
                      <a:cubicBezTo>
                        <a:pt x="172" y="177"/>
                        <a:pt x="172" y="177"/>
                        <a:pt x="173" y="177"/>
                      </a:cubicBezTo>
                      <a:cubicBezTo>
                        <a:pt x="173" y="177"/>
                        <a:pt x="174" y="177"/>
                        <a:pt x="174" y="178"/>
                      </a:cubicBezTo>
                      <a:cubicBezTo>
                        <a:pt x="173" y="178"/>
                        <a:pt x="173" y="178"/>
                        <a:pt x="173" y="178"/>
                      </a:cubicBezTo>
                      <a:cubicBezTo>
                        <a:pt x="173" y="179"/>
                        <a:pt x="173" y="179"/>
                        <a:pt x="173" y="179"/>
                      </a:cubicBezTo>
                      <a:cubicBezTo>
                        <a:pt x="172" y="179"/>
                        <a:pt x="172" y="180"/>
                        <a:pt x="172" y="180"/>
                      </a:cubicBezTo>
                      <a:cubicBezTo>
                        <a:pt x="172" y="180"/>
                        <a:pt x="172" y="181"/>
                        <a:pt x="172" y="182"/>
                      </a:cubicBezTo>
                      <a:cubicBezTo>
                        <a:pt x="173" y="182"/>
                        <a:pt x="173" y="182"/>
                        <a:pt x="173" y="183"/>
                      </a:cubicBezTo>
                      <a:cubicBezTo>
                        <a:pt x="173" y="183"/>
                        <a:pt x="174" y="184"/>
                        <a:pt x="174" y="184"/>
                      </a:cubicBezTo>
                      <a:cubicBezTo>
                        <a:pt x="174" y="184"/>
                        <a:pt x="174" y="184"/>
                        <a:pt x="175" y="184"/>
                      </a:cubicBezTo>
                      <a:cubicBezTo>
                        <a:pt x="175" y="184"/>
                        <a:pt x="175" y="184"/>
                        <a:pt x="175" y="183"/>
                      </a:cubicBezTo>
                      <a:cubicBezTo>
                        <a:pt x="176" y="183"/>
                        <a:pt x="176" y="183"/>
                        <a:pt x="176" y="183"/>
                      </a:cubicBezTo>
                      <a:cubicBezTo>
                        <a:pt x="176" y="183"/>
                        <a:pt x="176" y="182"/>
                        <a:pt x="176" y="182"/>
                      </a:cubicBezTo>
                      <a:cubicBezTo>
                        <a:pt x="176" y="182"/>
                        <a:pt x="175" y="182"/>
                        <a:pt x="175" y="182"/>
                      </a:cubicBezTo>
                      <a:cubicBezTo>
                        <a:pt x="175" y="181"/>
                        <a:pt x="175" y="181"/>
                        <a:pt x="175" y="181"/>
                      </a:cubicBezTo>
                      <a:cubicBezTo>
                        <a:pt x="175" y="181"/>
                        <a:pt x="175" y="181"/>
                        <a:pt x="175" y="180"/>
                      </a:cubicBezTo>
                      <a:cubicBezTo>
                        <a:pt x="174" y="180"/>
                        <a:pt x="174" y="180"/>
                        <a:pt x="175" y="180"/>
                      </a:cubicBezTo>
                      <a:cubicBezTo>
                        <a:pt x="175" y="179"/>
                        <a:pt x="175" y="179"/>
                        <a:pt x="175" y="179"/>
                      </a:cubicBezTo>
                      <a:cubicBezTo>
                        <a:pt x="175" y="179"/>
                        <a:pt x="175" y="179"/>
                        <a:pt x="175" y="179"/>
                      </a:cubicBezTo>
                      <a:cubicBezTo>
                        <a:pt x="175" y="178"/>
                        <a:pt x="175" y="178"/>
                        <a:pt x="175" y="178"/>
                      </a:cubicBezTo>
                      <a:cubicBezTo>
                        <a:pt x="176" y="178"/>
                        <a:pt x="176" y="178"/>
                        <a:pt x="176" y="178"/>
                      </a:cubicBezTo>
                      <a:cubicBezTo>
                        <a:pt x="176" y="179"/>
                        <a:pt x="177" y="179"/>
                        <a:pt x="177" y="178"/>
                      </a:cubicBezTo>
                      <a:cubicBezTo>
                        <a:pt x="178" y="178"/>
                        <a:pt x="177" y="178"/>
                        <a:pt x="178" y="178"/>
                      </a:cubicBezTo>
                      <a:cubicBezTo>
                        <a:pt x="178" y="178"/>
                        <a:pt x="179" y="177"/>
                        <a:pt x="180" y="177"/>
                      </a:cubicBezTo>
                      <a:cubicBezTo>
                        <a:pt x="180" y="177"/>
                        <a:pt x="181" y="177"/>
                        <a:pt x="181" y="177"/>
                      </a:cubicBezTo>
                      <a:cubicBezTo>
                        <a:pt x="181" y="177"/>
                        <a:pt x="182" y="176"/>
                        <a:pt x="182" y="176"/>
                      </a:cubicBezTo>
                      <a:cubicBezTo>
                        <a:pt x="182" y="176"/>
                        <a:pt x="182" y="176"/>
                        <a:pt x="183" y="176"/>
                      </a:cubicBezTo>
                      <a:cubicBezTo>
                        <a:pt x="183" y="176"/>
                        <a:pt x="183" y="175"/>
                        <a:pt x="183" y="175"/>
                      </a:cubicBezTo>
                      <a:cubicBezTo>
                        <a:pt x="183" y="175"/>
                        <a:pt x="184" y="176"/>
                        <a:pt x="184" y="176"/>
                      </a:cubicBezTo>
                      <a:cubicBezTo>
                        <a:pt x="184" y="176"/>
                        <a:pt x="184" y="176"/>
                        <a:pt x="184" y="175"/>
                      </a:cubicBezTo>
                      <a:cubicBezTo>
                        <a:pt x="184" y="175"/>
                        <a:pt x="185" y="175"/>
                        <a:pt x="185" y="174"/>
                      </a:cubicBezTo>
                      <a:cubicBezTo>
                        <a:pt x="185" y="174"/>
                        <a:pt x="185" y="175"/>
                        <a:pt x="185" y="175"/>
                      </a:cubicBezTo>
                      <a:cubicBezTo>
                        <a:pt x="186" y="175"/>
                        <a:pt x="186" y="175"/>
                        <a:pt x="186" y="175"/>
                      </a:cubicBezTo>
                      <a:cubicBezTo>
                        <a:pt x="187" y="175"/>
                        <a:pt x="187" y="175"/>
                        <a:pt x="187" y="175"/>
                      </a:cubicBezTo>
                      <a:cubicBezTo>
                        <a:pt x="188" y="175"/>
                        <a:pt x="188" y="175"/>
                        <a:pt x="188" y="174"/>
                      </a:cubicBezTo>
                      <a:cubicBezTo>
                        <a:pt x="188" y="174"/>
                        <a:pt x="189" y="174"/>
                        <a:pt x="190" y="174"/>
                      </a:cubicBezTo>
                      <a:cubicBezTo>
                        <a:pt x="190" y="174"/>
                        <a:pt x="190" y="174"/>
                        <a:pt x="190" y="173"/>
                      </a:cubicBezTo>
                      <a:cubicBezTo>
                        <a:pt x="191" y="173"/>
                        <a:pt x="190" y="172"/>
                        <a:pt x="190" y="172"/>
                      </a:cubicBezTo>
                      <a:cubicBezTo>
                        <a:pt x="190" y="172"/>
                        <a:pt x="190" y="171"/>
                        <a:pt x="190" y="171"/>
                      </a:cubicBezTo>
                      <a:cubicBezTo>
                        <a:pt x="189" y="171"/>
                        <a:pt x="189" y="170"/>
                        <a:pt x="189" y="170"/>
                      </a:cubicBezTo>
                      <a:cubicBezTo>
                        <a:pt x="189" y="170"/>
                        <a:pt x="189" y="170"/>
                        <a:pt x="190" y="169"/>
                      </a:cubicBezTo>
                      <a:cubicBezTo>
                        <a:pt x="190" y="169"/>
                        <a:pt x="190" y="169"/>
                        <a:pt x="190" y="169"/>
                      </a:cubicBezTo>
                      <a:cubicBezTo>
                        <a:pt x="191" y="169"/>
                        <a:pt x="191" y="169"/>
                        <a:pt x="191" y="169"/>
                      </a:cubicBezTo>
                      <a:cubicBezTo>
                        <a:pt x="192" y="169"/>
                        <a:pt x="192" y="169"/>
                        <a:pt x="191" y="170"/>
                      </a:cubicBezTo>
                      <a:cubicBezTo>
                        <a:pt x="191" y="170"/>
                        <a:pt x="191" y="170"/>
                        <a:pt x="191" y="170"/>
                      </a:cubicBezTo>
                      <a:cubicBezTo>
                        <a:pt x="190" y="170"/>
                        <a:pt x="191" y="170"/>
                        <a:pt x="191" y="171"/>
                      </a:cubicBezTo>
                      <a:cubicBezTo>
                        <a:pt x="191" y="171"/>
                        <a:pt x="191" y="171"/>
                        <a:pt x="192" y="171"/>
                      </a:cubicBezTo>
                      <a:cubicBezTo>
                        <a:pt x="192" y="172"/>
                        <a:pt x="192" y="172"/>
                        <a:pt x="192" y="172"/>
                      </a:cubicBezTo>
                      <a:cubicBezTo>
                        <a:pt x="193" y="172"/>
                        <a:pt x="193" y="172"/>
                        <a:pt x="193" y="173"/>
                      </a:cubicBezTo>
                      <a:cubicBezTo>
                        <a:pt x="194" y="173"/>
                        <a:pt x="194" y="172"/>
                        <a:pt x="194" y="172"/>
                      </a:cubicBezTo>
                      <a:cubicBezTo>
                        <a:pt x="194" y="172"/>
                        <a:pt x="194" y="172"/>
                        <a:pt x="195" y="172"/>
                      </a:cubicBezTo>
                      <a:cubicBezTo>
                        <a:pt x="195" y="172"/>
                        <a:pt x="195" y="172"/>
                        <a:pt x="195" y="171"/>
                      </a:cubicBezTo>
                      <a:cubicBezTo>
                        <a:pt x="195" y="171"/>
                        <a:pt x="195" y="171"/>
                        <a:pt x="195" y="171"/>
                      </a:cubicBezTo>
                      <a:cubicBezTo>
                        <a:pt x="195" y="171"/>
                        <a:pt x="196" y="170"/>
                        <a:pt x="196" y="170"/>
                      </a:cubicBezTo>
                      <a:cubicBezTo>
                        <a:pt x="196" y="170"/>
                        <a:pt x="196" y="171"/>
                        <a:pt x="196" y="171"/>
                      </a:cubicBezTo>
                      <a:cubicBezTo>
                        <a:pt x="196" y="171"/>
                        <a:pt x="196" y="171"/>
                        <a:pt x="196" y="171"/>
                      </a:cubicBezTo>
                      <a:cubicBezTo>
                        <a:pt x="197" y="172"/>
                        <a:pt x="197" y="171"/>
                        <a:pt x="197" y="171"/>
                      </a:cubicBezTo>
                      <a:cubicBezTo>
                        <a:pt x="197" y="171"/>
                        <a:pt x="197" y="171"/>
                        <a:pt x="197" y="170"/>
                      </a:cubicBezTo>
                      <a:cubicBezTo>
                        <a:pt x="198" y="170"/>
                        <a:pt x="198" y="170"/>
                        <a:pt x="198" y="170"/>
                      </a:cubicBezTo>
                      <a:cubicBezTo>
                        <a:pt x="199" y="170"/>
                        <a:pt x="199" y="170"/>
                        <a:pt x="199" y="171"/>
                      </a:cubicBezTo>
                      <a:cubicBezTo>
                        <a:pt x="199" y="171"/>
                        <a:pt x="199" y="171"/>
                        <a:pt x="199" y="171"/>
                      </a:cubicBezTo>
                      <a:cubicBezTo>
                        <a:pt x="199" y="171"/>
                        <a:pt x="199" y="170"/>
                        <a:pt x="199" y="170"/>
                      </a:cubicBezTo>
                      <a:cubicBezTo>
                        <a:pt x="199" y="170"/>
                        <a:pt x="199" y="169"/>
                        <a:pt x="200" y="169"/>
                      </a:cubicBezTo>
                      <a:cubicBezTo>
                        <a:pt x="200" y="169"/>
                        <a:pt x="200" y="170"/>
                        <a:pt x="200" y="170"/>
                      </a:cubicBezTo>
                      <a:cubicBezTo>
                        <a:pt x="200" y="170"/>
                        <a:pt x="201" y="170"/>
                        <a:pt x="201" y="170"/>
                      </a:cubicBezTo>
                      <a:cubicBezTo>
                        <a:pt x="201" y="170"/>
                        <a:pt x="201" y="170"/>
                        <a:pt x="201" y="170"/>
                      </a:cubicBezTo>
                      <a:cubicBezTo>
                        <a:pt x="202" y="169"/>
                        <a:pt x="202" y="169"/>
                        <a:pt x="203" y="169"/>
                      </a:cubicBezTo>
                      <a:cubicBezTo>
                        <a:pt x="203" y="169"/>
                        <a:pt x="204" y="169"/>
                        <a:pt x="204" y="169"/>
                      </a:cubicBezTo>
                      <a:cubicBezTo>
                        <a:pt x="204" y="169"/>
                        <a:pt x="204" y="169"/>
                        <a:pt x="204" y="168"/>
                      </a:cubicBezTo>
                      <a:cubicBezTo>
                        <a:pt x="204" y="168"/>
                        <a:pt x="205" y="168"/>
                        <a:pt x="205" y="167"/>
                      </a:cubicBezTo>
                      <a:cubicBezTo>
                        <a:pt x="205" y="167"/>
                        <a:pt x="205" y="167"/>
                        <a:pt x="205" y="167"/>
                      </a:cubicBezTo>
                      <a:cubicBezTo>
                        <a:pt x="205" y="167"/>
                        <a:pt x="205" y="167"/>
                        <a:pt x="206" y="167"/>
                      </a:cubicBezTo>
                      <a:cubicBezTo>
                        <a:pt x="206" y="166"/>
                        <a:pt x="206" y="166"/>
                        <a:pt x="206" y="166"/>
                      </a:cubicBezTo>
                      <a:cubicBezTo>
                        <a:pt x="207" y="166"/>
                        <a:pt x="207" y="166"/>
                        <a:pt x="207" y="166"/>
                      </a:cubicBezTo>
                      <a:cubicBezTo>
                        <a:pt x="207" y="166"/>
                        <a:pt x="207" y="166"/>
                        <a:pt x="207" y="166"/>
                      </a:cubicBezTo>
                      <a:cubicBezTo>
                        <a:pt x="208" y="165"/>
                        <a:pt x="208" y="165"/>
                        <a:pt x="208" y="165"/>
                      </a:cubicBezTo>
                      <a:cubicBezTo>
                        <a:pt x="208" y="165"/>
                        <a:pt x="208" y="165"/>
                        <a:pt x="208" y="164"/>
                      </a:cubicBezTo>
                      <a:cubicBezTo>
                        <a:pt x="208" y="164"/>
                        <a:pt x="208" y="164"/>
                        <a:pt x="209" y="164"/>
                      </a:cubicBezTo>
                      <a:cubicBezTo>
                        <a:pt x="209" y="164"/>
                        <a:pt x="209" y="165"/>
                        <a:pt x="209" y="165"/>
                      </a:cubicBezTo>
                      <a:cubicBezTo>
                        <a:pt x="210" y="165"/>
                        <a:pt x="210" y="164"/>
                        <a:pt x="210" y="164"/>
                      </a:cubicBezTo>
                      <a:cubicBezTo>
                        <a:pt x="210" y="164"/>
                        <a:pt x="210" y="163"/>
                        <a:pt x="211" y="163"/>
                      </a:cubicBezTo>
                      <a:cubicBezTo>
                        <a:pt x="211" y="163"/>
                        <a:pt x="211" y="163"/>
                        <a:pt x="211" y="162"/>
                      </a:cubicBezTo>
                      <a:cubicBezTo>
                        <a:pt x="211" y="162"/>
                        <a:pt x="211" y="162"/>
                        <a:pt x="210" y="162"/>
                      </a:cubicBezTo>
                      <a:cubicBezTo>
                        <a:pt x="210" y="162"/>
                        <a:pt x="210" y="162"/>
                        <a:pt x="210" y="161"/>
                      </a:cubicBezTo>
                      <a:cubicBezTo>
                        <a:pt x="210" y="161"/>
                        <a:pt x="211" y="161"/>
                        <a:pt x="211" y="161"/>
                      </a:cubicBezTo>
                      <a:cubicBezTo>
                        <a:pt x="211" y="161"/>
                        <a:pt x="211" y="161"/>
                        <a:pt x="211" y="161"/>
                      </a:cubicBezTo>
                      <a:cubicBezTo>
                        <a:pt x="212" y="161"/>
                        <a:pt x="212" y="161"/>
                        <a:pt x="212" y="161"/>
                      </a:cubicBezTo>
                      <a:cubicBezTo>
                        <a:pt x="212" y="161"/>
                        <a:pt x="213" y="160"/>
                        <a:pt x="213" y="160"/>
                      </a:cubicBezTo>
                      <a:cubicBezTo>
                        <a:pt x="213" y="160"/>
                        <a:pt x="213" y="161"/>
                        <a:pt x="214" y="161"/>
                      </a:cubicBezTo>
                      <a:cubicBezTo>
                        <a:pt x="214" y="161"/>
                        <a:pt x="214" y="161"/>
                        <a:pt x="214" y="160"/>
                      </a:cubicBezTo>
                      <a:cubicBezTo>
                        <a:pt x="214" y="160"/>
                        <a:pt x="214" y="160"/>
                        <a:pt x="214" y="160"/>
                      </a:cubicBezTo>
                      <a:cubicBezTo>
                        <a:pt x="215" y="159"/>
                        <a:pt x="215" y="159"/>
                        <a:pt x="215" y="159"/>
                      </a:cubicBezTo>
                      <a:cubicBezTo>
                        <a:pt x="215" y="159"/>
                        <a:pt x="215" y="158"/>
                        <a:pt x="215" y="158"/>
                      </a:cubicBezTo>
                      <a:cubicBezTo>
                        <a:pt x="215" y="158"/>
                        <a:pt x="215" y="158"/>
                        <a:pt x="216" y="158"/>
                      </a:cubicBezTo>
                      <a:cubicBezTo>
                        <a:pt x="216" y="157"/>
                        <a:pt x="216" y="157"/>
                        <a:pt x="216" y="157"/>
                      </a:cubicBezTo>
                      <a:cubicBezTo>
                        <a:pt x="216" y="157"/>
                        <a:pt x="216" y="157"/>
                        <a:pt x="217" y="156"/>
                      </a:cubicBezTo>
                      <a:cubicBezTo>
                        <a:pt x="217" y="156"/>
                        <a:pt x="217" y="156"/>
                        <a:pt x="217" y="156"/>
                      </a:cubicBezTo>
                      <a:cubicBezTo>
                        <a:pt x="217" y="155"/>
                        <a:pt x="218" y="155"/>
                        <a:pt x="218" y="155"/>
                      </a:cubicBezTo>
                      <a:cubicBezTo>
                        <a:pt x="218" y="154"/>
                        <a:pt x="218" y="154"/>
                        <a:pt x="218" y="154"/>
                      </a:cubicBezTo>
                      <a:cubicBezTo>
                        <a:pt x="218" y="154"/>
                        <a:pt x="218" y="154"/>
                        <a:pt x="218" y="154"/>
                      </a:cubicBezTo>
                      <a:cubicBezTo>
                        <a:pt x="218" y="153"/>
                        <a:pt x="217" y="154"/>
                        <a:pt x="217" y="154"/>
                      </a:cubicBezTo>
                      <a:cubicBezTo>
                        <a:pt x="217" y="154"/>
                        <a:pt x="216" y="154"/>
                        <a:pt x="216" y="154"/>
                      </a:cubicBezTo>
                      <a:cubicBezTo>
                        <a:pt x="216" y="153"/>
                        <a:pt x="216" y="153"/>
                        <a:pt x="216" y="153"/>
                      </a:cubicBezTo>
                      <a:cubicBezTo>
                        <a:pt x="217" y="153"/>
                        <a:pt x="217" y="153"/>
                        <a:pt x="217" y="153"/>
                      </a:cubicBezTo>
                      <a:cubicBezTo>
                        <a:pt x="218" y="153"/>
                        <a:pt x="218" y="153"/>
                        <a:pt x="218" y="153"/>
                      </a:cubicBezTo>
                      <a:cubicBezTo>
                        <a:pt x="218" y="152"/>
                        <a:pt x="218" y="153"/>
                        <a:pt x="218" y="152"/>
                      </a:cubicBezTo>
                      <a:cubicBezTo>
                        <a:pt x="219" y="152"/>
                        <a:pt x="219" y="152"/>
                        <a:pt x="219" y="152"/>
                      </a:cubicBezTo>
                      <a:cubicBezTo>
                        <a:pt x="218" y="152"/>
                        <a:pt x="218" y="151"/>
                        <a:pt x="218" y="151"/>
                      </a:cubicBezTo>
                      <a:cubicBezTo>
                        <a:pt x="218" y="151"/>
                        <a:pt x="219" y="151"/>
                        <a:pt x="219" y="151"/>
                      </a:cubicBezTo>
                      <a:cubicBezTo>
                        <a:pt x="218" y="151"/>
                        <a:pt x="218" y="151"/>
                        <a:pt x="218" y="150"/>
                      </a:cubicBezTo>
                      <a:cubicBezTo>
                        <a:pt x="218" y="150"/>
                        <a:pt x="217" y="150"/>
                        <a:pt x="218" y="150"/>
                      </a:cubicBezTo>
                      <a:cubicBezTo>
                        <a:pt x="218" y="149"/>
                        <a:pt x="219" y="150"/>
                        <a:pt x="219" y="150"/>
                      </a:cubicBezTo>
                      <a:cubicBezTo>
                        <a:pt x="219" y="150"/>
                        <a:pt x="220" y="150"/>
                        <a:pt x="220" y="150"/>
                      </a:cubicBezTo>
                      <a:cubicBezTo>
                        <a:pt x="220" y="150"/>
                        <a:pt x="220" y="149"/>
                        <a:pt x="220" y="149"/>
                      </a:cubicBezTo>
                      <a:cubicBezTo>
                        <a:pt x="220" y="149"/>
                        <a:pt x="221" y="148"/>
                        <a:pt x="221" y="148"/>
                      </a:cubicBezTo>
                      <a:cubicBezTo>
                        <a:pt x="221" y="148"/>
                        <a:pt x="221" y="148"/>
                        <a:pt x="221" y="148"/>
                      </a:cubicBezTo>
                      <a:cubicBezTo>
                        <a:pt x="221" y="147"/>
                        <a:pt x="220" y="147"/>
                        <a:pt x="220" y="147"/>
                      </a:cubicBezTo>
                      <a:cubicBezTo>
                        <a:pt x="220" y="147"/>
                        <a:pt x="221" y="147"/>
                        <a:pt x="221" y="147"/>
                      </a:cubicBezTo>
                      <a:cubicBezTo>
                        <a:pt x="221" y="147"/>
                        <a:pt x="222" y="147"/>
                        <a:pt x="222" y="147"/>
                      </a:cubicBezTo>
                      <a:cubicBezTo>
                        <a:pt x="222" y="147"/>
                        <a:pt x="222" y="147"/>
                        <a:pt x="222" y="147"/>
                      </a:cubicBezTo>
                      <a:cubicBezTo>
                        <a:pt x="223" y="146"/>
                        <a:pt x="223" y="146"/>
                        <a:pt x="223" y="146"/>
                      </a:cubicBezTo>
                      <a:cubicBezTo>
                        <a:pt x="223" y="145"/>
                        <a:pt x="223" y="145"/>
                        <a:pt x="223" y="145"/>
                      </a:cubicBezTo>
                      <a:cubicBezTo>
                        <a:pt x="223" y="144"/>
                        <a:pt x="223" y="144"/>
                        <a:pt x="223" y="144"/>
                      </a:cubicBezTo>
                      <a:cubicBezTo>
                        <a:pt x="223" y="144"/>
                        <a:pt x="222" y="143"/>
                        <a:pt x="222" y="143"/>
                      </a:cubicBezTo>
                      <a:cubicBezTo>
                        <a:pt x="222" y="143"/>
                        <a:pt x="222" y="142"/>
                        <a:pt x="222" y="142"/>
                      </a:cubicBezTo>
                      <a:cubicBezTo>
                        <a:pt x="223" y="142"/>
                        <a:pt x="223" y="143"/>
                        <a:pt x="223" y="143"/>
                      </a:cubicBezTo>
                      <a:cubicBezTo>
                        <a:pt x="224" y="143"/>
                        <a:pt x="224" y="143"/>
                        <a:pt x="224" y="143"/>
                      </a:cubicBezTo>
                      <a:cubicBezTo>
                        <a:pt x="224" y="142"/>
                        <a:pt x="225" y="142"/>
                        <a:pt x="225" y="142"/>
                      </a:cubicBezTo>
                      <a:cubicBezTo>
                        <a:pt x="225" y="141"/>
                        <a:pt x="225" y="141"/>
                        <a:pt x="225" y="142"/>
                      </a:cubicBezTo>
                      <a:cubicBezTo>
                        <a:pt x="226" y="142"/>
                        <a:pt x="226" y="142"/>
                        <a:pt x="226" y="142"/>
                      </a:cubicBezTo>
                      <a:cubicBezTo>
                        <a:pt x="226" y="142"/>
                        <a:pt x="226" y="142"/>
                        <a:pt x="227" y="142"/>
                      </a:cubicBezTo>
                      <a:cubicBezTo>
                        <a:pt x="227" y="142"/>
                        <a:pt x="227" y="142"/>
                        <a:pt x="227" y="141"/>
                      </a:cubicBezTo>
                      <a:cubicBezTo>
                        <a:pt x="227" y="141"/>
                        <a:pt x="227" y="141"/>
                        <a:pt x="227" y="140"/>
                      </a:cubicBezTo>
                      <a:cubicBezTo>
                        <a:pt x="226" y="140"/>
                        <a:pt x="226" y="140"/>
                        <a:pt x="226" y="140"/>
                      </a:cubicBezTo>
                      <a:cubicBezTo>
                        <a:pt x="226" y="140"/>
                        <a:pt x="225" y="140"/>
                        <a:pt x="225" y="139"/>
                      </a:cubicBezTo>
                      <a:cubicBezTo>
                        <a:pt x="225" y="139"/>
                        <a:pt x="225" y="139"/>
                        <a:pt x="225" y="139"/>
                      </a:cubicBezTo>
                      <a:cubicBezTo>
                        <a:pt x="225" y="139"/>
                        <a:pt x="226" y="139"/>
                        <a:pt x="226" y="139"/>
                      </a:cubicBezTo>
                      <a:cubicBezTo>
                        <a:pt x="226" y="139"/>
                        <a:pt x="226" y="140"/>
                        <a:pt x="227" y="139"/>
                      </a:cubicBezTo>
                      <a:cubicBezTo>
                        <a:pt x="227" y="139"/>
                        <a:pt x="227" y="139"/>
                        <a:pt x="227" y="139"/>
                      </a:cubicBezTo>
                      <a:cubicBezTo>
                        <a:pt x="227" y="139"/>
                        <a:pt x="227" y="139"/>
                        <a:pt x="227" y="138"/>
                      </a:cubicBezTo>
                      <a:cubicBezTo>
                        <a:pt x="227" y="138"/>
                        <a:pt x="227" y="138"/>
                        <a:pt x="227" y="138"/>
                      </a:cubicBezTo>
                      <a:cubicBezTo>
                        <a:pt x="226" y="138"/>
                        <a:pt x="226" y="138"/>
                        <a:pt x="226" y="137"/>
                      </a:cubicBezTo>
                      <a:cubicBezTo>
                        <a:pt x="226" y="137"/>
                        <a:pt x="226" y="137"/>
                        <a:pt x="227" y="137"/>
                      </a:cubicBezTo>
                      <a:cubicBezTo>
                        <a:pt x="227" y="137"/>
                        <a:pt x="227" y="137"/>
                        <a:pt x="227" y="137"/>
                      </a:cubicBezTo>
                      <a:cubicBezTo>
                        <a:pt x="228" y="137"/>
                        <a:pt x="228" y="137"/>
                        <a:pt x="228" y="137"/>
                      </a:cubicBezTo>
                      <a:cubicBezTo>
                        <a:pt x="228" y="136"/>
                        <a:pt x="228" y="137"/>
                        <a:pt x="228" y="136"/>
                      </a:cubicBezTo>
                      <a:cubicBezTo>
                        <a:pt x="229" y="136"/>
                        <a:pt x="228" y="136"/>
                        <a:pt x="228" y="136"/>
                      </a:cubicBezTo>
                      <a:cubicBezTo>
                        <a:pt x="228" y="136"/>
                        <a:pt x="228" y="136"/>
                        <a:pt x="227" y="136"/>
                      </a:cubicBezTo>
                      <a:cubicBezTo>
                        <a:pt x="227" y="136"/>
                        <a:pt x="227" y="136"/>
                        <a:pt x="226" y="136"/>
                      </a:cubicBezTo>
                      <a:cubicBezTo>
                        <a:pt x="226" y="136"/>
                        <a:pt x="226" y="136"/>
                        <a:pt x="227" y="135"/>
                      </a:cubicBezTo>
                      <a:cubicBezTo>
                        <a:pt x="227" y="135"/>
                        <a:pt x="227" y="135"/>
                        <a:pt x="228" y="135"/>
                      </a:cubicBezTo>
                      <a:cubicBezTo>
                        <a:pt x="228" y="135"/>
                        <a:pt x="228" y="134"/>
                        <a:pt x="229" y="134"/>
                      </a:cubicBezTo>
                      <a:cubicBezTo>
                        <a:pt x="229" y="134"/>
                        <a:pt x="229" y="134"/>
                        <a:pt x="229" y="133"/>
                      </a:cubicBezTo>
                      <a:cubicBezTo>
                        <a:pt x="229" y="133"/>
                        <a:pt x="229" y="133"/>
                        <a:pt x="228" y="133"/>
                      </a:cubicBezTo>
                      <a:cubicBezTo>
                        <a:pt x="228" y="133"/>
                        <a:pt x="228" y="133"/>
                        <a:pt x="227" y="133"/>
                      </a:cubicBezTo>
                      <a:cubicBezTo>
                        <a:pt x="227" y="133"/>
                        <a:pt x="227" y="133"/>
                        <a:pt x="226" y="133"/>
                      </a:cubicBezTo>
                      <a:cubicBezTo>
                        <a:pt x="226" y="132"/>
                        <a:pt x="226" y="132"/>
                        <a:pt x="225" y="132"/>
                      </a:cubicBezTo>
                      <a:cubicBezTo>
                        <a:pt x="225" y="131"/>
                        <a:pt x="224" y="132"/>
                        <a:pt x="224" y="132"/>
                      </a:cubicBezTo>
                      <a:cubicBezTo>
                        <a:pt x="224" y="132"/>
                        <a:pt x="223" y="132"/>
                        <a:pt x="223" y="132"/>
                      </a:cubicBezTo>
                      <a:cubicBezTo>
                        <a:pt x="222" y="132"/>
                        <a:pt x="222" y="132"/>
                        <a:pt x="222" y="132"/>
                      </a:cubicBezTo>
                      <a:cubicBezTo>
                        <a:pt x="222" y="132"/>
                        <a:pt x="221" y="132"/>
                        <a:pt x="221" y="132"/>
                      </a:cubicBezTo>
                      <a:cubicBezTo>
                        <a:pt x="220" y="132"/>
                        <a:pt x="220" y="132"/>
                        <a:pt x="220" y="132"/>
                      </a:cubicBezTo>
                      <a:cubicBezTo>
                        <a:pt x="220" y="132"/>
                        <a:pt x="220" y="132"/>
                        <a:pt x="221" y="131"/>
                      </a:cubicBezTo>
                      <a:cubicBezTo>
                        <a:pt x="221" y="131"/>
                        <a:pt x="221" y="131"/>
                        <a:pt x="221" y="131"/>
                      </a:cubicBezTo>
                      <a:cubicBezTo>
                        <a:pt x="222" y="131"/>
                        <a:pt x="222" y="131"/>
                        <a:pt x="222" y="131"/>
                      </a:cubicBezTo>
                      <a:cubicBezTo>
                        <a:pt x="223" y="131"/>
                        <a:pt x="223" y="131"/>
                        <a:pt x="223" y="131"/>
                      </a:cubicBezTo>
                      <a:cubicBezTo>
                        <a:pt x="223" y="131"/>
                        <a:pt x="224" y="130"/>
                        <a:pt x="225" y="130"/>
                      </a:cubicBezTo>
                      <a:cubicBezTo>
                        <a:pt x="225" y="129"/>
                        <a:pt x="226" y="129"/>
                        <a:pt x="226" y="129"/>
                      </a:cubicBezTo>
                      <a:cubicBezTo>
                        <a:pt x="227" y="129"/>
                        <a:pt x="228" y="128"/>
                        <a:pt x="228" y="128"/>
                      </a:cubicBezTo>
                      <a:cubicBezTo>
                        <a:pt x="227" y="127"/>
                        <a:pt x="227" y="127"/>
                        <a:pt x="227" y="127"/>
                      </a:cubicBezTo>
                      <a:cubicBezTo>
                        <a:pt x="227" y="126"/>
                        <a:pt x="226" y="126"/>
                        <a:pt x="226" y="126"/>
                      </a:cubicBezTo>
                      <a:cubicBezTo>
                        <a:pt x="226" y="125"/>
                        <a:pt x="225" y="125"/>
                        <a:pt x="225" y="125"/>
                      </a:cubicBezTo>
                      <a:cubicBezTo>
                        <a:pt x="224" y="125"/>
                        <a:pt x="224" y="125"/>
                        <a:pt x="224" y="124"/>
                      </a:cubicBezTo>
                      <a:cubicBezTo>
                        <a:pt x="223" y="124"/>
                        <a:pt x="223" y="124"/>
                        <a:pt x="222" y="123"/>
                      </a:cubicBezTo>
                      <a:cubicBezTo>
                        <a:pt x="222" y="123"/>
                        <a:pt x="222" y="123"/>
                        <a:pt x="221" y="123"/>
                      </a:cubicBezTo>
                      <a:cubicBezTo>
                        <a:pt x="221" y="123"/>
                        <a:pt x="220" y="123"/>
                        <a:pt x="220" y="123"/>
                      </a:cubicBezTo>
                      <a:cubicBezTo>
                        <a:pt x="220" y="124"/>
                        <a:pt x="219" y="124"/>
                        <a:pt x="218" y="123"/>
                      </a:cubicBezTo>
                      <a:cubicBezTo>
                        <a:pt x="218" y="123"/>
                        <a:pt x="218" y="123"/>
                        <a:pt x="217" y="122"/>
                      </a:cubicBezTo>
                      <a:cubicBezTo>
                        <a:pt x="217" y="122"/>
                        <a:pt x="217" y="122"/>
                        <a:pt x="217" y="121"/>
                      </a:cubicBezTo>
                      <a:cubicBezTo>
                        <a:pt x="217" y="121"/>
                        <a:pt x="218" y="121"/>
                        <a:pt x="218" y="122"/>
                      </a:cubicBezTo>
                      <a:cubicBezTo>
                        <a:pt x="219" y="122"/>
                        <a:pt x="219" y="122"/>
                        <a:pt x="219" y="123"/>
                      </a:cubicBezTo>
                      <a:cubicBezTo>
                        <a:pt x="219" y="123"/>
                        <a:pt x="220" y="123"/>
                        <a:pt x="220" y="123"/>
                      </a:cubicBezTo>
                      <a:cubicBezTo>
                        <a:pt x="220" y="122"/>
                        <a:pt x="221" y="122"/>
                        <a:pt x="222" y="123"/>
                      </a:cubicBezTo>
                      <a:cubicBezTo>
                        <a:pt x="222" y="123"/>
                        <a:pt x="223" y="123"/>
                        <a:pt x="223" y="123"/>
                      </a:cubicBezTo>
                      <a:cubicBezTo>
                        <a:pt x="223" y="123"/>
                        <a:pt x="223" y="123"/>
                        <a:pt x="224" y="124"/>
                      </a:cubicBezTo>
                      <a:cubicBezTo>
                        <a:pt x="224" y="124"/>
                        <a:pt x="225" y="123"/>
                        <a:pt x="226" y="123"/>
                      </a:cubicBezTo>
                      <a:cubicBezTo>
                        <a:pt x="227" y="123"/>
                        <a:pt x="226" y="124"/>
                        <a:pt x="227" y="124"/>
                      </a:cubicBezTo>
                      <a:cubicBezTo>
                        <a:pt x="227" y="124"/>
                        <a:pt x="228" y="124"/>
                        <a:pt x="227" y="124"/>
                      </a:cubicBezTo>
                      <a:cubicBezTo>
                        <a:pt x="227" y="123"/>
                        <a:pt x="227" y="123"/>
                        <a:pt x="227" y="122"/>
                      </a:cubicBezTo>
                      <a:cubicBezTo>
                        <a:pt x="226" y="122"/>
                        <a:pt x="226" y="122"/>
                        <a:pt x="225" y="122"/>
                      </a:cubicBezTo>
                      <a:cubicBezTo>
                        <a:pt x="225" y="122"/>
                        <a:pt x="225" y="121"/>
                        <a:pt x="225" y="120"/>
                      </a:cubicBezTo>
                      <a:cubicBezTo>
                        <a:pt x="224" y="120"/>
                        <a:pt x="224" y="120"/>
                        <a:pt x="224" y="120"/>
                      </a:cubicBezTo>
                      <a:cubicBezTo>
                        <a:pt x="223" y="120"/>
                        <a:pt x="223" y="119"/>
                        <a:pt x="223" y="119"/>
                      </a:cubicBezTo>
                      <a:cubicBezTo>
                        <a:pt x="223" y="118"/>
                        <a:pt x="223" y="118"/>
                        <a:pt x="223" y="117"/>
                      </a:cubicBezTo>
                      <a:cubicBezTo>
                        <a:pt x="222" y="116"/>
                        <a:pt x="222" y="116"/>
                        <a:pt x="222" y="115"/>
                      </a:cubicBezTo>
                      <a:cubicBezTo>
                        <a:pt x="221" y="114"/>
                        <a:pt x="221" y="114"/>
                        <a:pt x="221" y="113"/>
                      </a:cubicBezTo>
                      <a:cubicBezTo>
                        <a:pt x="220" y="112"/>
                        <a:pt x="220" y="112"/>
                        <a:pt x="220" y="111"/>
                      </a:cubicBezTo>
                      <a:cubicBezTo>
                        <a:pt x="219" y="111"/>
                        <a:pt x="219" y="111"/>
                        <a:pt x="218" y="111"/>
                      </a:cubicBezTo>
                      <a:cubicBezTo>
                        <a:pt x="218" y="110"/>
                        <a:pt x="218" y="110"/>
                        <a:pt x="217" y="110"/>
                      </a:cubicBezTo>
                      <a:cubicBezTo>
                        <a:pt x="217" y="110"/>
                        <a:pt x="216" y="109"/>
                        <a:pt x="216" y="109"/>
                      </a:cubicBezTo>
                      <a:cubicBezTo>
                        <a:pt x="215" y="109"/>
                        <a:pt x="215" y="109"/>
                        <a:pt x="215" y="109"/>
                      </a:cubicBezTo>
                      <a:cubicBezTo>
                        <a:pt x="215" y="109"/>
                        <a:pt x="215" y="108"/>
                        <a:pt x="215" y="108"/>
                      </a:cubicBezTo>
                      <a:cubicBezTo>
                        <a:pt x="215" y="107"/>
                        <a:pt x="215" y="107"/>
                        <a:pt x="215" y="107"/>
                      </a:cubicBezTo>
                      <a:cubicBezTo>
                        <a:pt x="215" y="107"/>
                        <a:pt x="216" y="106"/>
                        <a:pt x="216" y="105"/>
                      </a:cubicBezTo>
                      <a:cubicBezTo>
                        <a:pt x="216" y="105"/>
                        <a:pt x="216" y="104"/>
                        <a:pt x="217" y="104"/>
                      </a:cubicBezTo>
                      <a:cubicBezTo>
                        <a:pt x="217" y="104"/>
                        <a:pt x="218" y="104"/>
                        <a:pt x="218" y="104"/>
                      </a:cubicBezTo>
                      <a:cubicBezTo>
                        <a:pt x="218" y="103"/>
                        <a:pt x="218" y="103"/>
                        <a:pt x="219" y="103"/>
                      </a:cubicBezTo>
                      <a:cubicBezTo>
                        <a:pt x="219" y="102"/>
                        <a:pt x="219" y="102"/>
                        <a:pt x="219" y="102"/>
                      </a:cubicBezTo>
                      <a:cubicBezTo>
                        <a:pt x="219" y="102"/>
                        <a:pt x="219" y="102"/>
                        <a:pt x="219" y="102"/>
                      </a:cubicBezTo>
                      <a:cubicBezTo>
                        <a:pt x="219" y="102"/>
                        <a:pt x="219" y="101"/>
                        <a:pt x="218" y="101"/>
                      </a:cubicBezTo>
                      <a:cubicBezTo>
                        <a:pt x="218" y="101"/>
                        <a:pt x="219" y="100"/>
                        <a:pt x="219" y="100"/>
                      </a:cubicBezTo>
                      <a:cubicBezTo>
                        <a:pt x="220" y="100"/>
                        <a:pt x="220" y="101"/>
                        <a:pt x="220" y="101"/>
                      </a:cubicBezTo>
                      <a:cubicBezTo>
                        <a:pt x="220" y="101"/>
                        <a:pt x="220" y="101"/>
                        <a:pt x="220" y="101"/>
                      </a:cubicBezTo>
                      <a:cubicBezTo>
                        <a:pt x="221" y="101"/>
                        <a:pt x="221" y="101"/>
                        <a:pt x="221" y="101"/>
                      </a:cubicBezTo>
                      <a:cubicBezTo>
                        <a:pt x="222" y="101"/>
                        <a:pt x="221" y="100"/>
                        <a:pt x="221" y="100"/>
                      </a:cubicBezTo>
                      <a:cubicBezTo>
                        <a:pt x="221" y="100"/>
                        <a:pt x="222" y="100"/>
                        <a:pt x="222" y="99"/>
                      </a:cubicBezTo>
                      <a:cubicBezTo>
                        <a:pt x="222" y="99"/>
                        <a:pt x="222" y="99"/>
                        <a:pt x="222" y="99"/>
                      </a:cubicBezTo>
                      <a:cubicBezTo>
                        <a:pt x="222" y="99"/>
                        <a:pt x="222" y="99"/>
                        <a:pt x="222" y="99"/>
                      </a:cubicBezTo>
                      <a:cubicBezTo>
                        <a:pt x="222" y="98"/>
                        <a:pt x="222" y="98"/>
                        <a:pt x="222" y="98"/>
                      </a:cubicBezTo>
                      <a:cubicBezTo>
                        <a:pt x="223" y="98"/>
                        <a:pt x="223" y="98"/>
                        <a:pt x="224" y="98"/>
                      </a:cubicBezTo>
                      <a:cubicBezTo>
                        <a:pt x="224" y="98"/>
                        <a:pt x="225" y="97"/>
                        <a:pt x="225" y="97"/>
                      </a:cubicBezTo>
                      <a:cubicBezTo>
                        <a:pt x="226" y="97"/>
                        <a:pt x="226" y="97"/>
                        <a:pt x="227" y="96"/>
                      </a:cubicBezTo>
                      <a:cubicBezTo>
                        <a:pt x="228" y="96"/>
                        <a:pt x="228" y="96"/>
                        <a:pt x="228" y="96"/>
                      </a:cubicBezTo>
                      <a:cubicBezTo>
                        <a:pt x="228" y="96"/>
                        <a:pt x="229" y="97"/>
                        <a:pt x="229" y="97"/>
                      </a:cubicBezTo>
                      <a:cubicBezTo>
                        <a:pt x="229" y="97"/>
                        <a:pt x="230" y="96"/>
                        <a:pt x="230" y="96"/>
                      </a:cubicBezTo>
                      <a:cubicBezTo>
                        <a:pt x="230" y="96"/>
                        <a:pt x="230" y="95"/>
                        <a:pt x="230" y="95"/>
                      </a:cubicBezTo>
                      <a:cubicBezTo>
                        <a:pt x="230" y="94"/>
                        <a:pt x="230" y="94"/>
                        <a:pt x="230" y="94"/>
                      </a:cubicBezTo>
                      <a:cubicBezTo>
                        <a:pt x="230" y="94"/>
                        <a:pt x="229" y="94"/>
                        <a:pt x="229" y="94"/>
                      </a:cubicBezTo>
                      <a:cubicBezTo>
                        <a:pt x="228" y="94"/>
                        <a:pt x="228" y="93"/>
                        <a:pt x="228" y="93"/>
                      </a:cubicBezTo>
                      <a:cubicBezTo>
                        <a:pt x="228" y="93"/>
                        <a:pt x="227" y="93"/>
                        <a:pt x="227" y="93"/>
                      </a:cubicBezTo>
                      <a:cubicBezTo>
                        <a:pt x="227" y="94"/>
                        <a:pt x="226" y="94"/>
                        <a:pt x="226" y="94"/>
                      </a:cubicBezTo>
                      <a:cubicBezTo>
                        <a:pt x="225" y="94"/>
                        <a:pt x="225" y="94"/>
                        <a:pt x="224" y="93"/>
                      </a:cubicBezTo>
                      <a:cubicBezTo>
                        <a:pt x="223" y="93"/>
                        <a:pt x="223" y="93"/>
                        <a:pt x="223" y="93"/>
                      </a:cubicBezTo>
                      <a:cubicBezTo>
                        <a:pt x="223" y="92"/>
                        <a:pt x="221" y="92"/>
                        <a:pt x="221" y="92"/>
                      </a:cubicBezTo>
                      <a:cubicBezTo>
                        <a:pt x="220" y="92"/>
                        <a:pt x="221" y="92"/>
                        <a:pt x="220" y="92"/>
                      </a:cubicBezTo>
                      <a:cubicBezTo>
                        <a:pt x="219" y="92"/>
                        <a:pt x="219" y="93"/>
                        <a:pt x="219" y="93"/>
                      </a:cubicBezTo>
                      <a:cubicBezTo>
                        <a:pt x="219" y="93"/>
                        <a:pt x="219" y="93"/>
                        <a:pt x="219" y="94"/>
                      </a:cubicBezTo>
                      <a:cubicBezTo>
                        <a:pt x="219" y="94"/>
                        <a:pt x="218" y="94"/>
                        <a:pt x="218" y="94"/>
                      </a:cubicBezTo>
                      <a:cubicBezTo>
                        <a:pt x="217" y="94"/>
                        <a:pt x="217" y="95"/>
                        <a:pt x="217" y="95"/>
                      </a:cubicBezTo>
                      <a:cubicBezTo>
                        <a:pt x="217" y="95"/>
                        <a:pt x="216" y="96"/>
                        <a:pt x="216" y="96"/>
                      </a:cubicBezTo>
                      <a:cubicBezTo>
                        <a:pt x="215" y="96"/>
                        <a:pt x="215" y="95"/>
                        <a:pt x="214" y="95"/>
                      </a:cubicBezTo>
                      <a:cubicBezTo>
                        <a:pt x="214" y="95"/>
                        <a:pt x="213" y="95"/>
                        <a:pt x="213" y="95"/>
                      </a:cubicBezTo>
                      <a:cubicBezTo>
                        <a:pt x="213" y="94"/>
                        <a:pt x="213" y="93"/>
                        <a:pt x="213" y="92"/>
                      </a:cubicBezTo>
                      <a:cubicBezTo>
                        <a:pt x="213" y="91"/>
                        <a:pt x="213" y="92"/>
                        <a:pt x="213" y="91"/>
                      </a:cubicBezTo>
                      <a:cubicBezTo>
                        <a:pt x="213" y="91"/>
                        <a:pt x="213" y="91"/>
                        <a:pt x="212" y="90"/>
                      </a:cubicBezTo>
                      <a:cubicBezTo>
                        <a:pt x="212" y="90"/>
                        <a:pt x="212" y="90"/>
                        <a:pt x="212" y="90"/>
                      </a:cubicBezTo>
                      <a:cubicBezTo>
                        <a:pt x="211" y="91"/>
                        <a:pt x="211" y="91"/>
                        <a:pt x="211" y="91"/>
                      </a:cubicBezTo>
                      <a:cubicBezTo>
                        <a:pt x="210" y="91"/>
                        <a:pt x="210" y="91"/>
                        <a:pt x="210" y="90"/>
                      </a:cubicBezTo>
                      <a:cubicBezTo>
                        <a:pt x="210" y="90"/>
                        <a:pt x="209" y="90"/>
                        <a:pt x="209" y="90"/>
                      </a:cubicBezTo>
                      <a:cubicBezTo>
                        <a:pt x="209" y="90"/>
                        <a:pt x="208" y="90"/>
                        <a:pt x="208" y="90"/>
                      </a:cubicBezTo>
                      <a:cubicBezTo>
                        <a:pt x="207" y="90"/>
                        <a:pt x="207" y="89"/>
                        <a:pt x="207" y="89"/>
                      </a:cubicBezTo>
                      <a:cubicBezTo>
                        <a:pt x="207" y="89"/>
                        <a:pt x="206" y="88"/>
                        <a:pt x="206" y="88"/>
                      </a:cubicBezTo>
                      <a:cubicBezTo>
                        <a:pt x="206" y="87"/>
                        <a:pt x="207" y="87"/>
                        <a:pt x="207" y="86"/>
                      </a:cubicBezTo>
                      <a:cubicBezTo>
                        <a:pt x="207" y="85"/>
                        <a:pt x="208" y="85"/>
                        <a:pt x="208" y="85"/>
                      </a:cubicBezTo>
                      <a:cubicBezTo>
                        <a:pt x="209" y="85"/>
                        <a:pt x="209" y="86"/>
                        <a:pt x="210" y="85"/>
                      </a:cubicBezTo>
                      <a:cubicBezTo>
                        <a:pt x="210" y="85"/>
                        <a:pt x="211" y="85"/>
                        <a:pt x="211" y="85"/>
                      </a:cubicBezTo>
                      <a:cubicBezTo>
                        <a:pt x="212" y="85"/>
                        <a:pt x="213" y="85"/>
                        <a:pt x="213" y="84"/>
                      </a:cubicBezTo>
                      <a:cubicBezTo>
                        <a:pt x="213" y="84"/>
                        <a:pt x="214" y="83"/>
                        <a:pt x="214" y="83"/>
                      </a:cubicBezTo>
                      <a:cubicBezTo>
                        <a:pt x="214" y="82"/>
                        <a:pt x="215" y="82"/>
                        <a:pt x="215" y="81"/>
                      </a:cubicBezTo>
                      <a:cubicBezTo>
                        <a:pt x="215" y="81"/>
                        <a:pt x="216" y="80"/>
                        <a:pt x="217" y="80"/>
                      </a:cubicBezTo>
                      <a:cubicBezTo>
                        <a:pt x="218" y="79"/>
                        <a:pt x="219" y="79"/>
                        <a:pt x="219" y="78"/>
                      </a:cubicBezTo>
                      <a:cubicBezTo>
                        <a:pt x="220" y="78"/>
                        <a:pt x="221" y="76"/>
                        <a:pt x="222" y="76"/>
                      </a:cubicBezTo>
                      <a:cubicBezTo>
                        <a:pt x="222" y="75"/>
                        <a:pt x="223" y="75"/>
                        <a:pt x="223" y="75"/>
                      </a:cubicBezTo>
                      <a:cubicBezTo>
                        <a:pt x="223" y="75"/>
                        <a:pt x="225" y="75"/>
                        <a:pt x="225" y="75"/>
                      </a:cubicBezTo>
                      <a:cubicBezTo>
                        <a:pt x="225" y="75"/>
                        <a:pt x="226" y="74"/>
                        <a:pt x="226" y="74"/>
                      </a:cubicBezTo>
                      <a:cubicBezTo>
                        <a:pt x="226" y="74"/>
                        <a:pt x="226" y="74"/>
                        <a:pt x="226" y="75"/>
                      </a:cubicBezTo>
                      <a:cubicBezTo>
                        <a:pt x="226" y="75"/>
                        <a:pt x="226" y="75"/>
                        <a:pt x="227" y="76"/>
                      </a:cubicBezTo>
                      <a:cubicBezTo>
                        <a:pt x="227" y="76"/>
                        <a:pt x="227" y="76"/>
                        <a:pt x="227" y="76"/>
                      </a:cubicBezTo>
                      <a:cubicBezTo>
                        <a:pt x="227" y="77"/>
                        <a:pt x="228" y="77"/>
                        <a:pt x="228" y="77"/>
                      </a:cubicBezTo>
                      <a:cubicBezTo>
                        <a:pt x="228" y="77"/>
                        <a:pt x="228" y="78"/>
                        <a:pt x="227" y="78"/>
                      </a:cubicBezTo>
                      <a:cubicBezTo>
                        <a:pt x="227" y="78"/>
                        <a:pt x="227" y="79"/>
                        <a:pt x="227" y="79"/>
                      </a:cubicBezTo>
                      <a:cubicBezTo>
                        <a:pt x="226" y="79"/>
                        <a:pt x="226" y="79"/>
                        <a:pt x="226" y="80"/>
                      </a:cubicBezTo>
                      <a:cubicBezTo>
                        <a:pt x="226" y="80"/>
                        <a:pt x="226" y="80"/>
                        <a:pt x="225" y="81"/>
                      </a:cubicBezTo>
                      <a:cubicBezTo>
                        <a:pt x="225" y="81"/>
                        <a:pt x="224" y="81"/>
                        <a:pt x="224" y="81"/>
                      </a:cubicBezTo>
                      <a:cubicBezTo>
                        <a:pt x="224" y="81"/>
                        <a:pt x="224" y="81"/>
                        <a:pt x="224" y="82"/>
                      </a:cubicBezTo>
                      <a:cubicBezTo>
                        <a:pt x="224" y="82"/>
                        <a:pt x="223" y="82"/>
                        <a:pt x="224" y="83"/>
                      </a:cubicBezTo>
                      <a:cubicBezTo>
                        <a:pt x="224" y="83"/>
                        <a:pt x="224" y="83"/>
                        <a:pt x="225" y="83"/>
                      </a:cubicBezTo>
                      <a:cubicBezTo>
                        <a:pt x="225" y="83"/>
                        <a:pt x="225" y="83"/>
                        <a:pt x="226" y="83"/>
                      </a:cubicBezTo>
                      <a:cubicBezTo>
                        <a:pt x="227" y="83"/>
                        <a:pt x="227" y="83"/>
                        <a:pt x="226" y="83"/>
                      </a:cubicBezTo>
                      <a:cubicBezTo>
                        <a:pt x="226" y="84"/>
                        <a:pt x="226" y="84"/>
                        <a:pt x="226" y="84"/>
                      </a:cubicBezTo>
                      <a:cubicBezTo>
                        <a:pt x="225" y="84"/>
                        <a:pt x="226" y="84"/>
                        <a:pt x="226" y="85"/>
                      </a:cubicBezTo>
                      <a:cubicBezTo>
                        <a:pt x="226" y="85"/>
                        <a:pt x="226" y="85"/>
                        <a:pt x="225" y="85"/>
                      </a:cubicBezTo>
                      <a:cubicBezTo>
                        <a:pt x="225" y="85"/>
                        <a:pt x="225" y="85"/>
                        <a:pt x="224" y="85"/>
                      </a:cubicBezTo>
                      <a:cubicBezTo>
                        <a:pt x="224" y="85"/>
                        <a:pt x="223" y="86"/>
                        <a:pt x="223" y="86"/>
                      </a:cubicBezTo>
                      <a:cubicBezTo>
                        <a:pt x="223" y="86"/>
                        <a:pt x="223" y="87"/>
                        <a:pt x="223" y="87"/>
                      </a:cubicBezTo>
                      <a:cubicBezTo>
                        <a:pt x="224" y="87"/>
                        <a:pt x="225" y="86"/>
                        <a:pt x="225" y="85"/>
                      </a:cubicBezTo>
                      <a:cubicBezTo>
                        <a:pt x="226" y="85"/>
                        <a:pt x="227" y="85"/>
                        <a:pt x="227" y="84"/>
                      </a:cubicBezTo>
                      <a:cubicBezTo>
                        <a:pt x="228" y="84"/>
                        <a:pt x="229" y="83"/>
                        <a:pt x="229" y="83"/>
                      </a:cubicBezTo>
                      <a:cubicBezTo>
                        <a:pt x="230" y="82"/>
                        <a:pt x="232" y="81"/>
                        <a:pt x="232" y="81"/>
                      </a:cubicBezTo>
                      <a:cubicBezTo>
                        <a:pt x="233" y="81"/>
                        <a:pt x="233" y="81"/>
                        <a:pt x="234" y="81"/>
                      </a:cubicBezTo>
                      <a:cubicBezTo>
                        <a:pt x="235" y="81"/>
                        <a:pt x="235" y="81"/>
                        <a:pt x="236" y="80"/>
                      </a:cubicBezTo>
                      <a:cubicBezTo>
                        <a:pt x="236" y="80"/>
                        <a:pt x="236" y="80"/>
                        <a:pt x="236" y="80"/>
                      </a:cubicBezTo>
                      <a:cubicBezTo>
                        <a:pt x="237" y="80"/>
                        <a:pt x="237" y="80"/>
                        <a:pt x="237" y="79"/>
                      </a:cubicBezTo>
                      <a:cubicBezTo>
                        <a:pt x="237" y="79"/>
                        <a:pt x="238" y="78"/>
                        <a:pt x="238" y="78"/>
                      </a:cubicBezTo>
                      <a:cubicBezTo>
                        <a:pt x="239" y="78"/>
                        <a:pt x="239" y="78"/>
                        <a:pt x="239" y="78"/>
                      </a:cubicBezTo>
                      <a:cubicBezTo>
                        <a:pt x="240" y="77"/>
                        <a:pt x="242" y="76"/>
                        <a:pt x="242" y="75"/>
                      </a:cubicBezTo>
                      <a:cubicBezTo>
                        <a:pt x="243" y="75"/>
                        <a:pt x="243" y="75"/>
                        <a:pt x="243" y="75"/>
                      </a:cubicBezTo>
                      <a:cubicBezTo>
                        <a:pt x="243" y="74"/>
                        <a:pt x="243" y="74"/>
                        <a:pt x="244" y="74"/>
                      </a:cubicBezTo>
                      <a:cubicBezTo>
                        <a:pt x="244" y="74"/>
                        <a:pt x="244" y="74"/>
                        <a:pt x="245" y="74"/>
                      </a:cubicBezTo>
                      <a:cubicBezTo>
                        <a:pt x="245" y="74"/>
                        <a:pt x="245" y="74"/>
                        <a:pt x="245" y="74"/>
                      </a:cubicBezTo>
                      <a:cubicBezTo>
                        <a:pt x="245" y="74"/>
                        <a:pt x="246" y="73"/>
                        <a:pt x="247" y="72"/>
                      </a:cubicBezTo>
                      <a:cubicBezTo>
                        <a:pt x="247" y="71"/>
                        <a:pt x="248" y="70"/>
                        <a:pt x="248" y="70"/>
                      </a:cubicBezTo>
                      <a:cubicBezTo>
                        <a:pt x="249" y="69"/>
                        <a:pt x="249" y="69"/>
                        <a:pt x="249" y="69"/>
                      </a:cubicBezTo>
                      <a:cubicBezTo>
                        <a:pt x="249" y="69"/>
                        <a:pt x="250" y="69"/>
                        <a:pt x="250" y="69"/>
                      </a:cubicBezTo>
                      <a:cubicBezTo>
                        <a:pt x="250" y="69"/>
                        <a:pt x="251" y="69"/>
                        <a:pt x="251" y="70"/>
                      </a:cubicBezTo>
                      <a:cubicBezTo>
                        <a:pt x="251" y="70"/>
                        <a:pt x="251" y="70"/>
                        <a:pt x="251" y="70"/>
                      </a:cubicBezTo>
                      <a:cubicBezTo>
                        <a:pt x="252" y="70"/>
                        <a:pt x="252" y="70"/>
                        <a:pt x="252" y="71"/>
                      </a:cubicBezTo>
                      <a:cubicBezTo>
                        <a:pt x="253" y="71"/>
                        <a:pt x="254" y="71"/>
                        <a:pt x="254" y="71"/>
                      </a:cubicBezTo>
                      <a:cubicBezTo>
                        <a:pt x="254" y="71"/>
                        <a:pt x="254" y="71"/>
                        <a:pt x="255" y="71"/>
                      </a:cubicBezTo>
                      <a:cubicBezTo>
                        <a:pt x="255" y="71"/>
                        <a:pt x="255" y="71"/>
                        <a:pt x="255" y="71"/>
                      </a:cubicBezTo>
                      <a:cubicBezTo>
                        <a:pt x="256" y="70"/>
                        <a:pt x="256" y="70"/>
                        <a:pt x="256" y="70"/>
                      </a:cubicBezTo>
                      <a:cubicBezTo>
                        <a:pt x="256" y="70"/>
                        <a:pt x="256" y="69"/>
                        <a:pt x="256" y="69"/>
                      </a:cubicBezTo>
                      <a:cubicBezTo>
                        <a:pt x="256" y="69"/>
                        <a:pt x="255" y="69"/>
                        <a:pt x="255" y="69"/>
                      </a:cubicBezTo>
                      <a:cubicBezTo>
                        <a:pt x="255" y="68"/>
                        <a:pt x="255" y="68"/>
                        <a:pt x="255" y="68"/>
                      </a:cubicBezTo>
                      <a:cubicBezTo>
                        <a:pt x="255" y="68"/>
                        <a:pt x="255" y="68"/>
                        <a:pt x="255" y="68"/>
                      </a:cubicBezTo>
                      <a:cubicBezTo>
                        <a:pt x="255" y="68"/>
                        <a:pt x="255" y="67"/>
                        <a:pt x="255" y="67"/>
                      </a:cubicBezTo>
                      <a:cubicBezTo>
                        <a:pt x="255" y="67"/>
                        <a:pt x="255" y="67"/>
                        <a:pt x="255" y="67"/>
                      </a:cubicBezTo>
                      <a:cubicBezTo>
                        <a:pt x="255" y="67"/>
                        <a:pt x="255" y="67"/>
                        <a:pt x="255" y="67"/>
                      </a:cubicBezTo>
                      <a:cubicBezTo>
                        <a:pt x="256" y="67"/>
                        <a:pt x="257" y="67"/>
                        <a:pt x="258" y="67"/>
                      </a:cubicBezTo>
                      <a:cubicBezTo>
                        <a:pt x="259" y="67"/>
                        <a:pt x="259" y="67"/>
                        <a:pt x="259" y="67"/>
                      </a:cubicBezTo>
                      <a:cubicBezTo>
                        <a:pt x="259" y="67"/>
                        <a:pt x="260" y="66"/>
                        <a:pt x="260" y="65"/>
                      </a:cubicBezTo>
                      <a:cubicBezTo>
                        <a:pt x="260" y="65"/>
                        <a:pt x="260" y="65"/>
                        <a:pt x="261" y="65"/>
                      </a:cubicBezTo>
                      <a:cubicBezTo>
                        <a:pt x="261" y="64"/>
                        <a:pt x="261" y="64"/>
                        <a:pt x="262" y="64"/>
                      </a:cubicBezTo>
                      <a:cubicBezTo>
                        <a:pt x="262" y="64"/>
                        <a:pt x="262" y="64"/>
                        <a:pt x="262" y="64"/>
                      </a:cubicBezTo>
                      <a:cubicBezTo>
                        <a:pt x="263" y="64"/>
                        <a:pt x="263" y="63"/>
                        <a:pt x="263" y="63"/>
                      </a:cubicBezTo>
                      <a:cubicBezTo>
                        <a:pt x="263" y="63"/>
                        <a:pt x="263" y="62"/>
                        <a:pt x="263" y="62"/>
                      </a:cubicBezTo>
                      <a:cubicBezTo>
                        <a:pt x="263" y="62"/>
                        <a:pt x="263" y="62"/>
                        <a:pt x="263" y="62"/>
                      </a:cubicBezTo>
                      <a:cubicBezTo>
                        <a:pt x="263" y="62"/>
                        <a:pt x="263" y="61"/>
                        <a:pt x="263" y="61"/>
                      </a:cubicBezTo>
                      <a:cubicBezTo>
                        <a:pt x="264" y="61"/>
                        <a:pt x="264" y="61"/>
                        <a:pt x="265" y="62"/>
                      </a:cubicBezTo>
                      <a:cubicBezTo>
                        <a:pt x="265" y="62"/>
                        <a:pt x="265" y="62"/>
                        <a:pt x="265" y="62"/>
                      </a:cubicBezTo>
                      <a:cubicBezTo>
                        <a:pt x="265" y="62"/>
                        <a:pt x="265" y="63"/>
                        <a:pt x="265" y="63"/>
                      </a:cubicBezTo>
                      <a:cubicBezTo>
                        <a:pt x="265" y="63"/>
                        <a:pt x="265" y="63"/>
                        <a:pt x="266" y="63"/>
                      </a:cubicBezTo>
                      <a:cubicBezTo>
                        <a:pt x="266" y="63"/>
                        <a:pt x="266" y="63"/>
                        <a:pt x="266" y="62"/>
                      </a:cubicBezTo>
                      <a:cubicBezTo>
                        <a:pt x="267" y="62"/>
                        <a:pt x="267" y="62"/>
                        <a:pt x="267" y="62"/>
                      </a:cubicBezTo>
                      <a:cubicBezTo>
                        <a:pt x="268" y="62"/>
                        <a:pt x="268" y="62"/>
                        <a:pt x="268" y="62"/>
                      </a:cubicBezTo>
                      <a:cubicBezTo>
                        <a:pt x="269" y="61"/>
                        <a:pt x="269" y="61"/>
                        <a:pt x="269" y="61"/>
                      </a:cubicBezTo>
                      <a:cubicBezTo>
                        <a:pt x="269" y="61"/>
                        <a:pt x="269" y="60"/>
                        <a:pt x="269" y="60"/>
                      </a:cubicBezTo>
                      <a:cubicBezTo>
                        <a:pt x="269" y="59"/>
                        <a:pt x="269" y="59"/>
                        <a:pt x="269" y="58"/>
                      </a:cubicBezTo>
                      <a:cubicBezTo>
                        <a:pt x="269" y="58"/>
                        <a:pt x="269" y="57"/>
                        <a:pt x="269" y="57"/>
                      </a:cubicBezTo>
                      <a:cubicBezTo>
                        <a:pt x="269" y="56"/>
                        <a:pt x="269" y="55"/>
                        <a:pt x="269" y="55"/>
                      </a:cubicBezTo>
                      <a:cubicBezTo>
                        <a:pt x="269" y="55"/>
                        <a:pt x="269" y="55"/>
                        <a:pt x="269" y="54"/>
                      </a:cubicBezTo>
                      <a:cubicBezTo>
                        <a:pt x="269" y="54"/>
                        <a:pt x="269" y="53"/>
                        <a:pt x="268" y="53"/>
                      </a:cubicBezTo>
                      <a:cubicBezTo>
                        <a:pt x="268" y="53"/>
                        <a:pt x="268" y="52"/>
                        <a:pt x="268" y="52"/>
                      </a:cubicBezTo>
                      <a:cubicBezTo>
                        <a:pt x="268" y="52"/>
                        <a:pt x="268" y="52"/>
                        <a:pt x="268" y="52"/>
                      </a:cubicBezTo>
                      <a:cubicBezTo>
                        <a:pt x="268" y="51"/>
                        <a:pt x="268" y="51"/>
                        <a:pt x="268" y="50"/>
                      </a:cubicBezTo>
                      <a:cubicBezTo>
                        <a:pt x="268" y="50"/>
                        <a:pt x="269" y="50"/>
                        <a:pt x="269" y="50"/>
                      </a:cubicBezTo>
                      <a:cubicBezTo>
                        <a:pt x="269" y="50"/>
                        <a:pt x="270" y="50"/>
                        <a:pt x="270" y="50"/>
                      </a:cubicBezTo>
                      <a:cubicBezTo>
                        <a:pt x="270" y="49"/>
                        <a:pt x="270" y="49"/>
                        <a:pt x="271" y="49"/>
                      </a:cubicBezTo>
                      <a:cubicBezTo>
                        <a:pt x="271" y="49"/>
                        <a:pt x="271" y="49"/>
                        <a:pt x="271" y="49"/>
                      </a:cubicBezTo>
                      <a:cubicBezTo>
                        <a:pt x="271" y="48"/>
                        <a:pt x="271" y="48"/>
                        <a:pt x="271" y="48"/>
                      </a:cubicBezTo>
                      <a:cubicBezTo>
                        <a:pt x="272" y="48"/>
                        <a:pt x="272" y="48"/>
                        <a:pt x="272" y="48"/>
                      </a:cubicBezTo>
                      <a:cubicBezTo>
                        <a:pt x="273" y="48"/>
                        <a:pt x="273" y="48"/>
                        <a:pt x="273" y="48"/>
                      </a:cubicBezTo>
                      <a:cubicBezTo>
                        <a:pt x="274" y="48"/>
                        <a:pt x="274" y="48"/>
                        <a:pt x="275" y="49"/>
                      </a:cubicBezTo>
                      <a:cubicBezTo>
                        <a:pt x="275" y="49"/>
                        <a:pt x="276" y="49"/>
                        <a:pt x="276" y="49"/>
                      </a:cubicBezTo>
                      <a:cubicBezTo>
                        <a:pt x="277" y="49"/>
                        <a:pt x="277" y="49"/>
                        <a:pt x="277" y="49"/>
                      </a:cubicBezTo>
                      <a:cubicBezTo>
                        <a:pt x="278" y="49"/>
                        <a:pt x="278" y="48"/>
                        <a:pt x="278" y="48"/>
                      </a:cubicBezTo>
                      <a:cubicBezTo>
                        <a:pt x="278" y="48"/>
                        <a:pt x="278" y="48"/>
                        <a:pt x="278" y="48"/>
                      </a:cubicBezTo>
                      <a:cubicBezTo>
                        <a:pt x="278" y="48"/>
                        <a:pt x="278" y="48"/>
                        <a:pt x="278" y="48"/>
                      </a:cubicBezTo>
                      <a:cubicBezTo>
                        <a:pt x="277" y="48"/>
                        <a:pt x="277" y="47"/>
                        <a:pt x="278" y="47"/>
                      </a:cubicBezTo>
                      <a:cubicBezTo>
                        <a:pt x="278" y="47"/>
                        <a:pt x="279" y="46"/>
                        <a:pt x="279" y="46"/>
                      </a:cubicBezTo>
                      <a:cubicBezTo>
                        <a:pt x="279" y="46"/>
                        <a:pt x="279" y="46"/>
                        <a:pt x="279" y="46"/>
                      </a:cubicBezTo>
                      <a:cubicBezTo>
                        <a:pt x="279" y="46"/>
                        <a:pt x="279" y="46"/>
                        <a:pt x="279" y="46"/>
                      </a:cubicBezTo>
                      <a:cubicBezTo>
                        <a:pt x="279" y="46"/>
                        <a:pt x="279" y="45"/>
                        <a:pt x="279" y="45"/>
                      </a:cubicBezTo>
                      <a:cubicBezTo>
                        <a:pt x="279" y="45"/>
                        <a:pt x="279" y="45"/>
                        <a:pt x="279" y="44"/>
                      </a:cubicBezTo>
                      <a:cubicBezTo>
                        <a:pt x="279" y="44"/>
                        <a:pt x="280" y="44"/>
                        <a:pt x="280" y="44"/>
                      </a:cubicBezTo>
                      <a:cubicBezTo>
                        <a:pt x="280" y="44"/>
                        <a:pt x="280" y="43"/>
                        <a:pt x="280" y="43"/>
                      </a:cubicBezTo>
                      <a:cubicBezTo>
                        <a:pt x="281" y="43"/>
                        <a:pt x="281" y="43"/>
                        <a:pt x="281" y="43"/>
                      </a:cubicBezTo>
                      <a:cubicBezTo>
                        <a:pt x="281" y="42"/>
                        <a:pt x="281" y="42"/>
                        <a:pt x="281" y="42"/>
                      </a:cubicBezTo>
                      <a:cubicBezTo>
                        <a:pt x="281" y="41"/>
                        <a:pt x="281" y="41"/>
                        <a:pt x="281" y="41"/>
                      </a:cubicBezTo>
                      <a:cubicBezTo>
                        <a:pt x="281" y="41"/>
                        <a:pt x="281" y="40"/>
                        <a:pt x="281" y="40"/>
                      </a:cubicBezTo>
                      <a:cubicBezTo>
                        <a:pt x="281" y="40"/>
                        <a:pt x="281" y="40"/>
                        <a:pt x="281" y="40"/>
                      </a:cubicBezTo>
                      <a:cubicBezTo>
                        <a:pt x="282" y="40"/>
                        <a:pt x="282" y="39"/>
                        <a:pt x="282" y="38"/>
                      </a:cubicBezTo>
                      <a:cubicBezTo>
                        <a:pt x="282" y="38"/>
                        <a:pt x="282" y="38"/>
                        <a:pt x="282" y="37"/>
                      </a:cubicBezTo>
                      <a:cubicBezTo>
                        <a:pt x="282" y="37"/>
                        <a:pt x="282" y="37"/>
                        <a:pt x="282" y="36"/>
                      </a:cubicBezTo>
                      <a:cubicBezTo>
                        <a:pt x="282" y="36"/>
                        <a:pt x="283" y="35"/>
                        <a:pt x="283" y="35"/>
                      </a:cubicBezTo>
                      <a:cubicBezTo>
                        <a:pt x="283" y="35"/>
                        <a:pt x="283" y="35"/>
                        <a:pt x="283" y="35"/>
                      </a:cubicBezTo>
                      <a:cubicBezTo>
                        <a:pt x="283" y="35"/>
                        <a:pt x="284" y="34"/>
                        <a:pt x="284" y="34"/>
                      </a:cubicBezTo>
                      <a:cubicBezTo>
                        <a:pt x="284" y="34"/>
                        <a:pt x="285" y="33"/>
                        <a:pt x="285" y="33"/>
                      </a:cubicBezTo>
                      <a:cubicBezTo>
                        <a:pt x="285" y="33"/>
                        <a:pt x="285" y="33"/>
                        <a:pt x="285" y="33"/>
                      </a:cubicBezTo>
                      <a:cubicBezTo>
                        <a:pt x="285" y="33"/>
                        <a:pt x="284" y="33"/>
                        <a:pt x="284" y="32"/>
                      </a:cubicBezTo>
                      <a:cubicBezTo>
                        <a:pt x="284" y="32"/>
                        <a:pt x="284" y="32"/>
                        <a:pt x="284" y="31"/>
                      </a:cubicBezTo>
                      <a:cubicBezTo>
                        <a:pt x="284" y="31"/>
                        <a:pt x="284" y="31"/>
                        <a:pt x="284" y="31"/>
                      </a:cubicBezTo>
                      <a:cubicBezTo>
                        <a:pt x="284" y="31"/>
                        <a:pt x="284" y="31"/>
                        <a:pt x="284" y="31"/>
                      </a:cubicBezTo>
                      <a:cubicBezTo>
                        <a:pt x="284" y="30"/>
                        <a:pt x="284" y="30"/>
                        <a:pt x="284" y="30"/>
                      </a:cubicBezTo>
                      <a:cubicBezTo>
                        <a:pt x="284" y="30"/>
                        <a:pt x="284" y="30"/>
                        <a:pt x="284" y="30"/>
                      </a:cubicBezTo>
                      <a:cubicBezTo>
                        <a:pt x="283" y="30"/>
                        <a:pt x="283" y="30"/>
                        <a:pt x="283" y="30"/>
                      </a:cubicBezTo>
                      <a:cubicBezTo>
                        <a:pt x="283" y="30"/>
                        <a:pt x="283" y="30"/>
                        <a:pt x="282" y="30"/>
                      </a:cubicBezTo>
                      <a:cubicBezTo>
                        <a:pt x="282" y="30"/>
                        <a:pt x="282" y="30"/>
                        <a:pt x="281" y="30"/>
                      </a:cubicBezTo>
                      <a:cubicBezTo>
                        <a:pt x="281" y="30"/>
                        <a:pt x="281" y="30"/>
                        <a:pt x="281" y="31"/>
                      </a:cubicBezTo>
                      <a:cubicBezTo>
                        <a:pt x="280" y="31"/>
                        <a:pt x="279" y="31"/>
                        <a:pt x="278" y="32"/>
                      </a:cubicBezTo>
                      <a:cubicBezTo>
                        <a:pt x="277" y="32"/>
                        <a:pt x="277" y="32"/>
                        <a:pt x="276" y="32"/>
                      </a:cubicBezTo>
                      <a:cubicBezTo>
                        <a:pt x="276" y="32"/>
                        <a:pt x="276" y="32"/>
                        <a:pt x="276" y="32"/>
                      </a:cubicBezTo>
                      <a:cubicBezTo>
                        <a:pt x="276" y="32"/>
                        <a:pt x="276" y="32"/>
                        <a:pt x="276" y="32"/>
                      </a:cubicBezTo>
                      <a:cubicBezTo>
                        <a:pt x="275" y="33"/>
                        <a:pt x="275" y="33"/>
                        <a:pt x="275" y="33"/>
                      </a:cubicBezTo>
                      <a:cubicBezTo>
                        <a:pt x="275" y="33"/>
                        <a:pt x="275" y="33"/>
                        <a:pt x="275" y="34"/>
                      </a:cubicBezTo>
                      <a:cubicBezTo>
                        <a:pt x="275" y="34"/>
                        <a:pt x="275" y="34"/>
                        <a:pt x="274" y="34"/>
                      </a:cubicBezTo>
                      <a:cubicBezTo>
                        <a:pt x="274" y="34"/>
                        <a:pt x="274" y="34"/>
                        <a:pt x="274" y="34"/>
                      </a:cubicBezTo>
                      <a:cubicBezTo>
                        <a:pt x="274" y="34"/>
                        <a:pt x="273" y="34"/>
                        <a:pt x="272" y="34"/>
                      </a:cubicBezTo>
                      <a:cubicBezTo>
                        <a:pt x="271" y="34"/>
                        <a:pt x="269" y="34"/>
                        <a:pt x="269" y="34"/>
                      </a:cubicBezTo>
                      <a:cubicBezTo>
                        <a:pt x="268" y="34"/>
                        <a:pt x="268" y="34"/>
                        <a:pt x="268" y="34"/>
                      </a:cubicBezTo>
                      <a:cubicBezTo>
                        <a:pt x="268" y="34"/>
                        <a:pt x="268" y="34"/>
                        <a:pt x="268" y="34"/>
                      </a:cubicBezTo>
                      <a:cubicBezTo>
                        <a:pt x="268" y="34"/>
                        <a:pt x="268" y="34"/>
                        <a:pt x="268" y="34"/>
                      </a:cubicBezTo>
                      <a:cubicBezTo>
                        <a:pt x="267" y="34"/>
                        <a:pt x="267" y="34"/>
                        <a:pt x="267" y="34"/>
                      </a:cubicBezTo>
                      <a:cubicBezTo>
                        <a:pt x="267" y="34"/>
                        <a:pt x="267" y="33"/>
                        <a:pt x="267" y="33"/>
                      </a:cubicBezTo>
                      <a:cubicBezTo>
                        <a:pt x="267" y="33"/>
                        <a:pt x="267" y="33"/>
                        <a:pt x="267" y="33"/>
                      </a:cubicBezTo>
                      <a:cubicBezTo>
                        <a:pt x="267" y="33"/>
                        <a:pt x="266" y="33"/>
                        <a:pt x="266" y="33"/>
                      </a:cubicBezTo>
                      <a:cubicBezTo>
                        <a:pt x="266" y="32"/>
                        <a:pt x="266" y="32"/>
                        <a:pt x="266" y="32"/>
                      </a:cubicBezTo>
                      <a:cubicBezTo>
                        <a:pt x="265" y="31"/>
                        <a:pt x="266" y="31"/>
                        <a:pt x="266" y="31"/>
                      </a:cubicBezTo>
                      <a:cubicBezTo>
                        <a:pt x="266" y="30"/>
                        <a:pt x="266" y="30"/>
                        <a:pt x="266" y="30"/>
                      </a:cubicBezTo>
                      <a:cubicBezTo>
                        <a:pt x="266" y="29"/>
                        <a:pt x="266" y="29"/>
                        <a:pt x="266" y="29"/>
                      </a:cubicBezTo>
                      <a:cubicBezTo>
                        <a:pt x="265" y="29"/>
                        <a:pt x="265" y="29"/>
                        <a:pt x="265" y="29"/>
                      </a:cubicBezTo>
                      <a:cubicBezTo>
                        <a:pt x="265" y="28"/>
                        <a:pt x="265" y="28"/>
                        <a:pt x="265" y="28"/>
                      </a:cubicBezTo>
                      <a:cubicBezTo>
                        <a:pt x="265" y="27"/>
                        <a:pt x="265" y="27"/>
                        <a:pt x="265" y="27"/>
                      </a:cubicBezTo>
                      <a:cubicBezTo>
                        <a:pt x="265" y="27"/>
                        <a:pt x="265" y="27"/>
                        <a:pt x="265" y="27"/>
                      </a:cubicBezTo>
                      <a:cubicBezTo>
                        <a:pt x="264" y="27"/>
                        <a:pt x="264" y="27"/>
                        <a:pt x="263" y="27"/>
                      </a:cubicBezTo>
                      <a:cubicBezTo>
                        <a:pt x="263" y="27"/>
                        <a:pt x="262" y="26"/>
                        <a:pt x="261" y="26"/>
                      </a:cubicBezTo>
                      <a:cubicBezTo>
                        <a:pt x="261" y="25"/>
                        <a:pt x="260" y="24"/>
                        <a:pt x="260" y="24"/>
                      </a:cubicBezTo>
                      <a:cubicBezTo>
                        <a:pt x="259" y="24"/>
                        <a:pt x="259" y="24"/>
                        <a:pt x="259" y="24"/>
                      </a:cubicBezTo>
                      <a:cubicBezTo>
                        <a:pt x="259" y="24"/>
                        <a:pt x="259" y="24"/>
                        <a:pt x="259" y="24"/>
                      </a:cubicBezTo>
                      <a:cubicBezTo>
                        <a:pt x="258" y="25"/>
                        <a:pt x="258" y="24"/>
                        <a:pt x="257" y="24"/>
                      </a:cubicBezTo>
                      <a:cubicBezTo>
                        <a:pt x="257" y="24"/>
                        <a:pt x="257" y="24"/>
                        <a:pt x="257" y="24"/>
                      </a:cubicBezTo>
                      <a:cubicBezTo>
                        <a:pt x="257" y="24"/>
                        <a:pt x="257" y="24"/>
                        <a:pt x="257" y="24"/>
                      </a:cubicBezTo>
                      <a:cubicBezTo>
                        <a:pt x="257" y="24"/>
                        <a:pt x="256" y="24"/>
                        <a:pt x="256" y="24"/>
                      </a:cubicBezTo>
                      <a:cubicBezTo>
                        <a:pt x="256" y="23"/>
                        <a:pt x="256" y="23"/>
                        <a:pt x="255" y="23"/>
                      </a:cubicBezTo>
                      <a:cubicBezTo>
                        <a:pt x="255" y="23"/>
                        <a:pt x="255" y="23"/>
                        <a:pt x="255" y="23"/>
                      </a:cubicBezTo>
                      <a:cubicBezTo>
                        <a:pt x="254" y="24"/>
                        <a:pt x="252" y="24"/>
                        <a:pt x="252" y="23"/>
                      </a:cubicBezTo>
                      <a:cubicBezTo>
                        <a:pt x="252" y="23"/>
                        <a:pt x="252" y="23"/>
                        <a:pt x="251" y="23"/>
                      </a:cubicBezTo>
                      <a:cubicBezTo>
                        <a:pt x="251" y="23"/>
                        <a:pt x="251" y="22"/>
                        <a:pt x="251" y="22"/>
                      </a:cubicBezTo>
                      <a:cubicBezTo>
                        <a:pt x="251" y="22"/>
                        <a:pt x="251" y="21"/>
                        <a:pt x="251" y="21"/>
                      </a:cubicBezTo>
                      <a:cubicBezTo>
                        <a:pt x="250" y="21"/>
                        <a:pt x="250" y="21"/>
                        <a:pt x="250" y="20"/>
                      </a:cubicBezTo>
                      <a:cubicBezTo>
                        <a:pt x="250" y="20"/>
                        <a:pt x="250" y="20"/>
                        <a:pt x="250" y="20"/>
                      </a:cubicBezTo>
                      <a:cubicBezTo>
                        <a:pt x="251" y="20"/>
                        <a:pt x="251" y="19"/>
                        <a:pt x="251" y="19"/>
                      </a:cubicBezTo>
                      <a:cubicBezTo>
                        <a:pt x="250" y="19"/>
                        <a:pt x="250" y="18"/>
                        <a:pt x="249" y="17"/>
                      </a:cubicBezTo>
                      <a:cubicBezTo>
                        <a:pt x="249" y="17"/>
                        <a:pt x="249" y="16"/>
                        <a:pt x="249" y="16"/>
                      </a:cubicBezTo>
                      <a:cubicBezTo>
                        <a:pt x="249" y="16"/>
                        <a:pt x="249" y="16"/>
                        <a:pt x="248" y="16"/>
                      </a:cubicBezTo>
                      <a:cubicBezTo>
                        <a:pt x="248" y="15"/>
                        <a:pt x="248" y="15"/>
                        <a:pt x="248" y="14"/>
                      </a:cubicBezTo>
                      <a:cubicBezTo>
                        <a:pt x="248" y="14"/>
                        <a:pt x="248" y="14"/>
                        <a:pt x="248" y="14"/>
                      </a:cubicBezTo>
                      <a:cubicBezTo>
                        <a:pt x="248" y="14"/>
                        <a:pt x="248" y="13"/>
                        <a:pt x="248" y="13"/>
                      </a:cubicBezTo>
                      <a:cubicBezTo>
                        <a:pt x="247" y="13"/>
                        <a:pt x="247" y="13"/>
                        <a:pt x="247" y="13"/>
                      </a:cubicBezTo>
                      <a:cubicBezTo>
                        <a:pt x="247" y="13"/>
                        <a:pt x="247" y="13"/>
                        <a:pt x="247" y="13"/>
                      </a:cubicBezTo>
                      <a:cubicBezTo>
                        <a:pt x="246" y="12"/>
                        <a:pt x="246" y="12"/>
                        <a:pt x="246" y="12"/>
                      </a:cubicBezTo>
                      <a:cubicBezTo>
                        <a:pt x="246" y="11"/>
                        <a:pt x="246" y="11"/>
                        <a:pt x="246" y="11"/>
                      </a:cubicBezTo>
                      <a:cubicBezTo>
                        <a:pt x="246" y="10"/>
                        <a:pt x="246" y="10"/>
                        <a:pt x="245" y="10"/>
                      </a:cubicBezTo>
                      <a:cubicBezTo>
                        <a:pt x="245" y="9"/>
                        <a:pt x="245" y="9"/>
                        <a:pt x="245" y="9"/>
                      </a:cubicBezTo>
                      <a:cubicBezTo>
                        <a:pt x="245" y="8"/>
                        <a:pt x="245" y="8"/>
                        <a:pt x="245" y="8"/>
                      </a:cubicBezTo>
                      <a:cubicBezTo>
                        <a:pt x="245" y="8"/>
                        <a:pt x="245" y="8"/>
                        <a:pt x="245" y="7"/>
                      </a:cubicBezTo>
                      <a:cubicBezTo>
                        <a:pt x="245" y="7"/>
                        <a:pt x="245" y="7"/>
                        <a:pt x="244" y="6"/>
                      </a:cubicBezTo>
                      <a:cubicBezTo>
                        <a:pt x="244" y="6"/>
                        <a:pt x="244" y="6"/>
                        <a:pt x="244" y="6"/>
                      </a:cubicBezTo>
                      <a:cubicBezTo>
                        <a:pt x="244" y="6"/>
                        <a:pt x="244" y="6"/>
                        <a:pt x="243" y="6"/>
                      </a:cubicBezTo>
                      <a:cubicBezTo>
                        <a:pt x="243" y="5"/>
                        <a:pt x="243" y="5"/>
                        <a:pt x="243" y="5"/>
                      </a:cubicBezTo>
                      <a:cubicBezTo>
                        <a:pt x="242" y="4"/>
                        <a:pt x="243" y="4"/>
                        <a:pt x="243" y="4"/>
                      </a:cubicBezTo>
                      <a:cubicBezTo>
                        <a:pt x="243" y="4"/>
                        <a:pt x="243" y="4"/>
                        <a:pt x="243" y="4"/>
                      </a:cubicBezTo>
                      <a:cubicBezTo>
                        <a:pt x="242" y="3"/>
                        <a:pt x="242" y="3"/>
                        <a:pt x="241" y="2"/>
                      </a:cubicBezTo>
                      <a:cubicBezTo>
                        <a:pt x="241" y="2"/>
                        <a:pt x="241" y="2"/>
                        <a:pt x="241" y="2"/>
                      </a:cubicBezTo>
                      <a:cubicBezTo>
                        <a:pt x="240" y="2"/>
                        <a:pt x="240" y="2"/>
                        <a:pt x="240" y="1"/>
                      </a:cubicBezTo>
                      <a:cubicBezTo>
                        <a:pt x="239" y="1"/>
                        <a:pt x="239" y="1"/>
                        <a:pt x="238" y="1"/>
                      </a:cubicBezTo>
                      <a:cubicBezTo>
                        <a:pt x="238" y="1"/>
                        <a:pt x="238" y="1"/>
                        <a:pt x="237" y="1"/>
                      </a:cubicBezTo>
                      <a:cubicBezTo>
                        <a:pt x="236" y="2"/>
                        <a:pt x="236" y="1"/>
                        <a:pt x="235" y="1"/>
                      </a:cubicBezTo>
                      <a:cubicBezTo>
                        <a:pt x="235" y="1"/>
                        <a:pt x="235" y="1"/>
                        <a:pt x="235" y="1"/>
                      </a:cubicBezTo>
                      <a:cubicBezTo>
                        <a:pt x="235" y="1"/>
                        <a:pt x="234" y="1"/>
                        <a:pt x="234" y="1"/>
                      </a:cubicBezTo>
                      <a:cubicBezTo>
                        <a:pt x="234" y="0"/>
                        <a:pt x="233" y="0"/>
                        <a:pt x="233" y="0"/>
                      </a:cubicBezTo>
                      <a:cubicBezTo>
                        <a:pt x="232" y="0"/>
                        <a:pt x="232" y="0"/>
                        <a:pt x="232" y="0"/>
                      </a:cubicBezTo>
                      <a:cubicBezTo>
                        <a:pt x="231" y="0"/>
                        <a:pt x="231" y="0"/>
                        <a:pt x="231" y="0"/>
                      </a:cubicBezTo>
                      <a:cubicBezTo>
                        <a:pt x="230" y="0"/>
                        <a:pt x="228" y="0"/>
                        <a:pt x="227" y="0"/>
                      </a:cubicBezTo>
                      <a:cubicBezTo>
                        <a:pt x="226" y="0"/>
                        <a:pt x="225" y="0"/>
                        <a:pt x="225" y="1"/>
                      </a:cubicBezTo>
                      <a:cubicBezTo>
                        <a:pt x="225" y="1"/>
                        <a:pt x="225" y="1"/>
                        <a:pt x="225" y="1"/>
                      </a:cubicBezTo>
                      <a:cubicBezTo>
                        <a:pt x="224" y="1"/>
                        <a:pt x="221" y="2"/>
                        <a:pt x="220" y="1"/>
                      </a:cubicBezTo>
                      <a:cubicBezTo>
                        <a:pt x="220" y="1"/>
                        <a:pt x="219" y="2"/>
                        <a:pt x="219" y="2"/>
                      </a:cubicBezTo>
                      <a:cubicBezTo>
                        <a:pt x="219" y="2"/>
                        <a:pt x="219" y="2"/>
                        <a:pt x="218" y="2"/>
                      </a:cubicBezTo>
                      <a:cubicBezTo>
                        <a:pt x="218" y="2"/>
                        <a:pt x="217" y="3"/>
                        <a:pt x="216" y="4"/>
                      </a:cubicBezTo>
                      <a:cubicBezTo>
                        <a:pt x="216" y="4"/>
                        <a:pt x="215" y="5"/>
                        <a:pt x="215" y="5"/>
                      </a:cubicBezTo>
                      <a:cubicBezTo>
                        <a:pt x="215" y="5"/>
                        <a:pt x="215" y="5"/>
                        <a:pt x="215" y="5"/>
                      </a:cubicBezTo>
                      <a:cubicBezTo>
                        <a:pt x="216" y="5"/>
                        <a:pt x="216" y="6"/>
                        <a:pt x="216" y="6"/>
                      </a:cubicBezTo>
                      <a:cubicBezTo>
                        <a:pt x="216" y="6"/>
                        <a:pt x="216" y="6"/>
                        <a:pt x="216" y="6"/>
                      </a:cubicBezTo>
                      <a:cubicBezTo>
                        <a:pt x="216" y="6"/>
                        <a:pt x="217" y="6"/>
                        <a:pt x="217" y="5"/>
                      </a:cubicBezTo>
                      <a:cubicBezTo>
                        <a:pt x="217" y="5"/>
                        <a:pt x="217" y="5"/>
                        <a:pt x="217" y="5"/>
                      </a:cubicBezTo>
                      <a:cubicBezTo>
                        <a:pt x="217" y="5"/>
                        <a:pt x="218" y="5"/>
                        <a:pt x="218" y="6"/>
                      </a:cubicBezTo>
                      <a:cubicBezTo>
                        <a:pt x="218" y="6"/>
                        <a:pt x="218" y="6"/>
                        <a:pt x="218" y="6"/>
                      </a:cubicBezTo>
                      <a:cubicBezTo>
                        <a:pt x="218" y="6"/>
                        <a:pt x="218" y="6"/>
                        <a:pt x="218" y="6"/>
                      </a:cubicBezTo>
                      <a:cubicBezTo>
                        <a:pt x="218" y="6"/>
                        <a:pt x="218" y="6"/>
                        <a:pt x="218" y="6"/>
                      </a:cubicBezTo>
                      <a:cubicBezTo>
                        <a:pt x="218" y="6"/>
                        <a:pt x="218" y="6"/>
                        <a:pt x="218" y="6"/>
                      </a:cubicBezTo>
                      <a:cubicBezTo>
                        <a:pt x="218" y="6"/>
                        <a:pt x="218" y="7"/>
                        <a:pt x="218" y="7"/>
                      </a:cubicBezTo>
                      <a:cubicBezTo>
                        <a:pt x="218" y="7"/>
                        <a:pt x="218" y="7"/>
                        <a:pt x="218" y="8"/>
                      </a:cubicBezTo>
                      <a:cubicBezTo>
                        <a:pt x="218" y="8"/>
                        <a:pt x="218" y="8"/>
                        <a:pt x="218" y="8"/>
                      </a:cubicBezTo>
                      <a:cubicBezTo>
                        <a:pt x="219" y="8"/>
                        <a:pt x="219" y="8"/>
                        <a:pt x="218" y="9"/>
                      </a:cubicBezTo>
                      <a:cubicBezTo>
                        <a:pt x="218" y="9"/>
                        <a:pt x="218" y="10"/>
                        <a:pt x="217" y="11"/>
                      </a:cubicBezTo>
                      <a:cubicBezTo>
                        <a:pt x="216" y="11"/>
                        <a:pt x="216" y="12"/>
                        <a:pt x="216" y="12"/>
                      </a:cubicBezTo>
                      <a:cubicBezTo>
                        <a:pt x="215" y="12"/>
                        <a:pt x="215" y="13"/>
                        <a:pt x="215" y="14"/>
                      </a:cubicBezTo>
                      <a:cubicBezTo>
                        <a:pt x="214" y="14"/>
                        <a:pt x="214" y="15"/>
                        <a:pt x="214" y="15"/>
                      </a:cubicBezTo>
                      <a:cubicBezTo>
                        <a:pt x="214" y="16"/>
                        <a:pt x="214" y="16"/>
                        <a:pt x="213" y="16"/>
                      </a:cubicBezTo>
                      <a:cubicBezTo>
                        <a:pt x="213" y="17"/>
                        <a:pt x="213" y="18"/>
                        <a:pt x="212" y="18"/>
                      </a:cubicBezTo>
                      <a:cubicBezTo>
                        <a:pt x="212" y="19"/>
                        <a:pt x="212" y="19"/>
                        <a:pt x="213" y="19"/>
                      </a:cubicBezTo>
                      <a:cubicBezTo>
                        <a:pt x="213" y="20"/>
                        <a:pt x="213" y="20"/>
                        <a:pt x="213" y="21"/>
                      </a:cubicBezTo>
                      <a:cubicBezTo>
                        <a:pt x="212" y="21"/>
                        <a:pt x="212" y="21"/>
                        <a:pt x="212" y="22"/>
                      </a:cubicBezTo>
                      <a:cubicBezTo>
                        <a:pt x="212" y="22"/>
                        <a:pt x="211" y="22"/>
                        <a:pt x="211" y="23"/>
                      </a:cubicBezTo>
                      <a:cubicBezTo>
                        <a:pt x="210" y="23"/>
                        <a:pt x="210" y="23"/>
                        <a:pt x="209" y="23"/>
                      </a:cubicBezTo>
                      <a:cubicBezTo>
                        <a:pt x="209" y="23"/>
                        <a:pt x="209" y="23"/>
                        <a:pt x="208" y="23"/>
                      </a:cubicBezTo>
                      <a:cubicBezTo>
                        <a:pt x="208" y="23"/>
                        <a:pt x="208" y="23"/>
                        <a:pt x="207" y="24"/>
                      </a:cubicBezTo>
                      <a:cubicBezTo>
                        <a:pt x="207" y="25"/>
                        <a:pt x="206" y="25"/>
                        <a:pt x="206" y="25"/>
                      </a:cubicBezTo>
                      <a:cubicBezTo>
                        <a:pt x="205" y="25"/>
                        <a:pt x="204" y="25"/>
                        <a:pt x="203" y="24"/>
                      </a:cubicBezTo>
                      <a:cubicBezTo>
                        <a:pt x="202" y="24"/>
                        <a:pt x="201" y="24"/>
                        <a:pt x="201" y="24"/>
                      </a:cubicBezTo>
                      <a:cubicBezTo>
                        <a:pt x="201" y="24"/>
                        <a:pt x="200" y="24"/>
                        <a:pt x="200" y="24"/>
                      </a:cubicBezTo>
                      <a:cubicBezTo>
                        <a:pt x="200" y="24"/>
                        <a:pt x="199" y="26"/>
                        <a:pt x="198" y="28"/>
                      </a:cubicBezTo>
                      <a:cubicBezTo>
                        <a:pt x="198" y="29"/>
                        <a:pt x="197" y="30"/>
                        <a:pt x="197" y="31"/>
                      </a:cubicBezTo>
                      <a:cubicBezTo>
                        <a:pt x="197" y="31"/>
                        <a:pt x="197" y="31"/>
                        <a:pt x="197" y="31"/>
                      </a:cubicBezTo>
                      <a:cubicBezTo>
                        <a:pt x="196" y="31"/>
                        <a:pt x="196" y="32"/>
                        <a:pt x="196" y="32"/>
                      </a:cubicBezTo>
                      <a:cubicBezTo>
                        <a:pt x="196" y="32"/>
                        <a:pt x="196" y="32"/>
                        <a:pt x="196" y="32"/>
                      </a:cubicBezTo>
                      <a:cubicBezTo>
                        <a:pt x="196" y="33"/>
                        <a:pt x="196" y="33"/>
                        <a:pt x="196" y="33"/>
                      </a:cubicBezTo>
                      <a:cubicBezTo>
                        <a:pt x="196" y="33"/>
                        <a:pt x="196" y="33"/>
                        <a:pt x="196" y="34"/>
                      </a:cubicBezTo>
                      <a:cubicBezTo>
                        <a:pt x="196" y="34"/>
                        <a:pt x="196" y="34"/>
                        <a:pt x="196" y="34"/>
                      </a:cubicBezTo>
                      <a:cubicBezTo>
                        <a:pt x="196" y="34"/>
                        <a:pt x="196" y="34"/>
                        <a:pt x="196" y="34"/>
                      </a:cubicBezTo>
                      <a:cubicBezTo>
                        <a:pt x="195" y="34"/>
                        <a:pt x="195" y="34"/>
                        <a:pt x="195" y="35"/>
                      </a:cubicBezTo>
                      <a:cubicBezTo>
                        <a:pt x="195" y="35"/>
                        <a:pt x="196" y="35"/>
                        <a:pt x="196" y="35"/>
                      </a:cubicBezTo>
                      <a:cubicBezTo>
                        <a:pt x="196" y="36"/>
                        <a:pt x="196" y="36"/>
                        <a:pt x="197" y="36"/>
                      </a:cubicBezTo>
                      <a:cubicBezTo>
                        <a:pt x="197" y="36"/>
                        <a:pt x="197" y="36"/>
                        <a:pt x="198" y="36"/>
                      </a:cubicBezTo>
                      <a:cubicBezTo>
                        <a:pt x="198" y="36"/>
                        <a:pt x="198" y="36"/>
                        <a:pt x="199" y="36"/>
                      </a:cubicBezTo>
                      <a:cubicBezTo>
                        <a:pt x="199" y="36"/>
                        <a:pt x="199" y="35"/>
                        <a:pt x="200" y="35"/>
                      </a:cubicBezTo>
                      <a:cubicBezTo>
                        <a:pt x="200" y="35"/>
                        <a:pt x="200" y="35"/>
                        <a:pt x="201" y="35"/>
                      </a:cubicBezTo>
                      <a:cubicBezTo>
                        <a:pt x="201" y="35"/>
                        <a:pt x="202" y="36"/>
                        <a:pt x="202" y="36"/>
                      </a:cubicBezTo>
                      <a:cubicBezTo>
                        <a:pt x="203" y="36"/>
                        <a:pt x="203" y="36"/>
                        <a:pt x="203" y="36"/>
                      </a:cubicBezTo>
                      <a:cubicBezTo>
                        <a:pt x="204" y="36"/>
                        <a:pt x="204" y="36"/>
                        <a:pt x="204" y="36"/>
                      </a:cubicBezTo>
                      <a:cubicBezTo>
                        <a:pt x="204" y="36"/>
                        <a:pt x="204" y="35"/>
                        <a:pt x="205" y="35"/>
                      </a:cubicBezTo>
                      <a:cubicBezTo>
                        <a:pt x="206" y="35"/>
                        <a:pt x="206" y="34"/>
                        <a:pt x="207" y="34"/>
                      </a:cubicBezTo>
                      <a:cubicBezTo>
                        <a:pt x="208" y="34"/>
                        <a:pt x="209" y="34"/>
                        <a:pt x="209" y="34"/>
                      </a:cubicBezTo>
                      <a:cubicBezTo>
                        <a:pt x="210" y="34"/>
                        <a:pt x="211" y="35"/>
                        <a:pt x="212" y="36"/>
                      </a:cubicBezTo>
                      <a:cubicBezTo>
                        <a:pt x="213" y="37"/>
                        <a:pt x="215" y="39"/>
                        <a:pt x="215" y="40"/>
                      </a:cubicBezTo>
                      <a:cubicBezTo>
                        <a:pt x="216" y="40"/>
                        <a:pt x="216" y="41"/>
                        <a:pt x="216" y="41"/>
                      </a:cubicBezTo>
                      <a:cubicBezTo>
                        <a:pt x="216" y="41"/>
                        <a:pt x="216" y="42"/>
                        <a:pt x="216" y="42"/>
                      </a:cubicBezTo>
                      <a:cubicBezTo>
                        <a:pt x="215" y="42"/>
                        <a:pt x="213" y="42"/>
                        <a:pt x="211" y="42"/>
                      </a:cubicBezTo>
                      <a:cubicBezTo>
                        <a:pt x="210" y="42"/>
                        <a:pt x="209" y="42"/>
                        <a:pt x="209" y="42"/>
                      </a:cubicBezTo>
                      <a:cubicBezTo>
                        <a:pt x="208" y="42"/>
                        <a:pt x="207" y="43"/>
                        <a:pt x="206" y="44"/>
                      </a:cubicBezTo>
                      <a:cubicBezTo>
                        <a:pt x="205" y="44"/>
                        <a:pt x="205" y="44"/>
                        <a:pt x="204" y="44"/>
                      </a:cubicBezTo>
                      <a:cubicBezTo>
                        <a:pt x="204" y="44"/>
                        <a:pt x="202" y="44"/>
                        <a:pt x="201" y="45"/>
                      </a:cubicBezTo>
                      <a:cubicBezTo>
                        <a:pt x="201" y="45"/>
                        <a:pt x="201" y="45"/>
                        <a:pt x="201" y="45"/>
                      </a:cubicBezTo>
                      <a:cubicBezTo>
                        <a:pt x="201" y="45"/>
                        <a:pt x="200" y="45"/>
                        <a:pt x="200" y="45"/>
                      </a:cubicBezTo>
                      <a:cubicBezTo>
                        <a:pt x="200" y="46"/>
                        <a:pt x="199" y="46"/>
                        <a:pt x="199" y="47"/>
                      </a:cubicBezTo>
                      <a:cubicBezTo>
                        <a:pt x="199" y="47"/>
                        <a:pt x="199" y="47"/>
                        <a:pt x="199" y="47"/>
                      </a:cubicBezTo>
                      <a:cubicBezTo>
                        <a:pt x="199" y="48"/>
                        <a:pt x="199" y="48"/>
                        <a:pt x="199" y="48"/>
                      </a:cubicBezTo>
                      <a:cubicBezTo>
                        <a:pt x="198" y="48"/>
                        <a:pt x="198" y="49"/>
                        <a:pt x="197" y="49"/>
                      </a:cubicBezTo>
                      <a:cubicBezTo>
                        <a:pt x="197" y="49"/>
                        <a:pt x="197" y="50"/>
                        <a:pt x="197" y="50"/>
                      </a:cubicBezTo>
                      <a:cubicBezTo>
                        <a:pt x="196" y="50"/>
                        <a:pt x="195" y="50"/>
                        <a:pt x="193" y="50"/>
                      </a:cubicBezTo>
                      <a:cubicBezTo>
                        <a:pt x="193" y="50"/>
                        <a:pt x="192" y="50"/>
                        <a:pt x="192" y="50"/>
                      </a:cubicBezTo>
                      <a:cubicBezTo>
                        <a:pt x="191" y="50"/>
                        <a:pt x="188" y="53"/>
                        <a:pt x="187" y="54"/>
                      </a:cubicBezTo>
                      <a:cubicBezTo>
                        <a:pt x="187" y="54"/>
                        <a:pt x="187" y="54"/>
                        <a:pt x="187" y="54"/>
                      </a:cubicBezTo>
                      <a:cubicBezTo>
                        <a:pt x="187" y="54"/>
                        <a:pt x="187" y="54"/>
                        <a:pt x="186" y="54"/>
                      </a:cubicBezTo>
                      <a:cubicBezTo>
                        <a:pt x="186" y="55"/>
                        <a:pt x="185" y="55"/>
                        <a:pt x="185" y="54"/>
                      </a:cubicBezTo>
                      <a:cubicBezTo>
                        <a:pt x="185" y="54"/>
                        <a:pt x="184" y="54"/>
                        <a:pt x="183" y="54"/>
                      </a:cubicBezTo>
                      <a:cubicBezTo>
                        <a:pt x="183" y="54"/>
                        <a:pt x="182" y="53"/>
                        <a:pt x="181" y="53"/>
                      </a:cubicBezTo>
                      <a:cubicBezTo>
                        <a:pt x="181" y="53"/>
                        <a:pt x="180" y="53"/>
                        <a:pt x="180" y="53"/>
                      </a:cubicBezTo>
                      <a:cubicBezTo>
                        <a:pt x="179" y="53"/>
                        <a:pt x="179" y="53"/>
                        <a:pt x="179" y="53"/>
                      </a:cubicBezTo>
                      <a:cubicBezTo>
                        <a:pt x="178" y="53"/>
                        <a:pt x="178" y="54"/>
                        <a:pt x="177" y="55"/>
                      </a:cubicBezTo>
                      <a:cubicBezTo>
                        <a:pt x="177" y="55"/>
                        <a:pt x="177" y="56"/>
                        <a:pt x="177" y="56"/>
                      </a:cubicBezTo>
                      <a:cubicBezTo>
                        <a:pt x="177" y="57"/>
                        <a:pt x="177" y="57"/>
                        <a:pt x="178" y="58"/>
                      </a:cubicBezTo>
                      <a:cubicBezTo>
                        <a:pt x="178" y="59"/>
                        <a:pt x="179" y="59"/>
                        <a:pt x="179" y="60"/>
                      </a:cubicBezTo>
                      <a:cubicBezTo>
                        <a:pt x="179" y="60"/>
                        <a:pt x="179" y="60"/>
                        <a:pt x="179" y="61"/>
                      </a:cubicBezTo>
                      <a:cubicBezTo>
                        <a:pt x="178" y="61"/>
                        <a:pt x="178" y="61"/>
                        <a:pt x="178" y="61"/>
                      </a:cubicBezTo>
                      <a:cubicBezTo>
                        <a:pt x="178" y="61"/>
                        <a:pt x="177" y="62"/>
                        <a:pt x="177" y="62"/>
                      </a:cubicBezTo>
                      <a:cubicBezTo>
                        <a:pt x="176" y="62"/>
                        <a:pt x="174" y="63"/>
                        <a:pt x="174" y="64"/>
                      </a:cubicBezTo>
                      <a:cubicBezTo>
                        <a:pt x="173" y="65"/>
                        <a:pt x="173" y="65"/>
                        <a:pt x="173" y="65"/>
                      </a:cubicBezTo>
                      <a:cubicBezTo>
                        <a:pt x="173" y="66"/>
                        <a:pt x="172" y="66"/>
                        <a:pt x="172" y="66"/>
                      </a:cubicBezTo>
                      <a:cubicBezTo>
                        <a:pt x="172" y="66"/>
                        <a:pt x="171" y="67"/>
                        <a:pt x="170" y="67"/>
                      </a:cubicBezTo>
                      <a:cubicBezTo>
                        <a:pt x="169" y="68"/>
                        <a:pt x="168" y="68"/>
                        <a:pt x="167" y="68"/>
                      </a:cubicBezTo>
                      <a:cubicBezTo>
                        <a:pt x="167" y="68"/>
                        <a:pt x="166" y="68"/>
                        <a:pt x="165" y="68"/>
                      </a:cubicBezTo>
                      <a:cubicBezTo>
                        <a:pt x="163" y="69"/>
                        <a:pt x="160" y="69"/>
                        <a:pt x="160" y="69"/>
                      </a:cubicBezTo>
                      <a:cubicBezTo>
                        <a:pt x="159" y="69"/>
                        <a:pt x="159" y="69"/>
                        <a:pt x="158" y="69"/>
                      </a:cubicBezTo>
                      <a:cubicBezTo>
                        <a:pt x="157" y="69"/>
                        <a:pt x="155" y="70"/>
                        <a:pt x="153" y="70"/>
                      </a:cubicBezTo>
                      <a:cubicBezTo>
                        <a:pt x="152" y="71"/>
                        <a:pt x="151" y="72"/>
                        <a:pt x="150" y="72"/>
                      </a:cubicBezTo>
                      <a:cubicBezTo>
                        <a:pt x="149" y="73"/>
                        <a:pt x="148" y="73"/>
                        <a:pt x="148" y="73"/>
                      </a:cubicBezTo>
                      <a:cubicBezTo>
                        <a:pt x="146" y="74"/>
                        <a:pt x="146" y="74"/>
                        <a:pt x="145" y="74"/>
                      </a:cubicBezTo>
                      <a:cubicBezTo>
                        <a:pt x="145" y="74"/>
                        <a:pt x="145" y="74"/>
                        <a:pt x="145" y="74"/>
                      </a:cubicBezTo>
                      <a:cubicBezTo>
                        <a:pt x="144" y="74"/>
                        <a:pt x="144" y="73"/>
                        <a:pt x="144" y="73"/>
                      </a:cubicBezTo>
                      <a:cubicBezTo>
                        <a:pt x="144" y="73"/>
                        <a:pt x="144" y="73"/>
                        <a:pt x="143" y="73"/>
                      </a:cubicBezTo>
                      <a:cubicBezTo>
                        <a:pt x="143" y="73"/>
                        <a:pt x="143" y="73"/>
                        <a:pt x="142" y="73"/>
                      </a:cubicBezTo>
                      <a:cubicBezTo>
                        <a:pt x="142" y="73"/>
                        <a:pt x="141" y="73"/>
                        <a:pt x="141" y="73"/>
                      </a:cubicBezTo>
                      <a:cubicBezTo>
                        <a:pt x="140" y="73"/>
                        <a:pt x="139" y="73"/>
                        <a:pt x="138" y="72"/>
                      </a:cubicBezTo>
                      <a:cubicBezTo>
                        <a:pt x="136" y="72"/>
                        <a:pt x="134" y="71"/>
                        <a:pt x="134" y="71"/>
                      </a:cubicBezTo>
                      <a:cubicBezTo>
                        <a:pt x="133" y="71"/>
                        <a:pt x="133" y="71"/>
                        <a:pt x="132" y="70"/>
                      </a:cubicBezTo>
                      <a:cubicBezTo>
                        <a:pt x="132" y="70"/>
                        <a:pt x="132" y="70"/>
                        <a:pt x="132" y="70"/>
                      </a:cubicBezTo>
                      <a:cubicBezTo>
                        <a:pt x="131" y="70"/>
                        <a:pt x="130" y="70"/>
                        <a:pt x="129" y="69"/>
                      </a:cubicBezTo>
                      <a:cubicBezTo>
                        <a:pt x="127" y="69"/>
                        <a:pt x="124" y="69"/>
                        <a:pt x="123" y="69"/>
                      </a:cubicBezTo>
                      <a:cubicBezTo>
                        <a:pt x="123" y="69"/>
                        <a:pt x="122" y="69"/>
                        <a:pt x="122" y="69"/>
                      </a:cubicBezTo>
                      <a:cubicBezTo>
                        <a:pt x="122" y="69"/>
                        <a:pt x="121" y="69"/>
                        <a:pt x="121" y="69"/>
                      </a:cubicBezTo>
                      <a:cubicBezTo>
                        <a:pt x="120" y="69"/>
                        <a:pt x="119" y="69"/>
                        <a:pt x="118" y="69"/>
                      </a:cubicBezTo>
                      <a:cubicBezTo>
                        <a:pt x="117" y="69"/>
                        <a:pt x="116" y="69"/>
                        <a:pt x="115" y="69"/>
                      </a:cubicBezTo>
                      <a:cubicBezTo>
                        <a:pt x="114" y="69"/>
                        <a:pt x="114" y="69"/>
                        <a:pt x="113" y="69"/>
                      </a:cubicBezTo>
                      <a:cubicBezTo>
                        <a:pt x="112" y="69"/>
                        <a:pt x="111" y="68"/>
                        <a:pt x="110" y="68"/>
                      </a:cubicBezTo>
                      <a:cubicBezTo>
                        <a:pt x="109" y="68"/>
                        <a:pt x="109" y="69"/>
                        <a:pt x="108" y="69"/>
                      </a:cubicBezTo>
                      <a:cubicBezTo>
                        <a:pt x="107" y="69"/>
                        <a:pt x="107" y="69"/>
                        <a:pt x="106" y="69"/>
                      </a:cubicBezTo>
                      <a:cubicBezTo>
                        <a:pt x="106" y="69"/>
                        <a:pt x="105" y="68"/>
                        <a:pt x="105" y="68"/>
                      </a:cubicBezTo>
                      <a:cubicBezTo>
                        <a:pt x="105" y="68"/>
                        <a:pt x="105" y="67"/>
                        <a:pt x="105" y="67"/>
                      </a:cubicBezTo>
                      <a:cubicBezTo>
                        <a:pt x="104" y="67"/>
                        <a:pt x="104" y="67"/>
                        <a:pt x="104" y="67"/>
                      </a:cubicBezTo>
                      <a:cubicBezTo>
                        <a:pt x="104" y="66"/>
                        <a:pt x="103" y="66"/>
                        <a:pt x="103" y="66"/>
                      </a:cubicBezTo>
                      <a:cubicBezTo>
                        <a:pt x="103" y="65"/>
                        <a:pt x="103" y="65"/>
                        <a:pt x="103" y="64"/>
                      </a:cubicBezTo>
                      <a:cubicBezTo>
                        <a:pt x="103" y="64"/>
                        <a:pt x="102" y="63"/>
                        <a:pt x="102" y="63"/>
                      </a:cubicBezTo>
                      <a:cubicBezTo>
                        <a:pt x="102" y="63"/>
                        <a:pt x="102" y="62"/>
                        <a:pt x="102" y="62"/>
                      </a:cubicBezTo>
                      <a:cubicBezTo>
                        <a:pt x="102" y="62"/>
                        <a:pt x="101" y="62"/>
                        <a:pt x="101" y="62"/>
                      </a:cubicBezTo>
                      <a:cubicBezTo>
                        <a:pt x="101" y="62"/>
                        <a:pt x="101" y="61"/>
                        <a:pt x="101" y="61"/>
                      </a:cubicBezTo>
                      <a:cubicBezTo>
                        <a:pt x="101" y="61"/>
                        <a:pt x="101" y="61"/>
                        <a:pt x="101" y="60"/>
                      </a:cubicBezTo>
                      <a:cubicBezTo>
                        <a:pt x="101" y="60"/>
                        <a:pt x="100" y="60"/>
                        <a:pt x="100" y="60"/>
                      </a:cubicBezTo>
                      <a:cubicBezTo>
                        <a:pt x="100" y="60"/>
                        <a:pt x="99" y="61"/>
                        <a:pt x="99" y="60"/>
                      </a:cubicBezTo>
                      <a:cubicBezTo>
                        <a:pt x="98" y="60"/>
                        <a:pt x="98" y="60"/>
                        <a:pt x="97" y="59"/>
                      </a:cubicBezTo>
                      <a:cubicBezTo>
                        <a:pt x="97" y="59"/>
                        <a:pt x="96" y="59"/>
                        <a:pt x="96" y="58"/>
                      </a:cubicBezTo>
                      <a:cubicBezTo>
                        <a:pt x="95" y="58"/>
                        <a:pt x="95" y="58"/>
                        <a:pt x="94" y="57"/>
                      </a:cubicBezTo>
                      <a:cubicBezTo>
                        <a:pt x="94" y="57"/>
                        <a:pt x="93" y="57"/>
                        <a:pt x="92" y="56"/>
                      </a:cubicBezTo>
                      <a:cubicBezTo>
                        <a:pt x="90" y="56"/>
                        <a:pt x="89" y="56"/>
                        <a:pt x="88" y="56"/>
                      </a:cubicBezTo>
                      <a:cubicBezTo>
                        <a:pt x="86" y="56"/>
                        <a:pt x="85" y="56"/>
                        <a:pt x="84" y="56"/>
                      </a:cubicBezTo>
                      <a:cubicBezTo>
                        <a:pt x="83" y="56"/>
                        <a:pt x="82" y="56"/>
                        <a:pt x="82" y="56"/>
                      </a:cubicBezTo>
                      <a:cubicBezTo>
                        <a:pt x="81" y="56"/>
                        <a:pt x="80" y="56"/>
                        <a:pt x="80" y="55"/>
                      </a:cubicBezTo>
                      <a:cubicBezTo>
                        <a:pt x="80" y="55"/>
                        <a:pt x="80" y="55"/>
                        <a:pt x="80" y="55"/>
                      </a:cubicBezTo>
                      <a:cubicBezTo>
                        <a:pt x="79" y="55"/>
                        <a:pt x="79" y="54"/>
                        <a:pt x="79" y="54"/>
                      </a:cubicBezTo>
                      <a:cubicBezTo>
                        <a:pt x="79" y="53"/>
                        <a:pt x="79" y="53"/>
                        <a:pt x="79" y="53"/>
                      </a:cubicBezTo>
                      <a:cubicBezTo>
                        <a:pt x="79" y="52"/>
                        <a:pt x="79" y="52"/>
                        <a:pt x="79" y="52"/>
                      </a:cubicBezTo>
                      <a:cubicBezTo>
                        <a:pt x="80" y="51"/>
                        <a:pt x="80" y="51"/>
                        <a:pt x="80" y="51"/>
                      </a:cubicBezTo>
                      <a:cubicBezTo>
                        <a:pt x="80" y="50"/>
                        <a:pt x="80" y="50"/>
                        <a:pt x="80" y="50"/>
                      </a:cubicBezTo>
                      <a:cubicBezTo>
                        <a:pt x="80" y="50"/>
                        <a:pt x="80" y="50"/>
                        <a:pt x="80" y="50"/>
                      </a:cubicBezTo>
                      <a:cubicBezTo>
                        <a:pt x="80" y="49"/>
                        <a:pt x="80" y="49"/>
                        <a:pt x="80" y="48"/>
                      </a:cubicBezTo>
                      <a:cubicBezTo>
                        <a:pt x="80" y="48"/>
                        <a:pt x="80" y="48"/>
                        <a:pt x="80" y="47"/>
                      </a:cubicBezTo>
                      <a:cubicBezTo>
                        <a:pt x="80" y="47"/>
                        <a:pt x="80" y="46"/>
                        <a:pt x="80" y="46"/>
                      </a:cubicBezTo>
                      <a:cubicBezTo>
                        <a:pt x="79" y="46"/>
                        <a:pt x="79" y="46"/>
                        <a:pt x="79" y="46"/>
                      </a:cubicBezTo>
                      <a:cubicBezTo>
                        <a:pt x="79" y="45"/>
                        <a:pt x="78" y="45"/>
                        <a:pt x="78" y="44"/>
                      </a:cubicBezTo>
                      <a:cubicBezTo>
                        <a:pt x="77" y="43"/>
                        <a:pt x="77" y="43"/>
                        <a:pt x="77" y="42"/>
                      </a:cubicBezTo>
                      <a:cubicBezTo>
                        <a:pt x="77" y="42"/>
                        <a:pt x="77" y="42"/>
                        <a:pt x="77" y="41"/>
                      </a:cubicBezTo>
                      <a:cubicBezTo>
                        <a:pt x="76" y="41"/>
                        <a:pt x="76" y="41"/>
                        <a:pt x="76" y="41"/>
                      </a:cubicBezTo>
                      <a:cubicBezTo>
                        <a:pt x="76" y="40"/>
                        <a:pt x="75" y="40"/>
                        <a:pt x="75" y="40"/>
                      </a:cubicBezTo>
                      <a:cubicBezTo>
                        <a:pt x="74" y="40"/>
                        <a:pt x="74" y="40"/>
                        <a:pt x="73" y="40"/>
                      </a:cubicBezTo>
                      <a:cubicBezTo>
                        <a:pt x="73" y="39"/>
                        <a:pt x="73" y="39"/>
                        <a:pt x="73" y="39"/>
                      </a:cubicBezTo>
                      <a:cubicBezTo>
                        <a:pt x="72" y="39"/>
                        <a:pt x="72" y="39"/>
                        <a:pt x="72" y="39"/>
                      </a:cubicBezTo>
                      <a:cubicBezTo>
                        <a:pt x="71" y="39"/>
                        <a:pt x="71" y="40"/>
                        <a:pt x="70" y="39"/>
                      </a:cubicBezTo>
                      <a:cubicBezTo>
                        <a:pt x="70" y="39"/>
                        <a:pt x="70" y="39"/>
                        <a:pt x="70" y="39"/>
                      </a:cubicBezTo>
                      <a:cubicBezTo>
                        <a:pt x="69" y="39"/>
                        <a:pt x="69" y="39"/>
                        <a:pt x="69" y="38"/>
                      </a:cubicBezTo>
                      <a:cubicBezTo>
                        <a:pt x="68" y="38"/>
                        <a:pt x="68" y="38"/>
                        <a:pt x="68" y="38"/>
                      </a:cubicBezTo>
                      <a:cubicBezTo>
                        <a:pt x="68" y="37"/>
                        <a:pt x="68" y="37"/>
                        <a:pt x="68" y="37"/>
                      </a:cubicBezTo>
                      <a:cubicBezTo>
                        <a:pt x="68" y="37"/>
                        <a:pt x="68" y="37"/>
                        <a:pt x="68" y="37"/>
                      </a:cubicBezTo>
                      <a:cubicBezTo>
                        <a:pt x="67" y="37"/>
                        <a:pt x="67" y="37"/>
                        <a:pt x="66" y="36"/>
                      </a:cubicBezTo>
                      <a:cubicBezTo>
                        <a:pt x="66" y="36"/>
                        <a:pt x="66" y="36"/>
                        <a:pt x="66" y="36"/>
                      </a:cubicBezTo>
                      <a:cubicBezTo>
                        <a:pt x="65" y="36"/>
                        <a:pt x="65" y="35"/>
                        <a:pt x="65" y="35"/>
                      </a:cubicBezTo>
                      <a:cubicBezTo>
                        <a:pt x="65" y="35"/>
                        <a:pt x="65" y="35"/>
                        <a:pt x="65" y="35"/>
                      </a:cubicBezTo>
                      <a:cubicBezTo>
                        <a:pt x="65" y="35"/>
                        <a:pt x="65" y="35"/>
                        <a:pt x="65" y="35"/>
                      </a:cubicBezTo>
                      <a:cubicBezTo>
                        <a:pt x="65" y="35"/>
                        <a:pt x="65" y="35"/>
                        <a:pt x="64" y="34"/>
                      </a:cubicBezTo>
                      <a:cubicBezTo>
                        <a:pt x="64" y="34"/>
                        <a:pt x="64" y="33"/>
                        <a:pt x="64" y="33"/>
                      </a:cubicBezTo>
                      <a:cubicBezTo>
                        <a:pt x="64" y="33"/>
                        <a:pt x="64" y="33"/>
                        <a:pt x="64" y="33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370" name="Freeform 119"/>
                <p:cNvSpPr>
                  <a:spLocks/>
                </p:cNvSpPr>
                <p:nvPr/>
              </p:nvSpPr>
              <p:spPr bwMode="auto">
                <a:xfrm>
                  <a:off x="5379" y="2248"/>
                  <a:ext cx="3" cy="6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1 h 2"/>
                    <a:gd name="T4" fmla="*/ 1 w 1"/>
                    <a:gd name="T5" fmla="*/ 1 h 2"/>
                    <a:gd name="T6" fmla="*/ 0 w 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1" y="2"/>
                        <a:pt x="1" y="1"/>
                      </a:cubicBezTo>
                      <a:cubicBezTo>
                        <a:pt x="1" y="1"/>
                        <a:pt x="0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371" name="Freeform 120"/>
                <p:cNvSpPr>
                  <a:spLocks/>
                </p:cNvSpPr>
                <p:nvPr/>
              </p:nvSpPr>
              <p:spPr bwMode="auto">
                <a:xfrm>
                  <a:off x="5361" y="2195"/>
                  <a:ext cx="63" cy="53"/>
                </a:xfrm>
                <a:custGeom>
                  <a:avLst/>
                  <a:gdLst>
                    <a:gd name="T0" fmla="*/ 23 w 24"/>
                    <a:gd name="T1" fmla="*/ 0 h 20"/>
                    <a:gd name="T2" fmla="*/ 23 w 24"/>
                    <a:gd name="T3" fmla="*/ 0 h 20"/>
                    <a:gd name="T4" fmla="*/ 22 w 24"/>
                    <a:gd name="T5" fmla="*/ 1 h 20"/>
                    <a:gd name="T6" fmla="*/ 20 w 24"/>
                    <a:gd name="T7" fmla="*/ 1 h 20"/>
                    <a:gd name="T8" fmla="*/ 18 w 24"/>
                    <a:gd name="T9" fmla="*/ 0 h 20"/>
                    <a:gd name="T10" fmla="*/ 17 w 24"/>
                    <a:gd name="T11" fmla="*/ 1 h 20"/>
                    <a:gd name="T12" fmla="*/ 17 w 24"/>
                    <a:gd name="T13" fmla="*/ 2 h 20"/>
                    <a:gd name="T14" fmla="*/ 16 w 24"/>
                    <a:gd name="T15" fmla="*/ 3 h 20"/>
                    <a:gd name="T16" fmla="*/ 14 w 24"/>
                    <a:gd name="T17" fmla="*/ 3 h 20"/>
                    <a:gd name="T18" fmla="*/ 12 w 24"/>
                    <a:gd name="T19" fmla="*/ 2 h 20"/>
                    <a:gd name="T20" fmla="*/ 10 w 24"/>
                    <a:gd name="T21" fmla="*/ 1 h 20"/>
                    <a:gd name="T22" fmla="*/ 6 w 24"/>
                    <a:gd name="T23" fmla="*/ 1 h 20"/>
                    <a:gd name="T24" fmla="*/ 2 w 24"/>
                    <a:gd name="T25" fmla="*/ 3 h 20"/>
                    <a:gd name="T26" fmla="*/ 1 w 24"/>
                    <a:gd name="T27" fmla="*/ 5 h 20"/>
                    <a:gd name="T28" fmla="*/ 0 w 24"/>
                    <a:gd name="T29" fmla="*/ 6 h 20"/>
                    <a:gd name="T30" fmla="*/ 0 w 24"/>
                    <a:gd name="T31" fmla="*/ 8 h 20"/>
                    <a:gd name="T32" fmla="*/ 1 w 24"/>
                    <a:gd name="T33" fmla="*/ 9 h 20"/>
                    <a:gd name="T34" fmla="*/ 2 w 24"/>
                    <a:gd name="T35" fmla="*/ 11 h 20"/>
                    <a:gd name="T36" fmla="*/ 2 w 24"/>
                    <a:gd name="T37" fmla="*/ 13 h 20"/>
                    <a:gd name="T38" fmla="*/ 3 w 24"/>
                    <a:gd name="T39" fmla="*/ 14 h 20"/>
                    <a:gd name="T40" fmla="*/ 3 w 24"/>
                    <a:gd name="T41" fmla="*/ 16 h 20"/>
                    <a:gd name="T42" fmla="*/ 4 w 24"/>
                    <a:gd name="T43" fmla="*/ 18 h 20"/>
                    <a:gd name="T44" fmla="*/ 6 w 24"/>
                    <a:gd name="T45" fmla="*/ 18 h 20"/>
                    <a:gd name="T46" fmla="*/ 6 w 24"/>
                    <a:gd name="T47" fmla="*/ 19 h 20"/>
                    <a:gd name="T48" fmla="*/ 9 w 24"/>
                    <a:gd name="T49" fmla="*/ 19 h 20"/>
                    <a:gd name="T50" fmla="*/ 10 w 24"/>
                    <a:gd name="T51" fmla="*/ 20 h 20"/>
                    <a:gd name="T52" fmla="*/ 15 w 24"/>
                    <a:gd name="T53" fmla="*/ 17 h 20"/>
                    <a:gd name="T54" fmla="*/ 16 w 24"/>
                    <a:gd name="T55" fmla="*/ 16 h 20"/>
                    <a:gd name="T56" fmla="*/ 16 w 24"/>
                    <a:gd name="T57" fmla="*/ 15 h 20"/>
                    <a:gd name="T58" fmla="*/ 17 w 24"/>
                    <a:gd name="T59" fmla="*/ 13 h 20"/>
                    <a:gd name="T60" fmla="*/ 18 w 24"/>
                    <a:gd name="T61" fmla="*/ 13 h 20"/>
                    <a:gd name="T62" fmla="*/ 20 w 24"/>
                    <a:gd name="T63" fmla="*/ 11 h 20"/>
                    <a:gd name="T64" fmla="*/ 23 w 24"/>
                    <a:gd name="T65" fmla="*/ 9 h 20"/>
                    <a:gd name="T66" fmla="*/ 24 w 24"/>
                    <a:gd name="T67" fmla="*/ 5 h 20"/>
                    <a:gd name="T68" fmla="*/ 23 w 24"/>
                    <a:gd name="T69" fmla="*/ 2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4" h="20">
                      <a:moveTo>
                        <a:pt x="23" y="1"/>
                      </a:moveTo>
                      <a:cubicBezTo>
                        <a:pt x="23" y="1"/>
                        <a:pt x="23" y="0"/>
                        <a:pt x="23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3" y="0"/>
                        <a:pt x="22" y="0"/>
                        <a:pt x="22" y="1"/>
                      </a:cubicBezTo>
                      <a:cubicBezTo>
                        <a:pt x="22" y="1"/>
                        <a:pt x="22" y="1"/>
                        <a:pt x="22" y="1"/>
                      </a:cubicBezTo>
                      <a:cubicBezTo>
                        <a:pt x="22" y="1"/>
                        <a:pt x="21" y="1"/>
                        <a:pt x="21" y="1"/>
                      </a:cubicBezTo>
                      <a:cubicBezTo>
                        <a:pt x="21" y="1"/>
                        <a:pt x="20" y="1"/>
                        <a:pt x="20" y="1"/>
                      </a:cubicBezTo>
                      <a:cubicBezTo>
                        <a:pt x="20" y="1"/>
                        <a:pt x="19" y="1"/>
                        <a:pt x="19" y="0"/>
                      </a:cubicBezTo>
                      <a:cubicBezTo>
                        <a:pt x="19" y="0"/>
                        <a:pt x="19" y="0"/>
                        <a:pt x="18" y="0"/>
                      </a:cubicBezTo>
                      <a:cubicBezTo>
                        <a:pt x="18" y="0"/>
                        <a:pt x="18" y="0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7" y="1"/>
                        <a:pt x="17" y="2"/>
                        <a:pt x="17" y="2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7" y="3"/>
                        <a:pt x="17" y="3"/>
                        <a:pt x="17" y="3"/>
                      </a:cubicBezTo>
                      <a:cubicBezTo>
                        <a:pt x="17" y="3"/>
                        <a:pt x="16" y="3"/>
                        <a:pt x="16" y="3"/>
                      </a:cubicBezTo>
                      <a:cubicBezTo>
                        <a:pt x="15" y="3"/>
                        <a:pt x="15" y="3"/>
                        <a:pt x="15" y="3"/>
                      </a:cubicBezTo>
                      <a:cubicBezTo>
                        <a:pt x="15" y="3"/>
                        <a:pt x="15" y="3"/>
                        <a:pt x="14" y="3"/>
                      </a:cubicBezTo>
                      <a:cubicBezTo>
                        <a:pt x="14" y="2"/>
                        <a:pt x="14" y="2"/>
                        <a:pt x="13" y="2"/>
                      </a:cubicBezTo>
                      <a:cubicBezTo>
                        <a:pt x="13" y="2"/>
                        <a:pt x="13" y="2"/>
                        <a:pt x="12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1" y="1"/>
                        <a:pt x="11" y="1"/>
                        <a:pt x="10" y="1"/>
                      </a:cubicBezTo>
                      <a:cubicBezTo>
                        <a:pt x="10" y="1"/>
                        <a:pt x="9" y="1"/>
                        <a:pt x="8" y="1"/>
                      </a:cubicBezTo>
                      <a:cubicBezTo>
                        <a:pt x="8" y="1"/>
                        <a:pt x="7" y="1"/>
                        <a:pt x="6" y="1"/>
                      </a:cubicBezTo>
                      <a:cubicBezTo>
                        <a:pt x="5" y="1"/>
                        <a:pt x="4" y="1"/>
                        <a:pt x="4" y="2"/>
                      </a:cubicBezTo>
                      <a:cubicBezTo>
                        <a:pt x="3" y="2"/>
                        <a:pt x="3" y="2"/>
                        <a:pt x="2" y="3"/>
                      </a:cubicBezTo>
                      <a:cubicBezTo>
                        <a:pt x="1" y="3"/>
                        <a:pt x="1" y="4"/>
                        <a:pt x="1" y="4"/>
                      </a:cubicBezTo>
                      <a:cubicBezTo>
                        <a:pt x="1" y="4"/>
                        <a:pt x="1" y="5"/>
                        <a:pt x="1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7"/>
                        <a:pt x="0" y="7"/>
                      </a:cubicBezTo>
                      <a:cubicBezTo>
                        <a:pt x="0" y="7"/>
                        <a:pt x="0" y="7"/>
                        <a:pt x="0" y="8"/>
                      </a:cubicBezTo>
                      <a:cubicBezTo>
                        <a:pt x="1" y="8"/>
                        <a:pt x="1" y="8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0"/>
                        <a:pt x="2" y="10"/>
                        <a:pt x="2" y="11"/>
                      </a:cubicBezTo>
                      <a:cubicBezTo>
                        <a:pt x="2" y="11"/>
                        <a:pt x="2" y="12"/>
                        <a:pt x="2" y="12"/>
                      </a:cubicBezTo>
                      <a:cubicBezTo>
                        <a:pt x="2" y="12"/>
                        <a:pt x="2" y="12"/>
                        <a:pt x="2" y="13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3" y="13"/>
                        <a:pt x="2" y="13"/>
                        <a:pt x="3" y="14"/>
                      </a:cubicBezTo>
                      <a:cubicBezTo>
                        <a:pt x="3" y="14"/>
                        <a:pt x="3" y="14"/>
                        <a:pt x="3" y="15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3" y="17"/>
                        <a:pt x="3" y="17"/>
                        <a:pt x="3" y="17"/>
                      </a:cubicBezTo>
                      <a:cubicBezTo>
                        <a:pt x="3" y="18"/>
                        <a:pt x="4" y="18"/>
                        <a:pt x="4" y="18"/>
                      </a:cubicBezTo>
                      <a:cubicBezTo>
                        <a:pt x="5" y="17"/>
                        <a:pt x="5" y="17"/>
                        <a:pt x="5" y="17"/>
                      </a:cubicBezTo>
                      <a:cubicBezTo>
                        <a:pt x="6" y="17"/>
                        <a:pt x="6" y="17"/>
                        <a:pt x="6" y="18"/>
                      </a:cubicBezTo>
                      <a:cubicBezTo>
                        <a:pt x="6" y="18"/>
                        <a:pt x="6" y="18"/>
                        <a:pt x="6" y="19"/>
                      </a:cubicBezTo>
                      <a:cubicBezTo>
                        <a:pt x="5" y="19"/>
                        <a:pt x="5" y="19"/>
                        <a:pt x="6" y="19"/>
                      </a:cubicBezTo>
                      <a:cubicBezTo>
                        <a:pt x="6" y="19"/>
                        <a:pt x="7" y="19"/>
                        <a:pt x="7" y="19"/>
                      </a:cubicBezTo>
                      <a:cubicBezTo>
                        <a:pt x="8" y="19"/>
                        <a:pt x="8" y="19"/>
                        <a:pt x="9" y="19"/>
                      </a:cubicBezTo>
                      <a:cubicBezTo>
                        <a:pt x="9" y="19"/>
                        <a:pt x="10" y="19"/>
                        <a:pt x="10" y="20"/>
                      </a:cubicBez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10" y="19"/>
                        <a:pt x="12" y="19"/>
                        <a:pt x="13" y="18"/>
                      </a:cubicBezTo>
                      <a:cubicBezTo>
                        <a:pt x="14" y="17"/>
                        <a:pt x="14" y="17"/>
                        <a:pt x="15" y="17"/>
                      </a:cubicBezTo>
                      <a:cubicBezTo>
                        <a:pt x="15" y="17"/>
                        <a:pt x="15" y="17"/>
                        <a:pt x="15" y="17"/>
                      </a:cubicBezTo>
                      <a:cubicBezTo>
                        <a:pt x="16" y="17"/>
                        <a:pt x="16" y="17"/>
                        <a:pt x="16" y="1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16" y="15"/>
                        <a:pt x="16" y="15"/>
                        <a:pt x="16" y="15"/>
                      </a:cubicBezTo>
                      <a:cubicBezTo>
                        <a:pt x="16" y="14"/>
                        <a:pt x="16" y="14"/>
                        <a:pt x="16" y="13"/>
                      </a:cubicBezTo>
                      <a:cubicBezTo>
                        <a:pt x="16" y="13"/>
                        <a:pt x="17" y="13"/>
                        <a:pt x="17" y="13"/>
                      </a:cubicBezTo>
                      <a:cubicBezTo>
                        <a:pt x="17" y="13"/>
                        <a:pt x="18" y="13"/>
                        <a:pt x="18" y="13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9" y="12"/>
                        <a:pt x="19" y="12"/>
                        <a:pt x="20" y="11"/>
                      </a:cubicBezTo>
                      <a:cubicBezTo>
                        <a:pt x="20" y="11"/>
                        <a:pt x="20" y="11"/>
                        <a:pt x="20" y="11"/>
                      </a:cubicBezTo>
                      <a:cubicBezTo>
                        <a:pt x="21" y="11"/>
                        <a:pt x="22" y="11"/>
                        <a:pt x="23" y="9"/>
                      </a:cubicBezTo>
                      <a:cubicBezTo>
                        <a:pt x="23" y="9"/>
                        <a:pt x="23" y="9"/>
                        <a:pt x="23" y="9"/>
                      </a:cubicBezTo>
                      <a:cubicBezTo>
                        <a:pt x="24" y="7"/>
                        <a:pt x="24" y="6"/>
                        <a:pt x="24" y="5"/>
                      </a:cubicBezTo>
                      <a:cubicBezTo>
                        <a:pt x="24" y="5"/>
                        <a:pt x="24" y="5"/>
                        <a:pt x="24" y="5"/>
                      </a:cubicBezTo>
                      <a:cubicBezTo>
                        <a:pt x="23" y="4"/>
                        <a:pt x="22" y="3"/>
                        <a:pt x="23" y="2"/>
                      </a:cubicBezTo>
                      <a:cubicBezTo>
                        <a:pt x="23" y="1"/>
                        <a:pt x="23" y="1"/>
                        <a:pt x="23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372" name="Freeform 121"/>
                <p:cNvSpPr>
                  <a:spLocks/>
                </p:cNvSpPr>
                <p:nvPr/>
              </p:nvSpPr>
              <p:spPr bwMode="auto">
                <a:xfrm>
                  <a:off x="4511" y="1977"/>
                  <a:ext cx="50" cy="56"/>
                </a:xfrm>
                <a:custGeom>
                  <a:avLst/>
                  <a:gdLst>
                    <a:gd name="T0" fmla="*/ 10 w 19"/>
                    <a:gd name="T1" fmla="*/ 9 h 21"/>
                    <a:gd name="T2" fmla="*/ 11 w 19"/>
                    <a:gd name="T3" fmla="*/ 8 h 21"/>
                    <a:gd name="T4" fmla="*/ 13 w 19"/>
                    <a:gd name="T5" fmla="*/ 8 h 21"/>
                    <a:gd name="T6" fmla="*/ 17 w 19"/>
                    <a:gd name="T7" fmla="*/ 6 h 21"/>
                    <a:gd name="T8" fmla="*/ 19 w 19"/>
                    <a:gd name="T9" fmla="*/ 5 h 21"/>
                    <a:gd name="T10" fmla="*/ 19 w 19"/>
                    <a:gd name="T11" fmla="*/ 5 h 21"/>
                    <a:gd name="T12" fmla="*/ 19 w 19"/>
                    <a:gd name="T13" fmla="*/ 5 h 21"/>
                    <a:gd name="T14" fmla="*/ 19 w 19"/>
                    <a:gd name="T15" fmla="*/ 5 h 21"/>
                    <a:gd name="T16" fmla="*/ 19 w 19"/>
                    <a:gd name="T17" fmla="*/ 5 h 21"/>
                    <a:gd name="T18" fmla="*/ 18 w 19"/>
                    <a:gd name="T19" fmla="*/ 3 h 21"/>
                    <a:gd name="T20" fmla="*/ 17 w 19"/>
                    <a:gd name="T21" fmla="*/ 0 h 21"/>
                    <a:gd name="T22" fmla="*/ 17 w 19"/>
                    <a:gd name="T23" fmla="*/ 0 h 21"/>
                    <a:gd name="T24" fmla="*/ 16 w 19"/>
                    <a:gd name="T25" fmla="*/ 0 h 21"/>
                    <a:gd name="T26" fmla="*/ 13 w 19"/>
                    <a:gd name="T27" fmla="*/ 2 h 21"/>
                    <a:gd name="T28" fmla="*/ 11 w 19"/>
                    <a:gd name="T29" fmla="*/ 3 h 21"/>
                    <a:gd name="T30" fmla="*/ 10 w 19"/>
                    <a:gd name="T31" fmla="*/ 4 h 21"/>
                    <a:gd name="T32" fmla="*/ 8 w 19"/>
                    <a:gd name="T33" fmla="*/ 5 h 21"/>
                    <a:gd name="T34" fmla="*/ 6 w 19"/>
                    <a:gd name="T35" fmla="*/ 5 h 21"/>
                    <a:gd name="T36" fmla="*/ 4 w 19"/>
                    <a:gd name="T37" fmla="*/ 4 h 21"/>
                    <a:gd name="T38" fmla="*/ 3 w 19"/>
                    <a:gd name="T39" fmla="*/ 3 h 21"/>
                    <a:gd name="T40" fmla="*/ 3 w 19"/>
                    <a:gd name="T41" fmla="*/ 5 h 21"/>
                    <a:gd name="T42" fmla="*/ 3 w 19"/>
                    <a:gd name="T43" fmla="*/ 6 h 21"/>
                    <a:gd name="T44" fmla="*/ 2 w 19"/>
                    <a:gd name="T45" fmla="*/ 9 h 21"/>
                    <a:gd name="T46" fmla="*/ 2 w 19"/>
                    <a:gd name="T47" fmla="*/ 13 h 21"/>
                    <a:gd name="T48" fmla="*/ 1 w 19"/>
                    <a:gd name="T49" fmla="*/ 15 h 21"/>
                    <a:gd name="T50" fmla="*/ 0 w 19"/>
                    <a:gd name="T51" fmla="*/ 21 h 21"/>
                    <a:gd name="T52" fmla="*/ 1 w 19"/>
                    <a:gd name="T53" fmla="*/ 20 h 21"/>
                    <a:gd name="T54" fmla="*/ 3 w 19"/>
                    <a:gd name="T55" fmla="*/ 21 h 21"/>
                    <a:gd name="T56" fmla="*/ 5 w 19"/>
                    <a:gd name="T57" fmla="*/ 21 h 21"/>
                    <a:gd name="T58" fmla="*/ 6 w 19"/>
                    <a:gd name="T59" fmla="*/ 20 h 21"/>
                    <a:gd name="T60" fmla="*/ 6 w 19"/>
                    <a:gd name="T61" fmla="*/ 20 h 21"/>
                    <a:gd name="T62" fmla="*/ 8 w 19"/>
                    <a:gd name="T63" fmla="*/ 18 h 21"/>
                    <a:gd name="T64" fmla="*/ 8 w 19"/>
                    <a:gd name="T65" fmla="*/ 18 h 21"/>
                    <a:gd name="T66" fmla="*/ 9 w 19"/>
                    <a:gd name="T67" fmla="*/ 17 h 21"/>
                    <a:gd name="T68" fmla="*/ 9 w 19"/>
                    <a:gd name="T69" fmla="*/ 17 h 21"/>
                    <a:gd name="T70" fmla="*/ 10 w 19"/>
                    <a:gd name="T71" fmla="*/ 17 h 21"/>
                    <a:gd name="T72" fmla="*/ 10 w 19"/>
                    <a:gd name="T73" fmla="*/ 17 h 21"/>
                    <a:gd name="T74" fmla="*/ 11 w 19"/>
                    <a:gd name="T75" fmla="*/ 17 h 21"/>
                    <a:gd name="T76" fmla="*/ 12 w 19"/>
                    <a:gd name="T77" fmla="*/ 16 h 21"/>
                    <a:gd name="T78" fmla="*/ 14 w 19"/>
                    <a:gd name="T79" fmla="*/ 14 h 21"/>
                    <a:gd name="T80" fmla="*/ 14 w 19"/>
                    <a:gd name="T81" fmla="*/ 14 h 21"/>
                    <a:gd name="T82" fmla="*/ 13 w 19"/>
                    <a:gd name="T83" fmla="*/ 14 h 21"/>
                    <a:gd name="T84" fmla="*/ 11 w 19"/>
                    <a:gd name="T85" fmla="*/ 11 h 21"/>
                    <a:gd name="T86" fmla="*/ 9 w 19"/>
                    <a:gd name="T87" fmla="*/ 10 h 21"/>
                    <a:gd name="T88" fmla="*/ 9 w 19"/>
                    <a:gd name="T89" fmla="*/ 9 h 21"/>
                    <a:gd name="T90" fmla="*/ 10 w 19"/>
                    <a:gd name="T91" fmla="*/ 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9" h="21">
                      <a:moveTo>
                        <a:pt x="10" y="9"/>
                      </a:moveTo>
                      <a:cubicBezTo>
                        <a:pt x="10" y="9"/>
                        <a:pt x="11" y="9"/>
                        <a:pt x="11" y="8"/>
                      </a:cubicBezTo>
                      <a:cubicBezTo>
                        <a:pt x="11" y="8"/>
                        <a:pt x="12" y="8"/>
                        <a:pt x="13" y="8"/>
                      </a:cubicBezTo>
                      <a:cubicBezTo>
                        <a:pt x="13" y="8"/>
                        <a:pt x="15" y="7"/>
                        <a:pt x="17" y="6"/>
                      </a:cubicBezTo>
                      <a:cubicBezTo>
                        <a:pt x="18" y="6"/>
                        <a:pt x="19" y="5"/>
                        <a:pt x="19" y="5"/>
                      </a:cubicBezTo>
                      <a:cubicBezTo>
                        <a:pt x="19" y="5"/>
                        <a:pt x="19" y="5"/>
                        <a:pt x="19" y="5"/>
                      </a:cubicBezTo>
                      <a:cubicBezTo>
                        <a:pt x="19" y="5"/>
                        <a:pt x="19" y="5"/>
                        <a:pt x="19" y="5"/>
                      </a:cubicBezTo>
                      <a:cubicBezTo>
                        <a:pt x="19" y="5"/>
                        <a:pt x="19" y="5"/>
                        <a:pt x="19" y="5"/>
                      </a:cubicBezTo>
                      <a:cubicBezTo>
                        <a:pt x="19" y="5"/>
                        <a:pt x="19" y="5"/>
                        <a:pt x="19" y="5"/>
                      </a:cubicBezTo>
                      <a:cubicBezTo>
                        <a:pt x="19" y="5"/>
                        <a:pt x="18" y="4"/>
                        <a:pt x="18" y="3"/>
                      </a:cubicBezTo>
                      <a:cubicBezTo>
                        <a:pt x="18" y="2"/>
                        <a:pt x="17" y="0"/>
                        <a:pt x="17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7" y="0"/>
                        <a:pt x="16" y="0"/>
                        <a:pt x="16" y="0"/>
                      </a:cubicBezTo>
                      <a:cubicBezTo>
                        <a:pt x="15" y="1"/>
                        <a:pt x="14" y="1"/>
                        <a:pt x="13" y="2"/>
                      </a:cubicBezTo>
                      <a:cubicBezTo>
                        <a:pt x="13" y="2"/>
                        <a:pt x="12" y="3"/>
                        <a:pt x="11" y="3"/>
                      </a:cubicBezTo>
                      <a:cubicBezTo>
                        <a:pt x="11" y="4"/>
                        <a:pt x="11" y="4"/>
                        <a:pt x="10" y="4"/>
                      </a:cubicBezTo>
                      <a:cubicBezTo>
                        <a:pt x="9" y="5"/>
                        <a:pt x="9" y="5"/>
                        <a:pt x="8" y="5"/>
                      </a:cubicBezTo>
                      <a:cubicBezTo>
                        <a:pt x="8" y="5"/>
                        <a:pt x="7" y="5"/>
                        <a:pt x="6" y="5"/>
                      </a:cubicBezTo>
                      <a:cubicBezTo>
                        <a:pt x="5" y="5"/>
                        <a:pt x="5" y="4"/>
                        <a:pt x="4" y="4"/>
                      </a:cubicBezTo>
                      <a:cubicBezTo>
                        <a:pt x="4" y="4"/>
                        <a:pt x="3" y="3"/>
                        <a:pt x="3" y="3"/>
                      </a:cubicBezTo>
                      <a:cubicBezTo>
                        <a:pt x="3" y="4"/>
                        <a:pt x="3" y="5"/>
                        <a:pt x="3" y="5"/>
                      </a:cubicBezTo>
                      <a:cubicBezTo>
                        <a:pt x="3" y="5"/>
                        <a:pt x="3" y="6"/>
                        <a:pt x="3" y="6"/>
                      </a:cubicBezTo>
                      <a:cubicBezTo>
                        <a:pt x="3" y="7"/>
                        <a:pt x="3" y="8"/>
                        <a:pt x="2" y="9"/>
                      </a:cubicBezTo>
                      <a:cubicBezTo>
                        <a:pt x="2" y="10"/>
                        <a:pt x="2" y="12"/>
                        <a:pt x="2" y="13"/>
                      </a:cubicBezTo>
                      <a:cubicBezTo>
                        <a:pt x="2" y="14"/>
                        <a:pt x="1" y="15"/>
                        <a:pt x="1" y="15"/>
                      </a:cubicBezTo>
                      <a:cubicBezTo>
                        <a:pt x="1" y="16"/>
                        <a:pt x="0" y="19"/>
                        <a:pt x="0" y="21"/>
                      </a:cubicBezTo>
                      <a:cubicBezTo>
                        <a:pt x="0" y="21"/>
                        <a:pt x="1" y="20"/>
                        <a:pt x="1" y="20"/>
                      </a:cubicBezTo>
                      <a:cubicBezTo>
                        <a:pt x="2" y="20"/>
                        <a:pt x="3" y="21"/>
                        <a:pt x="3" y="21"/>
                      </a:cubicBezTo>
                      <a:cubicBezTo>
                        <a:pt x="4" y="21"/>
                        <a:pt x="4" y="21"/>
                        <a:pt x="5" y="21"/>
                      </a:cubicBezTo>
                      <a:cubicBezTo>
                        <a:pt x="5" y="21"/>
                        <a:pt x="5" y="21"/>
                        <a:pt x="6" y="20"/>
                      </a:cubicBezTo>
                      <a:cubicBezTo>
                        <a:pt x="6" y="20"/>
                        <a:pt x="6" y="20"/>
                        <a:pt x="6" y="20"/>
                      </a:cubicBezTo>
                      <a:cubicBezTo>
                        <a:pt x="7" y="19"/>
                        <a:pt x="8" y="18"/>
                        <a:pt x="8" y="18"/>
                      </a:cubicBezTo>
                      <a:cubicBezTo>
                        <a:pt x="8" y="18"/>
                        <a:pt x="8" y="18"/>
                        <a:pt x="8" y="18"/>
                      </a:cubicBezTo>
                      <a:cubicBezTo>
                        <a:pt x="8" y="18"/>
                        <a:pt x="8" y="17"/>
                        <a:pt x="9" y="17"/>
                      </a:cubicBezTo>
                      <a:cubicBezTo>
                        <a:pt x="9" y="17"/>
                        <a:pt x="9" y="17"/>
                        <a:pt x="9" y="17"/>
                      </a:cubicBezTo>
                      <a:cubicBezTo>
                        <a:pt x="9" y="17"/>
                        <a:pt x="9" y="17"/>
                        <a:pt x="10" y="17"/>
                      </a:cubicBez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11" y="17"/>
                        <a:pt x="11" y="17"/>
                        <a:pt x="11" y="17"/>
                      </a:cubicBezTo>
                      <a:cubicBezTo>
                        <a:pt x="11" y="17"/>
                        <a:pt x="12" y="16"/>
                        <a:pt x="12" y="16"/>
                      </a:cubicBezTo>
                      <a:cubicBezTo>
                        <a:pt x="13" y="15"/>
                        <a:pt x="13" y="15"/>
                        <a:pt x="14" y="14"/>
                      </a:cubicBezTo>
                      <a:cubicBezTo>
                        <a:pt x="14" y="14"/>
                        <a:pt x="14" y="14"/>
                        <a:pt x="14" y="14"/>
                      </a:cubicBezTo>
                      <a:cubicBezTo>
                        <a:pt x="14" y="14"/>
                        <a:pt x="13" y="14"/>
                        <a:pt x="13" y="14"/>
                      </a:cubicBezTo>
                      <a:cubicBezTo>
                        <a:pt x="13" y="13"/>
                        <a:pt x="12" y="12"/>
                        <a:pt x="11" y="11"/>
                      </a:cubicBezTo>
                      <a:cubicBezTo>
                        <a:pt x="10" y="11"/>
                        <a:pt x="10" y="10"/>
                        <a:pt x="9" y="10"/>
                      </a:cubicBezTo>
                      <a:cubicBezTo>
                        <a:pt x="9" y="10"/>
                        <a:pt x="9" y="9"/>
                        <a:pt x="9" y="9"/>
                      </a:cubicBezTo>
                      <a:cubicBezTo>
                        <a:pt x="9" y="9"/>
                        <a:pt x="10" y="9"/>
                        <a:pt x="10" y="9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373" name="Oval 122"/>
                <p:cNvSpPr>
                  <a:spLocks noChangeArrowheads="1"/>
                </p:cNvSpPr>
                <p:nvPr/>
              </p:nvSpPr>
              <p:spPr bwMode="auto">
                <a:xfrm>
                  <a:off x="5544" y="2272"/>
                  <a:ext cx="1" cy="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374" name="Freeform 123"/>
                <p:cNvSpPr>
                  <a:spLocks/>
                </p:cNvSpPr>
                <p:nvPr/>
              </p:nvSpPr>
              <p:spPr bwMode="auto">
                <a:xfrm>
                  <a:off x="5544" y="2280"/>
                  <a:ext cx="2" cy="3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1 h 1"/>
                    <a:gd name="T4" fmla="*/ 1 w 1"/>
                    <a:gd name="T5" fmla="*/ 1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375" name="Freeform 124"/>
                <p:cNvSpPr>
                  <a:spLocks/>
                </p:cNvSpPr>
                <p:nvPr/>
              </p:nvSpPr>
              <p:spPr bwMode="auto">
                <a:xfrm>
                  <a:off x="5456" y="2286"/>
                  <a:ext cx="117" cy="77"/>
                </a:xfrm>
                <a:custGeom>
                  <a:avLst/>
                  <a:gdLst>
                    <a:gd name="T0" fmla="*/ 4 w 44"/>
                    <a:gd name="T1" fmla="*/ 27 h 29"/>
                    <a:gd name="T2" fmla="*/ 2 w 44"/>
                    <a:gd name="T3" fmla="*/ 26 h 29"/>
                    <a:gd name="T4" fmla="*/ 0 w 44"/>
                    <a:gd name="T5" fmla="*/ 25 h 29"/>
                    <a:gd name="T6" fmla="*/ 1 w 44"/>
                    <a:gd name="T7" fmla="*/ 28 h 29"/>
                    <a:gd name="T8" fmla="*/ 6 w 44"/>
                    <a:gd name="T9" fmla="*/ 29 h 29"/>
                    <a:gd name="T10" fmla="*/ 10 w 44"/>
                    <a:gd name="T11" fmla="*/ 29 h 29"/>
                    <a:gd name="T12" fmla="*/ 11 w 44"/>
                    <a:gd name="T13" fmla="*/ 27 h 29"/>
                    <a:gd name="T14" fmla="*/ 16 w 44"/>
                    <a:gd name="T15" fmla="*/ 27 h 29"/>
                    <a:gd name="T16" fmla="*/ 19 w 44"/>
                    <a:gd name="T17" fmla="*/ 27 h 29"/>
                    <a:gd name="T18" fmla="*/ 21 w 44"/>
                    <a:gd name="T19" fmla="*/ 27 h 29"/>
                    <a:gd name="T20" fmla="*/ 23 w 44"/>
                    <a:gd name="T21" fmla="*/ 25 h 29"/>
                    <a:gd name="T22" fmla="*/ 23 w 44"/>
                    <a:gd name="T23" fmla="*/ 24 h 29"/>
                    <a:gd name="T24" fmla="*/ 25 w 44"/>
                    <a:gd name="T25" fmla="*/ 21 h 29"/>
                    <a:gd name="T26" fmla="*/ 26 w 44"/>
                    <a:gd name="T27" fmla="*/ 19 h 29"/>
                    <a:gd name="T28" fmla="*/ 27 w 44"/>
                    <a:gd name="T29" fmla="*/ 17 h 29"/>
                    <a:gd name="T30" fmla="*/ 27 w 44"/>
                    <a:gd name="T31" fmla="*/ 14 h 29"/>
                    <a:gd name="T32" fmla="*/ 30 w 44"/>
                    <a:gd name="T33" fmla="*/ 12 h 29"/>
                    <a:gd name="T34" fmla="*/ 34 w 44"/>
                    <a:gd name="T35" fmla="*/ 12 h 29"/>
                    <a:gd name="T36" fmla="*/ 38 w 44"/>
                    <a:gd name="T37" fmla="*/ 12 h 29"/>
                    <a:gd name="T38" fmla="*/ 41 w 44"/>
                    <a:gd name="T39" fmla="*/ 11 h 29"/>
                    <a:gd name="T40" fmla="*/ 41 w 44"/>
                    <a:gd name="T41" fmla="*/ 10 h 29"/>
                    <a:gd name="T42" fmla="*/ 43 w 44"/>
                    <a:gd name="T43" fmla="*/ 8 h 29"/>
                    <a:gd name="T44" fmla="*/ 40 w 44"/>
                    <a:gd name="T45" fmla="*/ 7 h 29"/>
                    <a:gd name="T46" fmla="*/ 38 w 44"/>
                    <a:gd name="T47" fmla="*/ 6 h 29"/>
                    <a:gd name="T48" fmla="*/ 37 w 44"/>
                    <a:gd name="T49" fmla="*/ 6 h 29"/>
                    <a:gd name="T50" fmla="*/ 36 w 44"/>
                    <a:gd name="T51" fmla="*/ 4 h 29"/>
                    <a:gd name="T52" fmla="*/ 35 w 44"/>
                    <a:gd name="T53" fmla="*/ 2 h 29"/>
                    <a:gd name="T54" fmla="*/ 33 w 44"/>
                    <a:gd name="T55" fmla="*/ 1 h 29"/>
                    <a:gd name="T56" fmla="*/ 32 w 44"/>
                    <a:gd name="T57" fmla="*/ 2 h 29"/>
                    <a:gd name="T58" fmla="*/ 32 w 44"/>
                    <a:gd name="T59" fmla="*/ 1 h 29"/>
                    <a:gd name="T60" fmla="*/ 30 w 44"/>
                    <a:gd name="T61" fmla="*/ 4 h 29"/>
                    <a:gd name="T62" fmla="*/ 28 w 44"/>
                    <a:gd name="T63" fmla="*/ 6 h 29"/>
                    <a:gd name="T64" fmla="*/ 27 w 44"/>
                    <a:gd name="T65" fmla="*/ 7 h 29"/>
                    <a:gd name="T66" fmla="*/ 26 w 44"/>
                    <a:gd name="T67" fmla="*/ 10 h 29"/>
                    <a:gd name="T68" fmla="*/ 26 w 44"/>
                    <a:gd name="T69" fmla="*/ 13 h 29"/>
                    <a:gd name="T70" fmla="*/ 24 w 44"/>
                    <a:gd name="T71" fmla="*/ 13 h 29"/>
                    <a:gd name="T72" fmla="*/ 24 w 44"/>
                    <a:gd name="T73" fmla="*/ 14 h 29"/>
                    <a:gd name="T74" fmla="*/ 22 w 44"/>
                    <a:gd name="T75" fmla="*/ 14 h 29"/>
                    <a:gd name="T76" fmla="*/ 19 w 44"/>
                    <a:gd name="T77" fmla="*/ 13 h 29"/>
                    <a:gd name="T78" fmla="*/ 15 w 44"/>
                    <a:gd name="T79" fmla="*/ 19 h 29"/>
                    <a:gd name="T80" fmla="*/ 10 w 44"/>
                    <a:gd name="T81" fmla="*/ 20 h 29"/>
                    <a:gd name="T82" fmla="*/ 8 w 44"/>
                    <a:gd name="T83" fmla="*/ 22 h 29"/>
                    <a:gd name="T84" fmla="*/ 7 w 44"/>
                    <a:gd name="T85" fmla="*/ 23 h 29"/>
                    <a:gd name="T86" fmla="*/ 7 w 44"/>
                    <a:gd name="T87" fmla="*/ 25 h 29"/>
                    <a:gd name="T88" fmla="*/ 7 w 44"/>
                    <a:gd name="T89" fmla="*/ 27 h 29"/>
                    <a:gd name="T90" fmla="*/ 6 w 44"/>
                    <a:gd name="T91" fmla="*/ 28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44" h="29">
                      <a:moveTo>
                        <a:pt x="6" y="28"/>
                      </a:moveTo>
                      <a:cubicBezTo>
                        <a:pt x="6" y="28"/>
                        <a:pt x="6" y="28"/>
                        <a:pt x="6" y="28"/>
                      </a:cubicBezTo>
                      <a:cubicBezTo>
                        <a:pt x="5" y="27"/>
                        <a:pt x="4" y="28"/>
                        <a:pt x="4" y="27"/>
                      </a:cubicBezTo>
                      <a:cubicBezTo>
                        <a:pt x="4" y="27"/>
                        <a:pt x="4" y="27"/>
                        <a:pt x="4" y="26"/>
                      </a:cubicBezTo>
                      <a:cubicBezTo>
                        <a:pt x="4" y="26"/>
                        <a:pt x="3" y="26"/>
                        <a:pt x="3" y="26"/>
                      </a:cubicBezTo>
                      <a:cubicBezTo>
                        <a:pt x="3" y="26"/>
                        <a:pt x="2" y="26"/>
                        <a:pt x="2" y="26"/>
                      </a:cubicBezTo>
                      <a:cubicBezTo>
                        <a:pt x="2" y="26"/>
                        <a:pt x="1" y="26"/>
                        <a:pt x="1" y="26"/>
                      </a:cubicBezTo>
                      <a:cubicBezTo>
                        <a:pt x="1" y="26"/>
                        <a:pt x="1" y="26"/>
                        <a:pt x="0" y="26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5"/>
                        <a:pt x="0" y="25"/>
                        <a:pt x="0" y="26"/>
                      </a:cubicBezTo>
                      <a:cubicBezTo>
                        <a:pt x="0" y="26"/>
                        <a:pt x="0" y="27"/>
                        <a:pt x="1" y="28"/>
                      </a:cubicBezTo>
                      <a:cubicBezTo>
                        <a:pt x="2" y="28"/>
                        <a:pt x="3" y="29"/>
                        <a:pt x="3" y="29"/>
                      </a:cubicBezTo>
                      <a:cubicBezTo>
                        <a:pt x="4" y="29"/>
                        <a:pt x="5" y="29"/>
                        <a:pt x="5" y="29"/>
                      </a:cubicBezTo>
                      <a:cubicBezTo>
                        <a:pt x="6" y="29"/>
                        <a:pt x="6" y="29"/>
                        <a:pt x="6" y="29"/>
                      </a:cubicBezTo>
                      <a:cubicBezTo>
                        <a:pt x="7" y="29"/>
                        <a:pt x="7" y="29"/>
                        <a:pt x="7" y="29"/>
                      </a:cubicBezTo>
                      <a:cubicBezTo>
                        <a:pt x="8" y="29"/>
                        <a:pt x="8" y="29"/>
                        <a:pt x="9" y="29"/>
                      </a:cubicBezTo>
                      <a:cubicBezTo>
                        <a:pt x="9" y="29"/>
                        <a:pt x="10" y="29"/>
                        <a:pt x="10" y="29"/>
                      </a:cubicBezTo>
                      <a:cubicBezTo>
                        <a:pt x="10" y="29"/>
                        <a:pt x="10" y="29"/>
                        <a:pt x="10" y="28"/>
                      </a:cubicBezTo>
                      <a:cubicBezTo>
                        <a:pt x="11" y="28"/>
                        <a:pt x="11" y="28"/>
                        <a:pt x="11" y="28"/>
                      </a:cubicBezTo>
                      <a:cubicBezTo>
                        <a:pt x="11" y="28"/>
                        <a:pt x="11" y="27"/>
                        <a:pt x="11" y="27"/>
                      </a:cubicBezTo>
                      <a:cubicBezTo>
                        <a:pt x="12" y="27"/>
                        <a:pt x="12" y="26"/>
                        <a:pt x="13" y="26"/>
                      </a:cubicBezTo>
                      <a:cubicBezTo>
                        <a:pt x="14" y="26"/>
                        <a:pt x="14" y="26"/>
                        <a:pt x="14" y="26"/>
                      </a:cubicBezTo>
                      <a:cubicBezTo>
                        <a:pt x="15" y="26"/>
                        <a:pt x="16" y="27"/>
                        <a:pt x="16" y="27"/>
                      </a:cubicBezTo>
                      <a:cubicBezTo>
                        <a:pt x="17" y="27"/>
                        <a:pt x="17" y="27"/>
                        <a:pt x="17" y="27"/>
                      </a:cubicBezTo>
                      <a:cubicBezTo>
                        <a:pt x="17" y="27"/>
                        <a:pt x="18" y="27"/>
                        <a:pt x="18" y="27"/>
                      </a:cubicBezTo>
                      <a:cubicBezTo>
                        <a:pt x="18" y="27"/>
                        <a:pt x="18" y="27"/>
                        <a:pt x="19" y="27"/>
                      </a:cubicBezTo>
                      <a:cubicBezTo>
                        <a:pt x="19" y="27"/>
                        <a:pt x="19" y="27"/>
                        <a:pt x="19" y="27"/>
                      </a:cubicBezTo>
                      <a:cubicBezTo>
                        <a:pt x="19" y="27"/>
                        <a:pt x="20" y="27"/>
                        <a:pt x="20" y="27"/>
                      </a:cubicBezTo>
                      <a:cubicBezTo>
                        <a:pt x="21" y="26"/>
                        <a:pt x="21" y="27"/>
                        <a:pt x="21" y="27"/>
                      </a:cubicBezTo>
                      <a:cubicBezTo>
                        <a:pt x="22" y="27"/>
                        <a:pt x="22" y="27"/>
                        <a:pt x="22" y="26"/>
                      </a:cubicBezTo>
                      <a:cubicBezTo>
                        <a:pt x="22" y="26"/>
                        <a:pt x="23" y="26"/>
                        <a:pt x="23" y="26"/>
                      </a:cubicBezTo>
                      <a:cubicBezTo>
                        <a:pt x="23" y="26"/>
                        <a:pt x="23" y="25"/>
                        <a:pt x="23" y="25"/>
                      </a:cubicBezTo>
                      <a:cubicBezTo>
                        <a:pt x="23" y="25"/>
                        <a:pt x="23" y="25"/>
                        <a:pt x="23" y="25"/>
                      </a:cubicBezTo>
                      <a:cubicBezTo>
                        <a:pt x="23" y="24"/>
                        <a:pt x="24" y="24"/>
                        <a:pt x="24" y="24"/>
                      </a:cubicBezTo>
                      <a:cubicBezTo>
                        <a:pt x="24" y="24"/>
                        <a:pt x="23" y="24"/>
                        <a:pt x="23" y="24"/>
                      </a:cubicBezTo>
                      <a:cubicBezTo>
                        <a:pt x="23" y="23"/>
                        <a:pt x="23" y="23"/>
                        <a:pt x="24" y="22"/>
                      </a:cubicBezTo>
                      <a:cubicBezTo>
                        <a:pt x="24" y="22"/>
                        <a:pt x="24" y="22"/>
                        <a:pt x="24" y="22"/>
                      </a:cubicBezTo>
                      <a:cubicBezTo>
                        <a:pt x="25" y="22"/>
                        <a:pt x="25" y="22"/>
                        <a:pt x="25" y="21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21"/>
                        <a:pt x="24" y="20"/>
                        <a:pt x="25" y="20"/>
                      </a:cubicBezTo>
                      <a:cubicBezTo>
                        <a:pt x="25" y="19"/>
                        <a:pt x="25" y="19"/>
                        <a:pt x="26" y="19"/>
                      </a:cubicBezTo>
                      <a:cubicBezTo>
                        <a:pt x="26" y="19"/>
                        <a:pt x="26" y="19"/>
                        <a:pt x="26" y="19"/>
                      </a:cubicBezTo>
                      <a:cubicBezTo>
                        <a:pt x="26" y="18"/>
                        <a:pt x="27" y="18"/>
                        <a:pt x="27" y="18"/>
                      </a:cubicBezTo>
                      <a:cubicBezTo>
                        <a:pt x="27" y="17"/>
                        <a:pt x="27" y="17"/>
                        <a:pt x="27" y="17"/>
                      </a:cubicBezTo>
                      <a:cubicBezTo>
                        <a:pt x="27" y="16"/>
                        <a:pt x="27" y="16"/>
                        <a:pt x="27" y="16"/>
                      </a:cubicBezTo>
                      <a:cubicBezTo>
                        <a:pt x="27" y="15"/>
                        <a:pt x="27" y="15"/>
                        <a:pt x="27" y="14"/>
                      </a:cubicBezTo>
                      <a:cubicBezTo>
                        <a:pt x="27" y="14"/>
                        <a:pt x="27" y="14"/>
                        <a:pt x="27" y="14"/>
                      </a:cubicBezTo>
                      <a:cubicBezTo>
                        <a:pt x="27" y="14"/>
                        <a:pt x="27" y="14"/>
                        <a:pt x="27" y="14"/>
                      </a:cubicBezTo>
                      <a:cubicBezTo>
                        <a:pt x="27" y="14"/>
                        <a:pt x="27" y="13"/>
                        <a:pt x="28" y="13"/>
                      </a:cubicBezTo>
                      <a:cubicBezTo>
                        <a:pt x="29" y="12"/>
                        <a:pt x="29" y="12"/>
                        <a:pt x="30" y="12"/>
                      </a:cubicBezTo>
                      <a:cubicBezTo>
                        <a:pt x="30" y="12"/>
                        <a:pt x="31" y="12"/>
                        <a:pt x="32" y="12"/>
                      </a:cubicBezTo>
                      <a:cubicBezTo>
                        <a:pt x="32" y="12"/>
                        <a:pt x="33" y="12"/>
                        <a:pt x="34" y="12"/>
                      </a:cubicBezTo>
                      <a:cubicBezTo>
                        <a:pt x="34" y="12"/>
                        <a:pt x="34" y="12"/>
                        <a:pt x="34" y="12"/>
                      </a:cubicBezTo>
                      <a:cubicBezTo>
                        <a:pt x="35" y="12"/>
                        <a:pt x="36" y="13"/>
                        <a:pt x="36" y="13"/>
                      </a:cubicBezTo>
                      <a:cubicBezTo>
                        <a:pt x="36" y="13"/>
                        <a:pt x="36" y="12"/>
                        <a:pt x="37" y="12"/>
                      </a:cubicBezTo>
                      <a:cubicBezTo>
                        <a:pt x="37" y="12"/>
                        <a:pt x="37" y="12"/>
                        <a:pt x="38" y="12"/>
                      </a:cubicBezTo>
                      <a:cubicBezTo>
                        <a:pt x="38" y="12"/>
                        <a:pt x="39" y="12"/>
                        <a:pt x="40" y="12"/>
                      </a:cubicBezTo>
                      <a:cubicBezTo>
                        <a:pt x="40" y="12"/>
                        <a:pt x="41" y="12"/>
                        <a:pt x="41" y="12"/>
                      </a:cubicBezTo>
                      <a:cubicBezTo>
                        <a:pt x="42" y="12"/>
                        <a:pt x="41" y="12"/>
                        <a:pt x="41" y="11"/>
                      </a:cubicBezTo>
                      <a:cubicBezTo>
                        <a:pt x="41" y="11"/>
                        <a:pt x="40" y="11"/>
                        <a:pt x="40" y="11"/>
                      </a:cubicBezTo>
                      <a:cubicBezTo>
                        <a:pt x="39" y="10"/>
                        <a:pt x="39" y="9"/>
                        <a:pt x="40" y="9"/>
                      </a:cubicBezTo>
                      <a:cubicBezTo>
                        <a:pt x="41" y="9"/>
                        <a:pt x="41" y="10"/>
                        <a:pt x="41" y="10"/>
                      </a:cubicBezTo>
                      <a:cubicBezTo>
                        <a:pt x="41" y="10"/>
                        <a:pt x="42" y="9"/>
                        <a:pt x="43" y="9"/>
                      </a:cubicBezTo>
                      <a:cubicBezTo>
                        <a:pt x="44" y="8"/>
                        <a:pt x="44" y="9"/>
                        <a:pt x="44" y="8"/>
                      </a:cubicBezTo>
                      <a:cubicBezTo>
                        <a:pt x="44" y="8"/>
                        <a:pt x="44" y="8"/>
                        <a:pt x="43" y="8"/>
                      </a:cubicBezTo>
                      <a:cubicBezTo>
                        <a:pt x="43" y="8"/>
                        <a:pt x="43" y="8"/>
                        <a:pt x="42" y="7"/>
                      </a:cubicBezTo>
                      <a:cubicBezTo>
                        <a:pt x="42" y="7"/>
                        <a:pt x="42" y="7"/>
                        <a:pt x="41" y="7"/>
                      </a:cubicBezTo>
                      <a:cubicBezTo>
                        <a:pt x="41" y="6"/>
                        <a:pt x="41" y="7"/>
                        <a:pt x="40" y="7"/>
                      </a:cubicBezTo>
                      <a:cubicBezTo>
                        <a:pt x="40" y="7"/>
                        <a:pt x="40" y="6"/>
                        <a:pt x="40" y="6"/>
                      </a:cubicBezTo>
                      <a:cubicBezTo>
                        <a:pt x="39" y="5"/>
                        <a:pt x="39" y="6"/>
                        <a:pt x="39" y="6"/>
                      </a:cubicBezTo>
                      <a:cubicBezTo>
                        <a:pt x="38" y="7"/>
                        <a:pt x="38" y="6"/>
                        <a:pt x="38" y="6"/>
                      </a:cubicBezTo>
                      <a:cubicBezTo>
                        <a:pt x="37" y="6"/>
                        <a:pt x="38" y="6"/>
                        <a:pt x="38" y="5"/>
                      </a:cubicBezTo>
                      <a:cubicBezTo>
                        <a:pt x="38" y="4"/>
                        <a:pt x="38" y="4"/>
                        <a:pt x="38" y="4"/>
                      </a:cubicBezTo>
                      <a:cubicBezTo>
                        <a:pt x="37" y="4"/>
                        <a:pt x="37" y="5"/>
                        <a:pt x="37" y="6"/>
                      </a:cubicBezTo>
                      <a:cubicBezTo>
                        <a:pt x="36" y="6"/>
                        <a:pt x="36" y="6"/>
                        <a:pt x="36" y="5"/>
                      </a:cubicBezTo>
                      <a:cubicBezTo>
                        <a:pt x="35" y="5"/>
                        <a:pt x="36" y="5"/>
                        <a:pt x="36" y="5"/>
                      </a:cubicBezTo>
                      <a:cubicBezTo>
                        <a:pt x="36" y="4"/>
                        <a:pt x="36" y="4"/>
                        <a:pt x="36" y="4"/>
                      </a:cubicBezTo>
                      <a:cubicBezTo>
                        <a:pt x="36" y="3"/>
                        <a:pt x="37" y="3"/>
                        <a:pt x="37" y="3"/>
                      </a:cubicBezTo>
                      <a:cubicBezTo>
                        <a:pt x="37" y="2"/>
                        <a:pt x="36" y="3"/>
                        <a:pt x="36" y="2"/>
                      </a:cubicBezTo>
                      <a:cubicBezTo>
                        <a:pt x="36" y="2"/>
                        <a:pt x="36" y="2"/>
                        <a:pt x="35" y="2"/>
                      </a:cubicBezTo>
                      <a:cubicBezTo>
                        <a:pt x="35" y="1"/>
                        <a:pt x="35" y="2"/>
                        <a:pt x="34" y="2"/>
                      </a:cubicBezTo>
                      <a:cubicBezTo>
                        <a:pt x="34" y="2"/>
                        <a:pt x="34" y="1"/>
                        <a:pt x="34" y="0"/>
                      </a:cubicBezTo>
                      <a:cubicBezTo>
                        <a:pt x="34" y="0"/>
                        <a:pt x="33" y="1"/>
                        <a:pt x="33" y="1"/>
                      </a:cubicBezTo>
                      <a:cubicBezTo>
                        <a:pt x="33" y="1"/>
                        <a:pt x="33" y="1"/>
                        <a:pt x="33" y="1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2" y="2"/>
                        <a:pt x="32" y="2"/>
                        <a:pt x="32" y="2"/>
                      </a:cubicBezTo>
                      <a:cubicBezTo>
                        <a:pt x="32" y="1"/>
                        <a:pt x="32" y="1"/>
                        <a:pt x="32" y="1"/>
                      </a:cubicBezTo>
                      <a:cubicBezTo>
                        <a:pt x="32" y="1"/>
                        <a:pt x="32" y="1"/>
                        <a:pt x="32" y="1"/>
                      </a:cubicBezTo>
                      <a:cubicBezTo>
                        <a:pt x="32" y="1"/>
                        <a:pt x="32" y="1"/>
                        <a:pt x="32" y="1"/>
                      </a:cubicBezTo>
                      <a:cubicBezTo>
                        <a:pt x="31" y="2"/>
                        <a:pt x="31" y="2"/>
                        <a:pt x="31" y="2"/>
                      </a:cubicBezTo>
                      <a:cubicBezTo>
                        <a:pt x="31" y="2"/>
                        <a:pt x="31" y="2"/>
                        <a:pt x="31" y="3"/>
                      </a:cubicBezTo>
                      <a:cubicBezTo>
                        <a:pt x="30" y="3"/>
                        <a:pt x="30" y="3"/>
                        <a:pt x="30" y="4"/>
                      </a:cubicBezTo>
                      <a:cubicBezTo>
                        <a:pt x="30" y="4"/>
                        <a:pt x="29" y="4"/>
                        <a:pt x="29" y="4"/>
                      </a:cubicBezTo>
                      <a:cubicBezTo>
                        <a:pt x="29" y="5"/>
                        <a:pt x="29" y="5"/>
                        <a:pt x="29" y="5"/>
                      </a:cubicBezTo>
                      <a:cubicBezTo>
                        <a:pt x="28" y="6"/>
                        <a:pt x="29" y="6"/>
                        <a:pt x="28" y="6"/>
                      </a:cubicBezTo>
                      <a:cubicBezTo>
                        <a:pt x="28" y="7"/>
                        <a:pt x="28" y="7"/>
                        <a:pt x="28" y="7"/>
                      </a:cubicBezTo>
                      <a:cubicBezTo>
                        <a:pt x="28" y="8"/>
                        <a:pt x="28" y="7"/>
                        <a:pt x="27" y="7"/>
                      </a:cubicBezTo>
                      <a:cubicBezTo>
                        <a:pt x="27" y="7"/>
                        <a:pt x="27" y="7"/>
                        <a:pt x="27" y="7"/>
                      </a:cubicBezTo>
                      <a:cubicBezTo>
                        <a:pt x="26" y="7"/>
                        <a:pt x="26" y="8"/>
                        <a:pt x="26" y="8"/>
                      </a:cubicBezTo>
                      <a:cubicBezTo>
                        <a:pt x="26" y="8"/>
                        <a:pt x="26" y="8"/>
                        <a:pt x="26" y="9"/>
                      </a:cubicBezTo>
                      <a:cubicBezTo>
                        <a:pt x="26" y="9"/>
                        <a:pt x="26" y="10"/>
                        <a:pt x="26" y="10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6" y="11"/>
                        <a:pt x="26" y="11"/>
                        <a:pt x="26" y="12"/>
                      </a:cubicBezTo>
                      <a:cubicBezTo>
                        <a:pt x="26" y="12"/>
                        <a:pt x="26" y="12"/>
                        <a:pt x="26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4" y="13"/>
                        <a:pt x="24" y="13"/>
                        <a:pt x="24" y="13"/>
                      </a:cubicBezTo>
                      <a:cubicBezTo>
                        <a:pt x="24" y="13"/>
                        <a:pt x="24" y="13"/>
                        <a:pt x="24" y="13"/>
                      </a:cubicBezTo>
                      <a:cubicBezTo>
                        <a:pt x="24" y="13"/>
                        <a:pt x="24" y="13"/>
                        <a:pt x="24" y="13"/>
                      </a:cubicBezTo>
                      <a:cubicBezTo>
                        <a:pt x="24" y="13"/>
                        <a:pt x="24" y="14"/>
                        <a:pt x="24" y="14"/>
                      </a:cubicBezTo>
                      <a:cubicBezTo>
                        <a:pt x="24" y="14"/>
                        <a:pt x="24" y="14"/>
                        <a:pt x="24" y="14"/>
                      </a:cubicBezTo>
                      <a:cubicBezTo>
                        <a:pt x="23" y="14"/>
                        <a:pt x="23" y="14"/>
                        <a:pt x="23" y="14"/>
                      </a:cubicBezTo>
                      <a:cubicBezTo>
                        <a:pt x="23" y="14"/>
                        <a:pt x="23" y="14"/>
                        <a:pt x="22" y="14"/>
                      </a:cubicBezTo>
                      <a:cubicBezTo>
                        <a:pt x="22" y="14"/>
                        <a:pt x="22" y="14"/>
                        <a:pt x="22" y="14"/>
                      </a:cubicBezTo>
                      <a:cubicBezTo>
                        <a:pt x="21" y="14"/>
                        <a:pt x="21" y="13"/>
                        <a:pt x="20" y="12"/>
                      </a:cubicBezTo>
                      <a:cubicBezTo>
                        <a:pt x="20" y="12"/>
                        <a:pt x="20" y="12"/>
                        <a:pt x="20" y="12"/>
                      </a:cubicBezTo>
                      <a:cubicBezTo>
                        <a:pt x="20" y="12"/>
                        <a:pt x="20" y="13"/>
                        <a:pt x="19" y="13"/>
                      </a:cubicBezTo>
                      <a:cubicBezTo>
                        <a:pt x="19" y="13"/>
                        <a:pt x="18" y="15"/>
                        <a:pt x="17" y="15"/>
                      </a:cubicBezTo>
                      <a:cubicBezTo>
                        <a:pt x="17" y="16"/>
                        <a:pt x="17" y="17"/>
                        <a:pt x="16" y="18"/>
                      </a:cubicBezTo>
                      <a:cubicBezTo>
                        <a:pt x="15" y="18"/>
                        <a:pt x="15" y="18"/>
                        <a:pt x="15" y="19"/>
                      </a:cubicBezTo>
                      <a:cubicBezTo>
                        <a:pt x="14" y="19"/>
                        <a:pt x="14" y="19"/>
                        <a:pt x="13" y="20"/>
                      </a:cubicBezTo>
                      <a:cubicBezTo>
                        <a:pt x="12" y="20"/>
                        <a:pt x="12" y="20"/>
                        <a:pt x="11" y="20"/>
                      </a:cubicBezTo>
                      <a:cubicBezTo>
                        <a:pt x="11" y="20"/>
                        <a:pt x="11" y="20"/>
                        <a:pt x="10" y="20"/>
                      </a:cubicBezTo>
                      <a:cubicBezTo>
                        <a:pt x="10" y="21"/>
                        <a:pt x="10" y="21"/>
                        <a:pt x="9" y="21"/>
                      </a:cubicBezTo>
                      <a:cubicBezTo>
                        <a:pt x="9" y="21"/>
                        <a:pt x="9" y="21"/>
                        <a:pt x="8" y="21"/>
                      </a:cubicBezTo>
                      <a:cubicBezTo>
                        <a:pt x="8" y="22"/>
                        <a:pt x="8" y="22"/>
                        <a:pt x="8" y="22"/>
                      </a:cubicBezTo>
                      <a:cubicBezTo>
                        <a:pt x="8" y="23"/>
                        <a:pt x="8" y="23"/>
                        <a:pt x="8" y="23"/>
                      </a:cubicBezTo>
                      <a:cubicBezTo>
                        <a:pt x="8" y="23"/>
                        <a:pt x="8" y="23"/>
                        <a:pt x="7" y="23"/>
                      </a:cubicBezTo>
                      <a:cubicBezTo>
                        <a:pt x="7" y="23"/>
                        <a:pt x="7" y="23"/>
                        <a:pt x="7" y="23"/>
                      </a:cubicBezTo>
                      <a:cubicBezTo>
                        <a:pt x="7" y="23"/>
                        <a:pt x="8" y="24"/>
                        <a:pt x="8" y="24"/>
                      </a:cubicBezTo>
                      <a:cubicBezTo>
                        <a:pt x="8" y="24"/>
                        <a:pt x="7" y="24"/>
                        <a:pt x="7" y="25"/>
                      </a:cubicBezTo>
                      <a:cubicBezTo>
                        <a:pt x="7" y="25"/>
                        <a:pt x="7" y="25"/>
                        <a:pt x="7" y="25"/>
                      </a:cubicBezTo>
                      <a:cubicBezTo>
                        <a:pt x="7" y="26"/>
                        <a:pt x="7" y="26"/>
                        <a:pt x="7" y="26"/>
                      </a:cubicBezTo>
                      <a:cubicBezTo>
                        <a:pt x="7" y="26"/>
                        <a:pt x="7" y="26"/>
                        <a:pt x="7" y="26"/>
                      </a:cubicBezTo>
                      <a:cubicBezTo>
                        <a:pt x="7" y="27"/>
                        <a:pt x="7" y="27"/>
                        <a:pt x="7" y="27"/>
                      </a:cubicBezTo>
                      <a:cubicBezTo>
                        <a:pt x="7" y="27"/>
                        <a:pt x="7" y="27"/>
                        <a:pt x="7" y="27"/>
                      </a:cubicBezTo>
                      <a:cubicBezTo>
                        <a:pt x="7" y="27"/>
                        <a:pt x="7" y="28"/>
                        <a:pt x="7" y="28"/>
                      </a:cubicBezTo>
                      <a:cubicBezTo>
                        <a:pt x="7" y="28"/>
                        <a:pt x="7" y="28"/>
                        <a:pt x="6" y="28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376" name="Freeform 125"/>
                <p:cNvSpPr>
                  <a:spLocks/>
                </p:cNvSpPr>
                <p:nvPr/>
              </p:nvSpPr>
              <p:spPr bwMode="auto">
                <a:xfrm>
                  <a:off x="5435" y="2121"/>
                  <a:ext cx="29" cy="26"/>
                </a:xfrm>
                <a:custGeom>
                  <a:avLst/>
                  <a:gdLst>
                    <a:gd name="T0" fmla="*/ 0 w 11"/>
                    <a:gd name="T1" fmla="*/ 8 h 10"/>
                    <a:gd name="T2" fmla="*/ 2 w 11"/>
                    <a:gd name="T3" fmla="*/ 9 h 10"/>
                    <a:gd name="T4" fmla="*/ 3 w 11"/>
                    <a:gd name="T5" fmla="*/ 9 h 10"/>
                    <a:gd name="T6" fmla="*/ 5 w 11"/>
                    <a:gd name="T7" fmla="*/ 10 h 10"/>
                    <a:gd name="T8" fmla="*/ 5 w 11"/>
                    <a:gd name="T9" fmla="*/ 9 h 10"/>
                    <a:gd name="T10" fmla="*/ 6 w 11"/>
                    <a:gd name="T11" fmla="*/ 8 h 10"/>
                    <a:gd name="T12" fmla="*/ 8 w 11"/>
                    <a:gd name="T13" fmla="*/ 7 h 10"/>
                    <a:gd name="T14" fmla="*/ 9 w 11"/>
                    <a:gd name="T15" fmla="*/ 7 h 10"/>
                    <a:gd name="T16" fmla="*/ 9 w 11"/>
                    <a:gd name="T17" fmla="*/ 6 h 10"/>
                    <a:gd name="T18" fmla="*/ 9 w 11"/>
                    <a:gd name="T19" fmla="*/ 4 h 10"/>
                    <a:gd name="T20" fmla="*/ 10 w 11"/>
                    <a:gd name="T21" fmla="*/ 3 h 10"/>
                    <a:gd name="T22" fmla="*/ 11 w 11"/>
                    <a:gd name="T23" fmla="*/ 2 h 10"/>
                    <a:gd name="T24" fmla="*/ 11 w 11"/>
                    <a:gd name="T25" fmla="*/ 1 h 10"/>
                    <a:gd name="T26" fmla="*/ 10 w 11"/>
                    <a:gd name="T27" fmla="*/ 0 h 10"/>
                    <a:gd name="T28" fmla="*/ 9 w 11"/>
                    <a:gd name="T29" fmla="*/ 1 h 10"/>
                    <a:gd name="T30" fmla="*/ 8 w 11"/>
                    <a:gd name="T31" fmla="*/ 1 h 10"/>
                    <a:gd name="T32" fmla="*/ 7 w 11"/>
                    <a:gd name="T33" fmla="*/ 1 h 10"/>
                    <a:gd name="T34" fmla="*/ 6 w 11"/>
                    <a:gd name="T35" fmla="*/ 1 h 10"/>
                    <a:gd name="T36" fmla="*/ 5 w 11"/>
                    <a:gd name="T37" fmla="*/ 1 h 10"/>
                    <a:gd name="T38" fmla="*/ 4 w 11"/>
                    <a:gd name="T39" fmla="*/ 2 h 10"/>
                    <a:gd name="T40" fmla="*/ 3 w 11"/>
                    <a:gd name="T41" fmla="*/ 2 h 10"/>
                    <a:gd name="T42" fmla="*/ 3 w 11"/>
                    <a:gd name="T43" fmla="*/ 3 h 10"/>
                    <a:gd name="T44" fmla="*/ 2 w 11"/>
                    <a:gd name="T45" fmla="*/ 3 h 10"/>
                    <a:gd name="T46" fmla="*/ 0 w 11"/>
                    <a:gd name="T47" fmla="*/ 4 h 10"/>
                    <a:gd name="T48" fmla="*/ 0 w 11"/>
                    <a:gd name="T49" fmla="*/ 5 h 10"/>
                    <a:gd name="T50" fmla="*/ 0 w 11"/>
                    <a:gd name="T51" fmla="*/ 7 h 10"/>
                    <a:gd name="T52" fmla="*/ 0 w 11"/>
                    <a:gd name="T53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1" h="10">
                      <a:moveTo>
                        <a:pt x="0" y="8"/>
                      </a:moveTo>
                      <a:cubicBezTo>
                        <a:pt x="1" y="9"/>
                        <a:pt x="1" y="9"/>
                        <a:pt x="2" y="9"/>
                      </a:cubicBezTo>
                      <a:cubicBezTo>
                        <a:pt x="2" y="9"/>
                        <a:pt x="3" y="9"/>
                        <a:pt x="3" y="9"/>
                      </a:cubicBezTo>
                      <a:cubicBezTo>
                        <a:pt x="4" y="10"/>
                        <a:pt x="4" y="10"/>
                        <a:pt x="5" y="10"/>
                      </a:cubicBezTo>
                      <a:cubicBezTo>
                        <a:pt x="5" y="10"/>
                        <a:pt x="5" y="9"/>
                        <a:pt x="5" y="9"/>
                      </a:cubicBezTo>
                      <a:cubicBezTo>
                        <a:pt x="6" y="8"/>
                        <a:pt x="6" y="9"/>
                        <a:pt x="6" y="8"/>
                      </a:cubicBezTo>
                      <a:cubicBezTo>
                        <a:pt x="7" y="8"/>
                        <a:pt x="7" y="8"/>
                        <a:pt x="8" y="7"/>
                      </a:cubicBezTo>
                      <a:cubicBezTo>
                        <a:pt x="8" y="7"/>
                        <a:pt x="8" y="7"/>
                        <a:pt x="9" y="7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5"/>
                        <a:pt x="9" y="4"/>
                        <a:pt x="9" y="4"/>
                      </a:cubicBezTo>
                      <a:cubicBezTo>
                        <a:pt x="9" y="4"/>
                        <a:pt x="9" y="3"/>
                        <a:pt x="10" y="3"/>
                      </a:cubicBezTo>
                      <a:cubicBezTo>
                        <a:pt x="10" y="3"/>
                        <a:pt x="11" y="3"/>
                        <a:pt x="11" y="2"/>
                      </a:cubicBezTo>
                      <a:cubicBezTo>
                        <a:pt x="11" y="2"/>
                        <a:pt x="11" y="1"/>
                        <a:pt x="11" y="1"/>
                      </a:cubicBezTo>
                      <a:cubicBezTo>
                        <a:pt x="10" y="1"/>
                        <a:pt x="10" y="0"/>
                        <a:pt x="10" y="0"/>
                      </a:cubicBezTo>
                      <a:cubicBezTo>
                        <a:pt x="9" y="0"/>
                        <a:pt x="9" y="1"/>
                        <a:pt x="9" y="1"/>
                      </a:cubicBezTo>
                      <a:cubicBezTo>
                        <a:pt x="9" y="1"/>
                        <a:pt x="8" y="1"/>
                        <a:pt x="8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6" y="1"/>
                        <a:pt x="6" y="2"/>
                        <a:pt x="6" y="1"/>
                      </a:cubicBezTo>
                      <a:cubicBezTo>
                        <a:pt x="6" y="1"/>
                        <a:pt x="5" y="1"/>
                        <a:pt x="5" y="1"/>
                      </a:cubicBezTo>
                      <a:cubicBezTo>
                        <a:pt x="5" y="1"/>
                        <a:pt x="4" y="2"/>
                        <a:pt x="4" y="2"/>
                      </a:cubicBezTo>
                      <a:cubicBezTo>
                        <a:pt x="4" y="2"/>
                        <a:pt x="4" y="1"/>
                        <a:pt x="3" y="2"/>
                      </a:cubicBezTo>
                      <a:cubicBezTo>
                        <a:pt x="3" y="2"/>
                        <a:pt x="3" y="3"/>
                        <a:pt x="3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4"/>
                        <a:pt x="0" y="4"/>
                        <a:pt x="0" y="4"/>
                      </a:cubicBezTo>
                      <a:cubicBezTo>
                        <a:pt x="0" y="5"/>
                        <a:pt x="0" y="4"/>
                        <a:pt x="0" y="5"/>
                      </a:cubicBezTo>
                      <a:cubicBezTo>
                        <a:pt x="0" y="6"/>
                        <a:pt x="0" y="6"/>
                        <a:pt x="0" y="7"/>
                      </a:cubicBezTo>
                      <a:cubicBezTo>
                        <a:pt x="0" y="8"/>
                        <a:pt x="0" y="8"/>
                        <a:pt x="0" y="8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377" name="Freeform 126"/>
                <p:cNvSpPr>
                  <a:spLocks/>
                </p:cNvSpPr>
                <p:nvPr/>
              </p:nvSpPr>
              <p:spPr bwMode="auto">
                <a:xfrm>
                  <a:off x="5177" y="2049"/>
                  <a:ext cx="56" cy="66"/>
                </a:xfrm>
                <a:custGeom>
                  <a:avLst/>
                  <a:gdLst>
                    <a:gd name="T0" fmla="*/ 21 w 21"/>
                    <a:gd name="T1" fmla="*/ 24 h 25"/>
                    <a:gd name="T2" fmla="*/ 21 w 21"/>
                    <a:gd name="T3" fmla="*/ 24 h 25"/>
                    <a:gd name="T4" fmla="*/ 21 w 21"/>
                    <a:gd name="T5" fmla="*/ 21 h 25"/>
                    <a:gd name="T6" fmla="*/ 20 w 21"/>
                    <a:gd name="T7" fmla="*/ 18 h 25"/>
                    <a:gd name="T8" fmla="*/ 19 w 21"/>
                    <a:gd name="T9" fmla="*/ 14 h 25"/>
                    <a:gd name="T10" fmla="*/ 19 w 21"/>
                    <a:gd name="T11" fmla="*/ 13 h 25"/>
                    <a:gd name="T12" fmla="*/ 18 w 21"/>
                    <a:gd name="T13" fmla="*/ 13 h 25"/>
                    <a:gd name="T14" fmla="*/ 18 w 21"/>
                    <a:gd name="T15" fmla="*/ 15 h 25"/>
                    <a:gd name="T16" fmla="*/ 15 w 21"/>
                    <a:gd name="T17" fmla="*/ 16 h 25"/>
                    <a:gd name="T18" fmla="*/ 14 w 21"/>
                    <a:gd name="T19" fmla="*/ 13 h 25"/>
                    <a:gd name="T20" fmla="*/ 15 w 21"/>
                    <a:gd name="T21" fmla="*/ 11 h 25"/>
                    <a:gd name="T22" fmla="*/ 16 w 21"/>
                    <a:gd name="T23" fmla="*/ 10 h 25"/>
                    <a:gd name="T24" fmla="*/ 17 w 21"/>
                    <a:gd name="T25" fmla="*/ 9 h 25"/>
                    <a:gd name="T26" fmla="*/ 18 w 21"/>
                    <a:gd name="T27" fmla="*/ 8 h 25"/>
                    <a:gd name="T28" fmla="*/ 19 w 21"/>
                    <a:gd name="T29" fmla="*/ 7 h 25"/>
                    <a:gd name="T30" fmla="*/ 19 w 21"/>
                    <a:gd name="T31" fmla="*/ 6 h 25"/>
                    <a:gd name="T32" fmla="*/ 17 w 21"/>
                    <a:gd name="T33" fmla="*/ 6 h 25"/>
                    <a:gd name="T34" fmla="*/ 14 w 21"/>
                    <a:gd name="T35" fmla="*/ 6 h 25"/>
                    <a:gd name="T36" fmla="*/ 10 w 21"/>
                    <a:gd name="T37" fmla="*/ 6 h 25"/>
                    <a:gd name="T38" fmla="*/ 8 w 21"/>
                    <a:gd name="T39" fmla="*/ 6 h 25"/>
                    <a:gd name="T40" fmla="*/ 7 w 21"/>
                    <a:gd name="T41" fmla="*/ 3 h 25"/>
                    <a:gd name="T42" fmla="*/ 7 w 21"/>
                    <a:gd name="T43" fmla="*/ 1 h 25"/>
                    <a:gd name="T44" fmla="*/ 7 w 21"/>
                    <a:gd name="T45" fmla="*/ 1 h 25"/>
                    <a:gd name="T46" fmla="*/ 5 w 21"/>
                    <a:gd name="T47" fmla="*/ 2 h 25"/>
                    <a:gd name="T48" fmla="*/ 4 w 21"/>
                    <a:gd name="T49" fmla="*/ 0 h 25"/>
                    <a:gd name="T50" fmla="*/ 4 w 21"/>
                    <a:gd name="T51" fmla="*/ 0 h 25"/>
                    <a:gd name="T52" fmla="*/ 4 w 21"/>
                    <a:gd name="T53" fmla="*/ 0 h 25"/>
                    <a:gd name="T54" fmla="*/ 2 w 21"/>
                    <a:gd name="T55" fmla="*/ 0 h 25"/>
                    <a:gd name="T56" fmla="*/ 1 w 21"/>
                    <a:gd name="T57" fmla="*/ 0 h 25"/>
                    <a:gd name="T58" fmla="*/ 0 w 21"/>
                    <a:gd name="T59" fmla="*/ 1 h 25"/>
                    <a:gd name="T60" fmla="*/ 0 w 21"/>
                    <a:gd name="T61" fmla="*/ 2 h 25"/>
                    <a:gd name="T62" fmla="*/ 1 w 21"/>
                    <a:gd name="T63" fmla="*/ 3 h 25"/>
                    <a:gd name="T64" fmla="*/ 2 w 21"/>
                    <a:gd name="T65" fmla="*/ 4 h 25"/>
                    <a:gd name="T66" fmla="*/ 3 w 21"/>
                    <a:gd name="T67" fmla="*/ 5 h 25"/>
                    <a:gd name="T68" fmla="*/ 4 w 21"/>
                    <a:gd name="T69" fmla="*/ 6 h 25"/>
                    <a:gd name="T70" fmla="*/ 2 w 21"/>
                    <a:gd name="T71" fmla="*/ 6 h 25"/>
                    <a:gd name="T72" fmla="*/ 0 w 21"/>
                    <a:gd name="T73" fmla="*/ 8 h 25"/>
                    <a:gd name="T74" fmla="*/ 0 w 21"/>
                    <a:gd name="T75" fmla="*/ 9 h 25"/>
                    <a:gd name="T76" fmla="*/ 3 w 21"/>
                    <a:gd name="T77" fmla="*/ 10 h 25"/>
                    <a:gd name="T78" fmla="*/ 2 w 21"/>
                    <a:gd name="T79" fmla="*/ 13 h 25"/>
                    <a:gd name="T80" fmla="*/ 3 w 21"/>
                    <a:gd name="T81" fmla="*/ 15 h 25"/>
                    <a:gd name="T82" fmla="*/ 4 w 21"/>
                    <a:gd name="T83" fmla="*/ 17 h 25"/>
                    <a:gd name="T84" fmla="*/ 5 w 21"/>
                    <a:gd name="T85" fmla="*/ 21 h 25"/>
                    <a:gd name="T86" fmla="*/ 5 w 21"/>
                    <a:gd name="T87" fmla="*/ 23 h 25"/>
                    <a:gd name="T88" fmla="*/ 6 w 21"/>
                    <a:gd name="T89" fmla="*/ 21 h 25"/>
                    <a:gd name="T90" fmla="*/ 7 w 21"/>
                    <a:gd name="T91" fmla="*/ 22 h 25"/>
                    <a:gd name="T92" fmla="*/ 9 w 21"/>
                    <a:gd name="T93" fmla="*/ 20 h 25"/>
                    <a:gd name="T94" fmla="*/ 10 w 21"/>
                    <a:gd name="T95" fmla="*/ 22 h 25"/>
                    <a:gd name="T96" fmla="*/ 12 w 21"/>
                    <a:gd name="T97" fmla="*/ 20 h 25"/>
                    <a:gd name="T98" fmla="*/ 13 w 21"/>
                    <a:gd name="T99" fmla="*/ 19 h 25"/>
                    <a:gd name="T100" fmla="*/ 11 w 21"/>
                    <a:gd name="T101" fmla="*/ 18 h 25"/>
                    <a:gd name="T102" fmla="*/ 11 w 21"/>
                    <a:gd name="T103" fmla="*/ 16 h 25"/>
                    <a:gd name="T104" fmla="*/ 10 w 21"/>
                    <a:gd name="T105" fmla="*/ 13 h 25"/>
                    <a:gd name="T106" fmla="*/ 12 w 21"/>
                    <a:gd name="T107" fmla="*/ 13 h 25"/>
                    <a:gd name="T108" fmla="*/ 12 w 21"/>
                    <a:gd name="T109" fmla="*/ 16 h 25"/>
                    <a:gd name="T110" fmla="*/ 15 w 21"/>
                    <a:gd name="T111" fmla="*/ 17 h 25"/>
                    <a:gd name="T112" fmla="*/ 16 w 21"/>
                    <a:gd name="T113" fmla="*/ 19 h 25"/>
                    <a:gd name="T114" fmla="*/ 18 w 21"/>
                    <a:gd name="T115" fmla="*/ 21 h 25"/>
                    <a:gd name="T116" fmla="*/ 18 w 21"/>
                    <a:gd name="T117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1" h="25">
                      <a:moveTo>
                        <a:pt x="20" y="24"/>
                      </a:moveTo>
                      <a:cubicBezTo>
                        <a:pt x="20" y="24"/>
                        <a:pt x="20" y="24"/>
                        <a:pt x="20" y="24"/>
                      </a:cubicBezTo>
                      <a:cubicBezTo>
                        <a:pt x="20" y="24"/>
                        <a:pt x="20" y="24"/>
                        <a:pt x="21" y="24"/>
                      </a:cubicBezTo>
                      <a:cubicBezTo>
                        <a:pt x="21" y="24"/>
                        <a:pt x="21" y="24"/>
                        <a:pt x="21" y="24"/>
                      </a:cubicBezTo>
                      <a:cubicBezTo>
                        <a:pt x="21" y="24"/>
                        <a:pt x="21" y="24"/>
                        <a:pt x="21" y="24"/>
                      </a:cubicBezTo>
                      <a:cubicBezTo>
                        <a:pt x="21" y="24"/>
                        <a:pt x="21" y="24"/>
                        <a:pt x="21" y="24"/>
                      </a:cubicBezTo>
                      <a:cubicBezTo>
                        <a:pt x="21" y="24"/>
                        <a:pt x="21" y="23"/>
                        <a:pt x="21" y="23"/>
                      </a:cubicBezTo>
                      <a:cubicBezTo>
                        <a:pt x="21" y="23"/>
                        <a:pt x="21" y="22"/>
                        <a:pt x="21" y="22"/>
                      </a:cubicBezTo>
                      <a:cubicBezTo>
                        <a:pt x="21" y="21"/>
                        <a:pt x="21" y="21"/>
                        <a:pt x="21" y="21"/>
                      </a:cubicBezTo>
                      <a:cubicBezTo>
                        <a:pt x="21" y="20"/>
                        <a:pt x="21" y="20"/>
                        <a:pt x="21" y="20"/>
                      </a:cubicBezTo>
                      <a:cubicBezTo>
                        <a:pt x="21" y="20"/>
                        <a:pt x="21" y="19"/>
                        <a:pt x="21" y="19"/>
                      </a:cubicBezTo>
                      <a:cubicBezTo>
                        <a:pt x="21" y="19"/>
                        <a:pt x="20" y="18"/>
                        <a:pt x="20" y="18"/>
                      </a:cubicBezTo>
                      <a:cubicBezTo>
                        <a:pt x="20" y="17"/>
                        <a:pt x="20" y="17"/>
                        <a:pt x="20" y="16"/>
                      </a:cubicBezTo>
                      <a:cubicBezTo>
                        <a:pt x="20" y="16"/>
                        <a:pt x="19" y="16"/>
                        <a:pt x="19" y="15"/>
                      </a:cubicBezTo>
                      <a:cubicBezTo>
                        <a:pt x="19" y="15"/>
                        <a:pt x="19" y="15"/>
                        <a:pt x="19" y="14"/>
                      </a:cubicBezTo>
                      <a:cubicBezTo>
                        <a:pt x="19" y="14"/>
                        <a:pt x="19" y="14"/>
                        <a:pt x="19" y="13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8" y="13"/>
                        <a:pt x="18" y="13"/>
                        <a:pt x="18" y="14"/>
                      </a:cubicBezTo>
                      <a:cubicBezTo>
                        <a:pt x="18" y="14"/>
                        <a:pt x="18" y="14"/>
                        <a:pt x="18" y="15"/>
                      </a:cubicBezTo>
                      <a:cubicBezTo>
                        <a:pt x="18" y="15"/>
                        <a:pt x="18" y="15"/>
                        <a:pt x="18" y="15"/>
                      </a:cubicBezTo>
                      <a:cubicBezTo>
                        <a:pt x="17" y="16"/>
                        <a:pt x="17" y="16"/>
                        <a:pt x="17" y="16"/>
                      </a:cubicBezTo>
                      <a:cubicBezTo>
                        <a:pt x="17" y="16"/>
                        <a:pt x="16" y="16"/>
                        <a:pt x="16" y="16"/>
                      </a:cubicBezTo>
                      <a:cubicBezTo>
                        <a:pt x="16" y="16"/>
                        <a:pt x="16" y="16"/>
                        <a:pt x="15" y="16"/>
                      </a:cubicBezTo>
                      <a:cubicBezTo>
                        <a:pt x="15" y="16"/>
                        <a:pt x="15" y="15"/>
                        <a:pt x="14" y="15"/>
                      </a:cubicBezTo>
                      <a:cubicBezTo>
                        <a:pt x="14" y="14"/>
                        <a:pt x="14" y="14"/>
                        <a:pt x="14" y="14"/>
                      </a:cubicBezTo>
                      <a:cubicBezTo>
                        <a:pt x="14" y="14"/>
                        <a:pt x="14" y="14"/>
                        <a:pt x="14" y="13"/>
                      </a:cubicBezTo>
                      <a:cubicBezTo>
                        <a:pt x="14" y="13"/>
                        <a:pt x="14" y="13"/>
                        <a:pt x="14" y="12"/>
                      </a:cubicBezTo>
                      <a:cubicBezTo>
                        <a:pt x="14" y="11"/>
                        <a:pt x="14" y="11"/>
                        <a:pt x="15" y="11"/>
                      </a:cubicBezTo>
                      <a:cubicBezTo>
                        <a:pt x="15" y="11"/>
                        <a:pt x="15" y="11"/>
                        <a:pt x="15" y="11"/>
                      </a:cubicBezTo>
                      <a:cubicBezTo>
                        <a:pt x="15" y="11"/>
                        <a:pt x="15" y="10"/>
                        <a:pt x="15" y="10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6" y="10"/>
                        <a:pt x="17" y="10"/>
                        <a:pt x="17" y="10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7" y="10"/>
                        <a:pt x="17" y="9"/>
                        <a:pt x="17" y="9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18" y="9"/>
                        <a:pt x="18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9" y="7"/>
                        <a:pt x="19" y="7"/>
                        <a:pt x="19" y="7"/>
                      </a:cubicBezTo>
                      <a:cubicBezTo>
                        <a:pt x="19" y="7"/>
                        <a:pt x="19" y="7"/>
                        <a:pt x="19" y="7"/>
                      </a:cubicBezTo>
                      <a:cubicBezTo>
                        <a:pt x="19" y="7"/>
                        <a:pt x="19" y="7"/>
                        <a:pt x="19" y="7"/>
                      </a:cubicBezTo>
                      <a:cubicBezTo>
                        <a:pt x="19" y="7"/>
                        <a:pt x="19" y="6"/>
                        <a:pt x="19" y="6"/>
                      </a:cubicBezTo>
                      <a:cubicBezTo>
                        <a:pt x="19" y="6"/>
                        <a:pt x="19" y="6"/>
                        <a:pt x="19" y="6"/>
                      </a:cubicBezTo>
                      <a:cubicBezTo>
                        <a:pt x="19" y="6"/>
                        <a:pt x="19" y="6"/>
                        <a:pt x="19" y="6"/>
                      </a:cubicBezTo>
                      <a:cubicBezTo>
                        <a:pt x="19" y="6"/>
                        <a:pt x="19" y="6"/>
                        <a:pt x="19" y="6"/>
                      </a:cubicBezTo>
                      <a:cubicBezTo>
                        <a:pt x="19" y="6"/>
                        <a:pt x="18" y="6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15" y="6"/>
                        <a:pt x="15" y="6"/>
                        <a:pt x="14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2" y="6"/>
                        <a:pt x="11" y="6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5"/>
                        <a:pt x="7" y="5"/>
                        <a:pt x="7" y="5"/>
                      </a:cubicBezTo>
                      <a:cubicBezTo>
                        <a:pt x="7" y="5"/>
                        <a:pt x="7" y="5"/>
                        <a:pt x="7" y="4"/>
                      </a:cubicBezTo>
                      <a:cubicBezTo>
                        <a:pt x="7" y="4"/>
                        <a:pt x="7" y="4"/>
                        <a:pt x="7" y="3"/>
                      </a:cubicBezTo>
                      <a:cubicBezTo>
                        <a:pt x="7" y="3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6" y="1"/>
                        <a:pt x="6" y="2"/>
                        <a:pt x="6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1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2" y="0"/>
                        <a:pt x="2" y="0"/>
                      </a:cubicBez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4"/>
                        <a:pt x="1" y="4"/>
                      </a:cubicBezTo>
                      <a:cubicBezTo>
                        <a:pt x="1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4"/>
                        <a:pt x="3" y="4"/>
                        <a:pt x="3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8"/>
                        <a:pt x="0" y="8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8"/>
                        <a:pt x="0" y="8"/>
                        <a:pt x="0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10"/>
                        <a:pt x="2" y="10"/>
                        <a:pt x="2" y="10"/>
                      </a:cubicBezTo>
                      <a:cubicBezTo>
                        <a:pt x="2" y="10"/>
                        <a:pt x="2" y="10"/>
                        <a:pt x="3" y="10"/>
                      </a:cubicBezTo>
                      <a:cubicBezTo>
                        <a:pt x="3" y="11"/>
                        <a:pt x="3" y="11"/>
                        <a:pt x="3" y="12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3" y="12"/>
                        <a:pt x="2" y="13"/>
                        <a:pt x="2" y="13"/>
                      </a:cubicBezTo>
                      <a:cubicBezTo>
                        <a:pt x="2" y="13"/>
                        <a:pt x="2" y="13"/>
                        <a:pt x="3" y="14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3" y="14"/>
                        <a:pt x="3" y="14"/>
                        <a:pt x="3" y="15"/>
                      </a:cubicBezTo>
                      <a:cubicBezTo>
                        <a:pt x="3" y="15"/>
                        <a:pt x="4" y="15"/>
                        <a:pt x="4" y="16"/>
                      </a:cubicBezTo>
                      <a:cubicBezTo>
                        <a:pt x="4" y="16"/>
                        <a:pt x="4" y="16"/>
                        <a:pt x="4" y="16"/>
                      </a:cubicBezTo>
                      <a:cubicBezTo>
                        <a:pt x="4" y="16"/>
                        <a:pt x="4" y="16"/>
                        <a:pt x="4" y="17"/>
                      </a:cubicBezTo>
                      <a:cubicBezTo>
                        <a:pt x="4" y="17"/>
                        <a:pt x="4" y="17"/>
                        <a:pt x="4" y="18"/>
                      </a:cubicBezTo>
                      <a:cubicBezTo>
                        <a:pt x="4" y="18"/>
                        <a:pt x="4" y="19"/>
                        <a:pt x="4" y="19"/>
                      </a:cubicBezTo>
                      <a:cubicBezTo>
                        <a:pt x="4" y="20"/>
                        <a:pt x="5" y="20"/>
                        <a:pt x="5" y="21"/>
                      </a:cubicBezTo>
                      <a:cubicBezTo>
                        <a:pt x="5" y="21"/>
                        <a:pt x="5" y="22"/>
                        <a:pt x="5" y="23"/>
                      </a:cubicBezTo>
                      <a:cubicBezTo>
                        <a:pt x="5" y="23"/>
                        <a:pt x="5" y="23"/>
                        <a:pt x="5" y="23"/>
                      </a:cubicBezTo>
                      <a:cubicBezTo>
                        <a:pt x="5" y="23"/>
                        <a:pt x="5" y="23"/>
                        <a:pt x="5" y="23"/>
                      </a:cubicBezTo>
                      <a:cubicBezTo>
                        <a:pt x="5" y="23"/>
                        <a:pt x="5" y="22"/>
                        <a:pt x="6" y="22"/>
                      </a:cubicBezTo>
                      <a:cubicBezTo>
                        <a:pt x="6" y="22"/>
                        <a:pt x="6" y="22"/>
                        <a:pt x="6" y="22"/>
                      </a:cubicBezTo>
                      <a:cubicBezTo>
                        <a:pt x="7" y="22"/>
                        <a:pt x="6" y="21"/>
                        <a:pt x="6" y="21"/>
                      </a:cubicBezTo>
                      <a:cubicBezTo>
                        <a:pt x="6" y="20"/>
                        <a:pt x="7" y="20"/>
                        <a:pt x="7" y="20"/>
                      </a:cubicBezTo>
                      <a:cubicBezTo>
                        <a:pt x="7" y="20"/>
                        <a:pt x="7" y="21"/>
                        <a:pt x="7" y="21"/>
                      </a:cubicBezTo>
                      <a:cubicBezTo>
                        <a:pt x="7" y="22"/>
                        <a:pt x="7" y="22"/>
                        <a:pt x="7" y="22"/>
                      </a:cubicBezTo>
                      <a:cubicBezTo>
                        <a:pt x="8" y="22"/>
                        <a:pt x="8" y="22"/>
                        <a:pt x="8" y="22"/>
                      </a:cubicBezTo>
                      <a:cubicBezTo>
                        <a:pt x="9" y="21"/>
                        <a:pt x="8" y="21"/>
                        <a:pt x="8" y="20"/>
                      </a:cubicBezTo>
                      <a:cubicBezTo>
                        <a:pt x="8" y="20"/>
                        <a:pt x="9" y="20"/>
                        <a:pt x="9" y="20"/>
                      </a:cubicBezTo>
                      <a:cubicBezTo>
                        <a:pt x="9" y="20"/>
                        <a:pt x="9" y="20"/>
                        <a:pt x="9" y="20"/>
                      </a:cubicBezTo>
                      <a:cubicBezTo>
                        <a:pt x="10" y="21"/>
                        <a:pt x="10" y="21"/>
                        <a:pt x="10" y="21"/>
                      </a:cubicBezTo>
                      <a:cubicBezTo>
                        <a:pt x="10" y="21"/>
                        <a:pt x="10" y="22"/>
                        <a:pt x="10" y="22"/>
                      </a:cubicBezTo>
                      <a:cubicBezTo>
                        <a:pt x="11" y="22"/>
                        <a:pt x="10" y="21"/>
                        <a:pt x="11" y="21"/>
                      </a:cubicBezTo>
                      <a:cubicBezTo>
                        <a:pt x="11" y="20"/>
                        <a:pt x="11" y="20"/>
                        <a:pt x="11" y="20"/>
                      </a:cubicBezTo>
                      <a:cubicBezTo>
                        <a:pt x="11" y="20"/>
                        <a:pt x="11" y="20"/>
                        <a:pt x="12" y="20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12" y="21"/>
                        <a:pt x="13" y="20"/>
                        <a:pt x="13" y="20"/>
                      </a:cubicBezTo>
                      <a:cubicBezTo>
                        <a:pt x="13" y="20"/>
                        <a:pt x="13" y="19"/>
                        <a:pt x="13" y="19"/>
                      </a:cubicBezTo>
                      <a:cubicBezTo>
                        <a:pt x="13" y="18"/>
                        <a:pt x="12" y="18"/>
                        <a:pt x="12" y="18"/>
                      </a:cubicBezTo>
                      <a:cubicBezTo>
                        <a:pt x="11" y="18"/>
                        <a:pt x="11" y="18"/>
                        <a:pt x="11" y="18"/>
                      </a:cubicBezTo>
                      <a:cubicBezTo>
                        <a:pt x="11" y="18"/>
                        <a:pt x="11" y="18"/>
                        <a:pt x="11" y="18"/>
                      </a:cubicBezTo>
                      <a:cubicBezTo>
                        <a:pt x="11" y="17"/>
                        <a:pt x="11" y="17"/>
                        <a:pt x="11" y="17"/>
                      </a:cubicBezTo>
                      <a:cubicBezTo>
                        <a:pt x="11" y="17"/>
                        <a:pt x="11" y="17"/>
                        <a:pt x="11" y="16"/>
                      </a:cubicBezTo>
                      <a:cubicBezTo>
                        <a:pt x="10" y="16"/>
                        <a:pt x="11" y="16"/>
                        <a:pt x="11" y="16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11" y="15"/>
                        <a:pt x="11" y="15"/>
                        <a:pt x="10" y="14"/>
                      </a:cubicBezTo>
                      <a:cubicBezTo>
                        <a:pt x="10" y="14"/>
                        <a:pt x="10" y="14"/>
                        <a:pt x="10" y="13"/>
                      </a:cubicBezTo>
                      <a:cubicBezTo>
                        <a:pt x="10" y="13"/>
                        <a:pt x="10" y="13"/>
                        <a:pt x="10" y="12"/>
                      </a:cubicBezTo>
                      <a:cubicBezTo>
                        <a:pt x="11" y="12"/>
                        <a:pt x="11" y="12"/>
                        <a:pt x="11" y="13"/>
                      </a:cubicBezTo>
                      <a:cubicBezTo>
                        <a:pt x="11" y="13"/>
                        <a:pt x="11" y="13"/>
                        <a:pt x="12" y="13"/>
                      </a:cubicBezTo>
                      <a:cubicBezTo>
                        <a:pt x="12" y="14"/>
                        <a:pt x="12" y="14"/>
                        <a:pt x="12" y="14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2" y="17"/>
                        <a:pt x="12" y="17"/>
                        <a:pt x="12" y="17"/>
                      </a:cubicBezTo>
                      <a:cubicBezTo>
                        <a:pt x="13" y="17"/>
                        <a:pt x="13" y="17"/>
                        <a:pt x="14" y="17"/>
                      </a:cubicBezTo>
                      <a:cubicBezTo>
                        <a:pt x="14" y="18"/>
                        <a:pt x="14" y="17"/>
                        <a:pt x="15" y="17"/>
                      </a:cubicBezTo>
                      <a:cubicBezTo>
                        <a:pt x="15" y="17"/>
                        <a:pt x="15" y="17"/>
                        <a:pt x="16" y="17"/>
                      </a:cubicBezTo>
                      <a:cubicBezTo>
                        <a:pt x="16" y="17"/>
                        <a:pt x="16" y="17"/>
                        <a:pt x="16" y="17"/>
                      </a:cubicBezTo>
                      <a:cubicBezTo>
                        <a:pt x="16" y="18"/>
                        <a:pt x="16" y="19"/>
                        <a:pt x="16" y="19"/>
                      </a:cubicBezTo>
                      <a:cubicBezTo>
                        <a:pt x="16" y="19"/>
                        <a:pt x="17" y="19"/>
                        <a:pt x="17" y="19"/>
                      </a:cubicBezTo>
                      <a:cubicBezTo>
                        <a:pt x="17" y="19"/>
                        <a:pt x="17" y="19"/>
                        <a:pt x="17" y="20"/>
                      </a:cubicBezTo>
                      <a:cubicBezTo>
                        <a:pt x="18" y="20"/>
                        <a:pt x="18" y="20"/>
                        <a:pt x="18" y="21"/>
                      </a:cubicBezTo>
                      <a:cubicBezTo>
                        <a:pt x="18" y="21"/>
                        <a:pt x="18" y="21"/>
                        <a:pt x="18" y="22"/>
                      </a:cubicBezTo>
                      <a:cubicBezTo>
                        <a:pt x="18" y="22"/>
                        <a:pt x="18" y="22"/>
                        <a:pt x="18" y="23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19" y="25"/>
                        <a:pt x="19" y="24"/>
                        <a:pt x="20" y="2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378" name="Freeform 127"/>
                <p:cNvSpPr>
                  <a:spLocks/>
                </p:cNvSpPr>
                <p:nvPr/>
              </p:nvSpPr>
              <p:spPr bwMode="auto">
                <a:xfrm>
                  <a:off x="4619" y="1881"/>
                  <a:ext cx="245" cy="197"/>
                </a:xfrm>
                <a:custGeom>
                  <a:avLst/>
                  <a:gdLst>
                    <a:gd name="T0" fmla="*/ 87 w 92"/>
                    <a:gd name="T1" fmla="*/ 67 h 74"/>
                    <a:gd name="T2" fmla="*/ 91 w 92"/>
                    <a:gd name="T3" fmla="*/ 66 h 74"/>
                    <a:gd name="T4" fmla="*/ 91 w 92"/>
                    <a:gd name="T5" fmla="*/ 63 h 74"/>
                    <a:gd name="T6" fmla="*/ 88 w 92"/>
                    <a:gd name="T7" fmla="*/ 57 h 74"/>
                    <a:gd name="T8" fmla="*/ 82 w 92"/>
                    <a:gd name="T9" fmla="*/ 47 h 74"/>
                    <a:gd name="T10" fmla="*/ 84 w 92"/>
                    <a:gd name="T11" fmla="*/ 42 h 74"/>
                    <a:gd name="T12" fmla="*/ 80 w 92"/>
                    <a:gd name="T13" fmla="*/ 41 h 74"/>
                    <a:gd name="T14" fmla="*/ 79 w 92"/>
                    <a:gd name="T15" fmla="*/ 34 h 74"/>
                    <a:gd name="T16" fmla="*/ 80 w 92"/>
                    <a:gd name="T17" fmla="*/ 31 h 74"/>
                    <a:gd name="T18" fmla="*/ 78 w 92"/>
                    <a:gd name="T19" fmla="*/ 29 h 74"/>
                    <a:gd name="T20" fmla="*/ 79 w 92"/>
                    <a:gd name="T21" fmla="*/ 27 h 74"/>
                    <a:gd name="T22" fmla="*/ 80 w 92"/>
                    <a:gd name="T23" fmla="*/ 24 h 74"/>
                    <a:gd name="T24" fmla="*/ 81 w 92"/>
                    <a:gd name="T25" fmla="*/ 19 h 74"/>
                    <a:gd name="T26" fmla="*/ 80 w 92"/>
                    <a:gd name="T27" fmla="*/ 14 h 74"/>
                    <a:gd name="T28" fmla="*/ 75 w 92"/>
                    <a:gd name="T29" fmla="*/ 12 h 74"/>
                    <a:gd name="T30" fmla="*/ 70 w 92"/>
                    <a:gd name="T31" fmla="*/ 9 h 74"/>
                    <a:gd name="T32" fmla="*/ 65 w 92"/>
                    <a:gd name="T33" fmla="*/ 8 h 74"/>
                    <a:gd name="T34" fmla="*/ 62 w 92"/>
                    <a:gd name="T35" fmla="*/ 7 h 74"/>
                    <a:gd name="T36" fmla="*/ 58 w 92"/>
                    <a:gd name="T37" fmla="*/ 7 h 74"/>
                    <a:gd name="T38" fmla="*/ 54 w 92"/>
                    <a:gd name="T39" fmla="*/ 8 h 74"/>
                    <a:gd name="T40" fmla="*/ 47 w 92"/>
                    <a:gd name="T41" fmla="*/ 12 h 74"/>
                    <a:gd name="T42" fmla="*/ 40 w 92"/>
                    <a:gd name="T43" fmla="*/ 15 h 74"/>
                    <a:gd name="T44" fmla="*/ 25 w 92"/>
                    <a:gd name="T45" fmla="*/ 11 h 74"/>
                    <a:gd name="T46" fmla="*/ 21 w 92"/>
                    <a:gd name="T47" fmla="*/ 6 h 74"/>
                    <a:gd name="T48" fmla="*/ 20 w 92"/>
                    <a:gd name="T49" fmla="*/ 3 h 74"/>
                    <a:gd name="T50" fmla="*/ 20 w 92"/>
                    <a:gd name="T51" fmla="*/ 1 h 74"/>
                    <a:gd name="T52" fmla="*/ 16 w 92"/>
                    <a:gd name="T53" fmla="*/ 1 h 74"/>
                    <a:gd name="T54" fmla="*/ 7 w 92"/>
                    <a:gd name="T55" fmla="*/ 4 h 74"/>
                    <a:gd name="T56" fmla="*/ 2 w 92"/>
                    <a:gd name="T57" fmla="*/ 0 h 74"/>
                    <a:gd name="T58" fmla="*/ 0 w 92"/>
                    <a:gd name="T59" fmla="*/ 2 h 74"/>
                    <a:gd name="T60" fmla="*/ 1 w 92"/>
                    <a:gd name="T61" fmla="*/ 5 h 74"/>
                    <a:gd name="T62" fmla="*/ 3 w 92"/>
                    <a:gd name="T63" fmla="*/ 7 h 74"/>
                    <a:gd name="T64" fmla="*/ 3 w 92"/>
                    <a:gd name="T65" fmla="*/ 11 h 74"/>
                    <a:gd name="T66" fmla="*/ 4 w 92"/>
                    <a:gd name="T67" fmla="*/ 13 h 74"/>
                    <a:gd name="T68" fmla="*/ 5 w 92"/>
                    <a:gd name="T69" fmla="*/ 17 h 74"/>
                    <a:gd name="T70" fmla="*/ 8 w 92"/>
                    <a:gd name="T71" fmla="*/ 20 h 74"/>
                    <a:gd name="T72" fmla="*/ 11 w 92"/>
                    <a:gd name="T73" fmla="*/ 21 h 74"/>
                    <a:gd name="T74" fmla="*/ 10 w 92"/>
                    <a:gd name="T75" fmla="*/ 22 h 74"/>
                    <a:gd name="T76" fmla="*/ 10 w 92"/>
                    <a:gd name="T77" fmla="*/ 25 h 74"/>
                    <a:gd name="T78" fmla="*/ 8 w 92"/>
                    <a:gd name="T79" fmla="*/ 28 h 74"/>
                    <a:gd name="T80" fmla="*/ 8 w 92"/>
                    <a:gd name="T81" fmla="*/ 30 h 74"/>
                    <a:gd name="T82" fmla="*/ 9 w 92"/>
                    <a:gd name="T83" fmla="*/ 32 h 74"/>
                    <a:gd name="T84" fmla="*/ 11 w 92"/>
                    <a:gd name="T85" fmla="*/ 36 h 74"/>
                    <a:gd name="T86" fmla="*/ 16 w 92"/>
                    <a:gd name="T87" fmla="*/ 38 h 74"/>
                    <a:gd name="T88" fmla="*/ 19 w 92"/>
                    <a:gd name="T89" fmla="*/ 42 h 74"/>
                    <a:gd name="T90" fmla="*/ 19 w 92"/>
                    <a:gd name="T91" fmla="*/ 44 h 74"/>
                    <a:gd name="T92" fmla="*/ 19 w 92"/>
                    <a:gd name="T93" fmla="*/ 46 h 74"/>
                    <a:gd name="T94" fmla="*/ 21 w 92"/>
                    <a:gd name="T95" fmla="*/ 49 h 74"/>
                    <a:gd name="T96" fmla="*/ 24 w 92"/>
                    <a:gd name="T97" fmla="*/ 50 h 74"/>
                    <a:gd name="T98" fmla="*/ 26 w 92"/>
                    <a:gd name="T99" fmla="*/ 50 h 74"/>
                    <a:gd name="T100" fmla="*/ 31 w 92"/>
                    <a:gd name="T101" fmla="*/ 51 h 74"/>
                    <a:gd name="T102" fmla="*/ 34 w 92"/>
                    <a:gd name="T103" fmla="*/ 56 h 74"/>
                    <a:gd name="T104" fmla="*/ 37 w 92"/>
                    <a:gd name="T105" fmla="*/ 61 h 74"/>
                    <a:gd name="T106" fmla="*/ 45 w 92"/>
                    <a:gd name="T107" fmla="*/ 65 h 74"/>
                    <a:gd name="T108" fmla="*/ 54 w 92"/>
                    <a:gd name="T109" fmla="*/ 67 h 74"/>
                    <a:gd name="T110" fmla="*/ 62 w 92"/>
                    <a:gd name="T111" fmla="*/ 65 h 74"/>
                    <a:gd name="T112" fmla="*/ 67 w 92"/>
                    <a:gd name="T113" fmla="*/ 71 h 74"/>
                    <a:gd name="T114" fmla="*/ 76 w 92"/>
                    <a:gd name="T115" fmla="*/ 72 h 74"/>
                    <a:gd name="T116" fmla="*/ 85 w 92"/>
                    <a:gd name="T117" fmla="*/ 73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92" h="74">
                      <a:moveTo>
                        <a:pt x="85" y="70"/>
                      </a:moveTo>
                      <a:cubicBezTo>
                        <a:pt x="85" y="69"/>
                        <a:pt x="85" y="69"/>
                        <a:pt x="86" y="69"/>
                      </a:cubicBezTo>
                      <a:cubicBezTo>
                        <a:pt x="86" y="68"/>
                        <a:pt x="86" y="68"/>
                        <a:pt x="86" y="68"/>
                      </a:cubicBezTo>
                      <a:cubicBezTo>
                        <a:pt x="86" y="68"/>
                        <a:pt x="86" y="67"/>
                        <a:pt x="87" y="67"/>
                      </a:cubicBezTo>
                      <a:cubicBezTo>
                        <a:pt x="87" y="67"/>
                        <a:pt x="88" y="66"/>
                        <a:pt x="88" y="66"/>
                      </a:cubicBezTo>
                      <a:cubicBezTo>
                        <a:pt x="89" y="66"/>
                        <a:pt x="89" y="66"/>
                        <a:pt x="90" y="66"/>
                      </a:cubicBezTo>
                      <a:cubicBezTo>
                        <a:pt x="90" y="66"/>
                        <a:pt x="91" y="66"/>
                        <a:pt x="91" y="66"/>
                      </a:cubicBezTo>
                      <a:cubicBezTo>
                        <a:pt x="91" y="66"/>
                        <a:pt x="91" y="66"/>
                        <a:pt x="91" y="66"/>
                      </a:cubicBezTo>
                      <a:cubicBezTo>
                        <a:pt x="92" y="65"/>
                        <a:pt x="92" y="65"/>
                        <a:pt x="92" y="65"/>
                      </a:cubicBezTo>
                      <a:cubicBezTo>
                        <a:pt x="92" y="65"/>
                        <a:pt x="92" y="65"/>
                        <a:pt x="92" y="65"/>
                      </a:cubicBezTo>
                      <a:cubicBezTo>
                        <a:pt x="92" y="64"/>
                        <a:pt x="92" y="63"/>
                        <a:pt x="92" y="63"/>
                      </a:cubicBezTo>
                      <a:cubicBezTo>
                        <a:pt x="92" y="63"/>
                        <a:pt x="92" y="63"/>
                        <a:pt x="91" y="63"/>
                      </a:cubicBezTo>
                      <a:cubicBezTo>
                        <a:pt x="91" y="63"/>
                        <a:pt x="90" y="63"/>
                        <a:pt x="90" y="63"/>
                      </a:cubicBezTo>
                      <a:cubicBezTo>
                        <a:pt x="90" y="62"/>
                        <a:pt x="90" y="61"/>
                        <a:pt x="90" y="60"/>
                      </a:cubicBezTo>
                      <a:cubicBezTo>
                        <a:pt x="90" y="59"/>
                        <a:pt x="90" y="58"/>
                        <a:pt x="90" y="58"/>
                      </a:cubicBezTo>
                      <a:cubicBezTo>
                        <a:pt x="90" y="58"/>
                        <a:pt x="88" y="57"/>
                        <a:pt x="88" y="57"/>
                      </a:cubicBezTo>
                      <a:cubicBezTo>
                        <a:pt x="87" y="57"/>
                        <a:pt x="86" y="57"/>
                        <a:pt x="86" y="56"/>
                      </a:cubicBezTo>
                      <a:cubicBezTo>
                        <a:pt x="85" y="56"/>
                        <a:pt x="83" y="54"/>
                        <a:pt x="82" y="52"/>
                      </a:cubicBezTo>
                      <a:cubicBezTo>
                        <a:pt x="81" y="51"/>
                        <a:pt x="81" y="50"/>
                        <a:pt x="81" y="49"/>
                      </a:cubicBezTo>
                      <a:cubicBezTo>
                        <a:pt x="81" y="49"/>
                        <a:pt x="81" y="48"/>
                        <a:pt x="82" y="47"/>
                      </a:cubicBezTo>
                      <a:cubicBezTo>
                        <a:pt x="83" y="46"/>
                        <a:pt x="84" y="45"/>
                        <a:pt x="84" y="45"/>
                      </a:cubicBezTo>
                      <a:cubicBezTo>
                        <a:pt x="84" y="44"/>
                        <a:pt x="84" y="44"/>
                        <a:pt x="84" y="44"/>
                      </a:cubicBezTo>
                      <a:cubicBezTo>
                        <a:pt x="84" y="43"/>
                        <a:pt x="84" y="43"/>
                        <a:pt x="84" y="43"/>
                      </a:cubicBezTo>
                      <a:cubicBezTo>
                        <a:pt x="84" y="43"/>
                        <a:pt x="84" y="42"/>
                        <a:pt x="84" y="42"/>
                      </a:cubicBezTo>
                      <a:cubicBezTo>
                        <a:pt x="83" y="42"/>
                        <a:pt x="83" y="42"/>
                        <a:pt x="82" y="42"/>
                      </a:cubicBezTo>
                      <a:cubicBezTo>
                        <a:pt x="82" y="42"/>
                        <a:pt x="81" y="42"/>
                        <a:pt x="81" y="42"/>
                      </a:cubicBezTo>
                      <a:cubicBezTo>
                        <a:pt x="81" y="42"/>
                        <a:pt x="81" y="42"/>
                        <a:pt x="80" y="42"/>
                      </a:cubicBezTo>
                      <a:cubicBezTo>
                        <a:pt x="80" y="41"/>
                        <a:pt x="80" y="41"/>
                        <a:pt x="80" y="41"/>
                      </a:cubicBezTo>
                      <a:cubicBezTo>
                        <a:pt x="80" y="41"/>
                        <a:pt x="80" y="41"/>
                        <a:pt x="80" y="41"/>
                      </a:cubicBezTo>
                      <a:cubicBezTo>
                        <a:pt x="80" y="41"/>
                        <a:pt x="80" y="40"/>
                        <a:pt x="80" y="39"/>
                      </a:cubicBezTo>
                      <a:cubicBezTo>
                        <a:pt x="80" y="38"/>
                        <a:pt x="80" y="36"/>
                        <a:pt x="79" y="36"/>
                      </a:cubicBezTo>
                      <a:cubicBezTo>
                        <a:pt x="79" y="36"/>
                        <a:pt x="79" y="35"/>
                        <a:pt x="79" y="34"/>
                      </a:cubicBezTo>
                      <a:cubicBezTo>
                        <a:pt x="79" y="34"/>
                        <a:pt x="79" y="33"/>
                        <a:pt x="79" y="33"/>
                      </a:cubicBezTo>
                      <a:cubicBezTo>
                        <a:pt x="79" y="32"/>
                        <a:pt x="79" y="32"/>
                        <a:pt x="79" y="31"/>
                      </a:cubicBezTo>
                      <a:cubicBezTo>
                        <a:pt x="80" y="31"/>
                        <a:pt x="80" y="31"/>
                        <a:pt x="80" y="31"/>
                      </a:cubicBezTo>
                      <a:cubicBezTo>
                        <a:pt x="80" y="31"/>
                        <a:pt x="80" y="31"/>
                        <a:pt x="80" y="31"/>
                      </a:cubicBezTo>
                      <a:cubicBezTo>
                        <a:pt x="80" y="31"/>
                        <a:pt x="79" y="31"/>
                        <a:pt x="79" y="31"/>
                      </a:cubicBezTo>
                      <a:cubicBezTo>
                        <a:pt x="78" y="31"/>
                        <a:pt x="78" y="30"/>
                        <a:pt x="78" y="30"/>
                      </a:cubicBezTo>
                      <a:cubicBezTo>
                        <a:pt x="78" y="30"/>
                        <a:pt x="78" y="30"/>
                        <a:pt x="78" y="29"/>
                      </a:cubicBezTo>
                      <a:cubicBezTo>
                        <a:pt x="78" y="29"/>
                        <a:pt x="78" y="29"/>
                        <a:pt x="78" y="29"/>
                      </a:cubicBezTo>
                      <a:cubicBezTo>
                        <a:pt x="78" y="28"/>
                        <a:pt x="78" y="28"/>
                        <a:pt x="78" y="27"/>
                      </a:cubicBezTo>
                      <a:cubicBezTo>
                        <a:pt x="78" y="27"/>
                        <a:pt x="78" y="27"/>
                        <a:pt x="78" y="27"/>
                      </a:cubicBezTo>
                      <a:cubicBezTo>
                        <a:pt x="79" y="27"/>
                        <a:pt x="79" y="27"/>
                        <a:pt x="79" y="27"/>
                      </a:cubicBezTo>
                      <a:cubicBezTo>
                        <a:pt x="79" y="27"/>
                        <a:pt x="79" y="27"/>
                        <a:pt x="79" y="27"/>
                      </a:cubicBezTo>
                      <a:cubicBezTo>
                        <a:pt x="79" y="26"/>
                        <a:pt x="79" y="26"/>
                        <a:pt x="79" y="26"/>
                      </a:cubicBezTo>
                      <a:cubicBezTo>
                        <a:pt x="79" y="26"/>
                        <a:pt x="79" y="25"/>
                        <a:pt x="79" y="25"/>
                      </a:cubicBezTo>
                      <a:cubicBezTo>
                        <a:pt x="79" y="25"/>
                        <a:pt x="79" y="24"/>
                        <a:pt x="80" y="24"/>
                      </a:cubicBezTo>
                      <a:cubicBezTo>
                        <a:pt x="80" y="24"/>
                        <a:pt x="80" y="24"/>
                        <a:pt x="80" y="24"/>
                      </a:cubicBezTo>
                      <a:cubicBezTo>
                        <a:pt x="80" y="24"/>
                        <a:pt x="80" y="24"/>
                        <a:pt x="80" y="24"/>
                      </a:cubicBezTo>
                      <a:cubicBezTo>
                        <a:pt x="80" y="23"/>
                        <a:pt x="80" y="23"/>
                        <a:pt x="81" y="22"/>
                      </a:cubicBezTo>
                      <a:cubicBezTo>
                        <a:pt x="81" y="22"/>
                        <a:pt x="81" y="21"/>
                        <a:pt x="81" y="21"/>
                      </a:cubicBezTo>
                      <a:cubicBezTo>
                        <a:pt x="81" y="20"/>
                        <a:pt x="81" y="20"/>
                        <a:pt x="81" y="19"/>
                      </a:cubicBezTo>
                      <a:cubicBezTo>
                        <a:pt x="81" y="19"/>
                        <a:pt x="81" y="19"/>
                        <a:pt x="81" y="18"/>
                      </a:cubicBezTo>
                      <a:cubicBezTo>
                        <a:pt x="81" y="18"/>
                        <a:pt x="81" y="17"/>
                        <a:pt x="80" y="16"/>
                      </a:cubicBezTo>
                      <a:cubicBezTo>
                        <a:pt x="80" y="15"/>
                        <a:pt x="80" y="15"/>
                        <a:pt x="80" y="15"/>
                      </a:cubicBezTo>
                      <a:cubicBezTo>
                        <a:pt x="80" y="14"/>
                        <a:pt x="80" y="14"/>
                        <a:pt x="80" y="14"/>
                      </a:cubicBezTo>
                      <a:cubicBezTo>
                        <a:pt x="80" y="14"/>
                        <a:pt x="80" y="14"/>
                        <a:pt x="79" y="14"/>
                      </a:cubicBezTo>
                      <a:cubicBezTo>
                        <a:pt x="78" y="14"/>
                        <a:pt x="77" y="14"/>
                        <a:pt x="76" y="14"/>
                      </a:cubicBezTo>
                      <a:cubicBezTo>
                        <a:pt x="76" y="13"/>
                        <a:pt x="75" y="13"/>
                        <a:pt x="75" y="13"/>
                      </a:cubicBezTo>
                      <a:cubicBezTo>
                        <a:pt x="75" y="12"/>
                        <a:pt x="75" y="12"/>
                        <a:pt x="75" y="12"/>
                      </a:cubicBezTo>
                      <a:cubicBezTo>
                        <a:pt x="75" y="12"/>
                        <a:pt x="75" y="12"/>
                        <a:pt x="74" y="12"/>
                      </a:cubicBezTo>
                      <a:cubicBezTo>
                        <a:pt x="74" y="12"/>
                        <a:pt x="73" y="12"/>
                        <a:pt x="73" y="11"/>
                      </a:cubicBezTo>
                      <a:cubicBezTo>
                        <a:pt x="72" y="11"/>
                        <a:pt x="72" y="10"/>
                        <a:pt x="72" y="10"/>
                      </a:cubicBezTo>
                      <a:cubicBezTo>
                        <a:pt x="71" y="10"/>
                        <a:pt x="71" y="9"/>
                        <a:pt x="70" y="9"/>
                      </a:cubicBezTo>
                      <a:cubicBezTo>
                        <a:pt x="70" y="9"/>
                        <a:pt x="69" y="9"/>
                        <a:pt x="69" y="9"/>
                      </a:cubicBezTo>
                      <a:cubicBezTo>
                        <a:pt x="68" y="9"/>
                        <a:pt x="67" y="9"/>
                        <a:pt x="67" y="9"/>
                      </a:cubicBezTo>
                      <a:cubicBezTo>
                        <a:pt x="66" y="9"/>
                        <a:pt x="65" y="9"/>
                        <a:pt x="65" y="9"/>
                      </a:cubicBezTo>
                      <a:cubicBezTo>
                        <a:pt x="65" y="8"/>
                        <a:pt x="65" y="8"/>
                        <a:pt x="65" y="8"/>
                      </a:cubicBezTo>
                      <a:cubicBezTo>
                        <a:pt x="64" y="8"/>
                        <a:pt x="64" y="8"/>
                        <a:pt x="63" y="8"/>
                      </a:cubicBezTo>
                      <a:cubicBezTo>
                        <a:pt x="63" y="8"/>
                        <a:pt x="63" y="8"/>
                        <a:pt x="62" y="7"/>
                      </a:cubicBezTo>
                      <a:cubicBezTo>
                        <a:pt x="62" y="7"/>
                        <a:pt x="62" y="7"/>
                        <a:pt x="62" y="7"/>
                      </a:cubicBezTo>
                      <a:cubicBezTo>
                        <a:pt x="62" y="7"/>
                        <a:pt x="62" y="7"/>
                        <a:pt x="62" y="7"/>
                      </a:cubicBezTo>
                      <a:cubicBezTo>
                        <a:pt x="62" y="7"/>
                        <a:pt x="62" y="6"/>
                        <a:pt x="61" y="6"/>
                      </a:cubicBezTo>
                      <a:cubicBezTo>
                        <a:pt x="61" y="6"/>
                        <a:pt x="60" y="6"/>
                        <a:pt x="60" y="6"/>
                      </a:cubicBezTo>
                      <a:cubicBezTo>
                        <a:pt x="59" y="6"/>
                        <a:pt x="59" y="6"/>
                        <a:pt x="58" y="6"/>
                      </a:cubicBezTo>
                      <a:cubicBezTo>
                        <a:pt x="58" y="6"/>
                        <a:pt x="58" y="7"/>
                        <a:pt x="58" y="7"/>
                      </a:cubicBezTo>
                      <a:cubicBezTo>
                        <a:pt x="58" y="7"/>
                        <a:pt x="57" y="7"/>
                        <a:pt x="57" y="7"/>
                      </a:cubicBezTo>
                      <a:cubicBezTo>
                        <a:pt x="57" y="8"/>
                        <a:pt x="57" y="7"/>
                        <a:pt x="56" y="7"/>
                      </a:cubicBezTo>
                      <a:cubicBezTo>
                        <a:pt x="56" y="7"/>
                        <a:pt x="55" y="7"/>
                        <a:pt x="55" y="7"/>
                      </a:cubicBezTo>
                      <a:cubicBezTo>
                        <a:pt x="54" y="7"/>
                        <a:pt x="54" y="8"/>
                        <a:pt x="54" y="8"/>
                      </a:cubicBezTo>
                      <a:cubicBezTo>
                        <a:pt x="53" y="8"/>
                        <a:pt x="53" y="8"/>
                        <a:pt x="52" y="8"/>
                      </a:cubicBezTo>
                      <a:cubicBezTo>
                        <a:pt x="52" y="9"/>
                        <a:pt x="51" y="10"/>
                        <a:pt x="50" y="10"/>
                      </a:cubicBezTo>
                      <a:cubicBezTo>
                        <a:pt x="50" y="11"/>
                        <a:pt x="49" y="11"/>
                        <a:pt x="49" y="12"/>
                      </a:cubicBezTo>
                      <a:cubicBezTo>
                        <a:pt x="49" y="12"/>
                        <a:pt x="48" y="12"/>
                        <a:pt x="47" y="12"/>
                      </a:cubicBezTo>
                      <a:cubicBezTo>
                        <a:pt x="47" y="12"/>
                        <a:pt x="47" y="13"/>
                        <a:pt x="47" y="13"/>
                      </a:cubicBezTo>
                      <a:cubicBezTo>
                        <a:pt x="47" y="14"/>
                        <a:pt x="47" y="14"/>
                        <a:pt x="46" y="14"/>
                      </a:cubicBezTo>
                      <a:cubicBezTo>
                        <a:pt x="45" y="14"/>
                        <a:pt x="44" y="14"/>
                        <a:pt x="43" y="14"/>
                      </a:cubicBezTo>
                      <a:cubicBezTo>
                        <a:pt x="42" y="14"/>
                        <a:pt x="41" y="15"/>
                        <a:pt x="40" y="15"/>
                      </a:cubicBezTo>
                      <a:cubicBezTo>
                        <a:pt x="38" y="16"/>
                        <a:pt x="38" y="16"/>
                        <a:pt x="36" y="16"/>
                      </a:cubicBezTo>
                      <a:cubicBezTo>
                        <a:pt x="35" y="16"/>
                        <a:pt x="32" y="14"/>
                        <a:pt x="31" y="13"/>
                      </a:cubicBezTo>
                      <a:cubicBezTo>
                        <a:pt x="30" y="13"/>
                        <a:pt x="29" y="12"/>
                        <a:pt x="29" y="12"/>
                      </a:cubicBezTo>
                      <a:cubicBezTo>
                        <a:pt x="28" y="11"/>
                        <a:pt x="26" y="12"/>
                        <a:pt x="25" y="11"/>
                      </a:cubicBezTo>
                      <a:cubicBezTo>
                        <a:pt x="24" y="11"/>
                        <a:pt x="24" y="11"/>
                        <a:pt x="24" y="9"/>
                      </a:cubicBezTo>
                      <a:cubicBezTo>
                        <a:pt x="23" y="8"/>
                        <a:pt x="23" y="7"/>
                        <a:pt x="23" y="7"/>
                      </a:cubicBezTo>
                      <a:cubicBezTo>
                        <a:pt x="23" y="7"/>
                        <a:pt x="23" y="7"/>
                        <a:pt x="23" y="7"/>
                      </a:cubicBezTo>
                      <a:cubicBezTo>
                        <a:pt x="22" y="7"/>
                        <a:pt x="21" y="7"/>
                        <a:pt x="21" y="6"/>
                      </a:cubicBezTo>
                      <a:cubicBezTo>
                        <a:pt x="21" y="6"/>
                        <a:pt x="20" y="6"/>
                        <a:pt x="20" y="5"/>
                      </a:cubicBezTo>
                      <a:cubicBezTo>
                        <a:pt x="19" y="5"/>
                        <a:pt x="19" y="4"/>
                        <a:pt x="19" y="4"/>
                      </a:cubicBezTo>
                      <a:cubicBezTo>
                        <a:pt x="19" y="4"/>
                        <a:pt x="19" y="3"/>
                        <a:pt x="19" y="3"/>
                      </a:cubicBezTo>
                      <a:cubicBezTo>
                        <a:pt x="20" y="3"/>
                        <a:pt x="20" y="3"/>
                        <a:pt x="20" y="3"/>
                      </a:cubicBezTo>
                      <a:cubicBezTo>
                        <a:pt x="20" y="3"/>
                        <a:pt x="20" y="3"/>
                        <a:pt x="20" y="3"/>
                      </a:cubicBezTo>
                      <a:cubicBezTo>
                        <a:pt x="19" y="3"/>
                        <a:pt x="19" y="2"/>
                        <a:pt x="19" y="2"/>
                      </a:cubicBezTo>
                      <a:cubicBezTo>
                        <a:pt x="19" y="2"/>
                        <a:pt x="19" y="2"/>
                        <a:pt x="19" y="1"/>
                      </a:cubicBezTo>
                      <a:cubicBezTo>
                        <a:pt x="19" y="1"/>
                        <a:pt x="20" y="1"/>
                        <a:pt x="20" y="1"/>
                      </a:cubicBezTo>
                      <a:cubicBezTo>
                        <a:pt x="19" y="1"/>
                        <a:pt x="19" y="1"/>
                        <a:pt x="19" y="0"/>
                      </a:cubicBezTo>
                      <a:cubicBezTo>
                        <a:pt x="19" y="0"/>
                        <a:pt x="19" y="0"/>
                        <a:pt x="18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7" y="0"/>
                        <a:pt x="17" y="0"/>
                        <a:pt x="16" y="1"/>
                      </a:cubicBezTo>
                      <a:cubicBezTo>
                        <a:pt x="16" y="1"/>
                        <a:pt x="16" y="1"/>
                        <a:pt x="15" y="2"/>
                      </a:cubicBezTo>
                      <a:cubicBezTo>
                        <a:pt x="14" y="3"/>
                        <a:pt x="13" y="4"/>
                        <a:pt x="12" y="5"/>
                      </a:cubicBezTo>
                      <a:cubicBezTo>
                        <a:pt x="10" y="6"/>
                        <a:pt x="8" y="5"/>
                        <a:pt x="7" y="5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6" y="4"/>
                        <a:pt x="5" y="3"/>
                        <a:pt x="5" y="2"/>
                      </a:cubicBezTo>
                      <a:cubicBezTo>
                        <a:pt x="5" y="2"/>
                        <a:pt x="4" y="2"/>
                        <a:pt x="4" y="2"/>
                      </a:cubicBezTo>
                      <a:cubicBezTo>
                        <a:pt x="4" y="1"/>
                        <a:pt x="3" y="1"/>
                        <a:pt x="3" y="1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1"/>
                      </a:cubicBezTo>
                      <a:cubicBezTo>
                        <a:pt x="2" y="1"/>
                        <a:pt x="2" y="1"/>
                        <a:pt x="2" y="2"/>
                      </a:cubicBezTo>
                      <a:cubicBezTo>
                        <a:pt x="1" y="2"/>
                        <a:pt x="1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5"/>
                      </a:cubicBezTo>
                      <a:cubicBezTo>
                        <a:pt x="2" y="5"/>
                        <a:pt x="2" y="6"/>
                        <a:pt x="2" y="6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2" y="7"/>
                        <a:pt x="2" y="7"/>
                        <a:pt x="3" y="7"/>
                      </a:cubicBezTo>
                      <a:cubicBezTo>
                        <a:pt x="3" y="8"/>
                        <a:pt x="2" y="8"/>
                        <a:pt x="2" y="9"/>
                      </a:cubicBezTo>
                      <a:cubicBezTo>
                        <a:pt x="2" y="9"/>
                        <a:pt x="1" y="10"/>
                        <a:pt x="2" y="10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10"/>
                        <a:pt x="3" y="10"/>
                        <a:pt x="3" y="11"/>
                      </a:cubicBezTo>
                      <a:cubicBezTo>
                        <a:pt x="3" y="11"/>
                        <a:pt x="3" y="11"/>
                        <a:pt x="3" y="12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3" y="12"/>
                        <a:pt x="3" y="12"/>
                        <a:pt x="3" y="13"/>
                      </a:cubicBezTo>
                      <a:cubicBezTo>
                        <a:pt x="3" y="13"/>
                        <a:pt x="4" y="13"/>
                        <a:pt x="4" y="13"/>
                      </a:cubicBezTo>
                      <a:cubicBezTo>
                        <a:pt x="4" y="13"/>
                        <a:pt x="4" y="14"/>
                        <a:pt x="4" y="14"/>
                      </a:cubicBezTo>
                      <a:cubicBezTo>
                        <a:pt x="4" y="14"/>
                        <a:pt x="4" y="15"/>
                        <a:pt x="5" y="1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5" y="16"/>
                        <a:pt x="5" y="17"/>
                        <a:pt x="5" y="17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6" y="18"/>
                        <a:pt x="6" y="18"/>
                        <a:pt x="7" y="19"/>
                      </a:cubicBezTo>
                      <a:cubicBezTo>
                        <a:pt x="7" y="19"/>
                        <a:pt x="7" y="19"/>
                        <a:pt x="7" y="20"/>
                      </a:cubicBezTo>
                      <a:cubicBezTo>
                        <a:pt x="7" y="20"/>
                        <a:pt x="7" y="20"/>
                        <a:pt x="8" y="20"/>
                      </a:cubicBezTo>
                      <a:cubicBezTo>
                        <a:pt x="8" y="20"/>
                        <a:pt x="8" y="20"/>
                        <a:pt x="9" y="20"/>
                      </a:cubicBezTo>
                      <a:cubicBezTo>
                        <a:pt x="9" y="20"/>
                        <a:pt x="9" y="20"/>
                        <a:pt x="9" y="21"/>
                      </a:cubicBezTo>
                      <a:cubicBezTo>
                        <a:pt x="9" y="21"/>
                        <a:pt x="9" y="21"/>
                        <a:pt x="10" y="21"/>
                      </a:cubicBezTo>
                      <a:cubicBezTo>
                        <a:pt x="10" y="21"/>
                        <a:pt x="11" y="20"/>
                        <a:pt x="11" y="21"/>
                      </a:cubicBezTo>
                      <a:cubicBezTo>
                        <a:pt x="11" y="21"/>
                        <a:pt x="11" y="21"/>
                        <a:pt x="11" y="22"/>
                      </a:cubicBezTo>
                      <a:cubicBezTo>
                        <a:pt x="11" y="22"/>
                        <a:pt x="11" y="22"/>
                        <a:pt x="10" y="22"/>
                      </a:cubicBezTo>
                      <a:cubicBezTo>
                        <a:pt x="10" y="22"/>
                        <a:pt x="10" y="22"/>
                        <a:pt x="10" y="22"/>
                      </a:cubicBezTo>
                      <a:cubicBezTo>
                        <a:pt x="10" y="22"/>
                        <a:pt x="10" y="22"/>
                        <a:pt x="10" y="22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1" y="23"/>
                        <a:pt x="11" y="24"/>
                        <a:pt x="11" y="24"/>
                      </a:cubicBezTo>
                      <a:cubicBezTo>
                        <a:pt x="11" y="24"/>
                        <a:pt x="11" y="24"/>
                        <a:pt x="10" y="25"/>
                      </a:cubicBezTo>
                      <a:cubicBezTo>
                        <a:pt x="10" y="25"/>
                        <a:pt x="10" y="25"/>
                        <a:pt x="10" y="25"/>
                      </a:cubicBezTo>
                      <a:cubicBezTo>
                        <a:pt x="10" y="26"/>
                        <a:pt x="9" y="26"/>
                        <a:pt x="9" y="26"/>
                      </a:cubicBezTo>
                      <a:cubicBezTo>
                        <a:pt x="9" y="26"/>
                        <a:pt x="9" y="26"/>
                        <a:pt x="9" y="27"/>
                      </a:cubicBezTo>
                      <a:cubicBezTo>
                        <a:pt x="9" y="27"/>
                        <a:pt x="9" y="28"/>
                        <a:pt x="9" y="28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8" y="28"/>
                        <a:pt x="8" y="28"/>
                        <a:pt x="8" y="29"/>
                      </a:cubicBezTo>
                      <a:cubicBezTo>
                        <a:pt x="8" y="29"/>
                        <a:pt x="8" y="29"/>
                        <a:pt x="8" y="29"/>
                      </a:cubicBezTo>
                      <a:cubicBezTo>
                        <a:pt x="8" y="29"/>
                        <a:pt x="8" y="29"/>
                        <a:pt x="8" y="30"/>
                      </a:cubicBezTo>
                      <a:cubicBezTo>
                        <a:pt x="8" y="30"/>
                        <a:pt x="8" y="30"/>
                        <a:pt x="8" y="30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8" y="32"/>
                        <a:pt x="9" y="32"/>
                        <a:pt x="9" y="32"/>
                      </a:cubicBezTo>
                      <a:cubicBezTo>
                        <a:pt x="9" y="32"/>
                        <a:pt x="9" y="32"/>
                        <a:pt x="9" y="32"/>
                      </a:cubicBez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10" y="34"/>
                        <a:pt x="11" y="34"/>
                        <a:pt x="11" y="35"/>
                      </a:cubicBezTo>
                      <a:cubicBezTo>
                        <a:pt x="11" y="35"/>
                        <a:pt x="11" y="36"/>
                        <a:pt x="11" y="36"/>
                      </a:cubicBezTo>
                      <a:cubicBezTo>
                        <a:pt x="11" y="36"/>
                        <a:pt x="11" y="36"/>
                        <a:pt x="12" y="36"/>
                      </a:cubicBezTo>
                      <a:cubicBezTo>
                        <a:pt x="12" y="36"/>
                        <a:pt x="12" y="36"/>
                        <a:pt x="12" y="36"/>
                      </a:cubicBezTo>
                      <a:cubicBezTo>
                        <a:pt x="13" y="36"/>
                        <a:pt x="13" y="36"/>
                        <a:pt x="14" y="37"/>
                      </a:cubicBezTo>
                      <a:cubicBezTo>
                        <a:pt x="14" y="37"/>
                        <a:pt x="15" y="38"/>
                        <a:pt x="16" y="38"/>
                      </a:cubicBezTo>
                      <a:cubicBezTo>
                        <a:pt x="16" y="38"/>
                        <a:pt x="16" y="38"/>
                        <a:pt x="16" y="38"/>
                      </a:cubicBezTo>
                      <a:cubicBezTo>
                        <a:pt x="16" y="38"/>
                        <a:pt x="16" y="38"/>
                        <a:pt x="17" y="38"/>
                      </a:cubicBezTo>
                      <a:cubicBezTo>
                        <a:pt x="17" y="38"/>
                        <a:pt x="18" y="39"/>
                        <a:pt x="18" y="40"/>
                      </a:cubicBezTo>
                      <a:cubicBezTo>
                        <a:pt x="19" y="40"/>
                        <a:pt x="19" y="41"/>
                        <a:pt x="19" y="42"/>
                      </a:cubicBezTo>
                      <a:cubicBezTo>
                        <a:pt x="19" y="42"/>
                        <a:pt x="19" y="42"/>
                        <a:pt x="19" y="43"/>
                      </a:cubicBezTo>
                      <a:cubicBezTo>
                        <a:pt x="19" y="43"/>
                        <a:pt x="19" y="44"/>
                        <a:pt x="19" y="44"/>
                      </a:cubicBezTo>
                      <a:cubicBezTo>
                        <a:pt x="19" y="44"/>
                        <a:pt x="19" y="44"/>
                        <a:pt x="19" y="44"/>
                      </a:cubicBezTo>
                      <a:cubicBezTo>
                        <a:pt x="19" y="44"/>
                        <a:pt x="19" y="44"/>
                        <a:pt x="19" y="44"/>
                      </a:cubicBezTo>
                      <a:cubicBezTo>
                        <a:pt x="18" y="45"/>
                        <a:pt x="18" y="45"/>
                        <a:pt x="18" y="45"/>
                      </a:cubicBezTo>
                      <a:cubicBezTo>
                        <a:pt x="18" y="45"/>
                        <a:pt x="19" y="45"/>
                        <a:pt x="19" y="46"/>
                      </a:cubicBezTo>
                      <a:cubicBezTo>
                        <a:pt x="19" y="46"/>
                        <a:pt x="19" y="46"/>
                        <a:pt x="19" y="46"/>
                      </a:cubicBezTo>
                      <a:cubicBezTo>
                        <a:pt x="19" y="46"/>
                        <a:pt x="19" y="46"/>
                        <a:pt x="19" y="46"/>
                      </a:cubicBezTo>
                      <a:cubicBezTo>
                        <a:pt x="20" y="46"/>
                        <a:pt x="20" y="46"/>
                        <a:pt x="20" y="46"/>
                      </a:cubicBezTo>
                      <a:cubicBezTo>
                        <a:pt x="21" y="46"/>
                        <a:pt x="21" y="46"/>
                        <a:pt x="21" y="47"/>
                      </a:cubicBezTo>
                      <a:cubicBezTo>
                        <a:pt x="21" y="47"/>
                        <a:pt x="21" y="48"/>
                        <a:pt x="21" y="48"/>
                      </a:cubicBezTo>
                      <a:cubicBezTo>
                        <a:pt x="21" y="49"/>
                        <a:pt x="21" y="49"/>
                        <a:pt x="21" y="49"/>
                      </a:cubicBezTo>
                      <a:cubicBezTo>
                        <a:pt x="22" y="49"/>
                        <a:pt x="22" y="49"/>
                        <a:pt x="22" y="50"/>
                      </a:cubicBezTo>
                      <a:cubicBezTo>
                        <a:pt x="23" y="50"/>
                        <a:pt x="23" y="50"/>
                        <a:pt x="23" y="51"/>
                      </a:cubicBezTo>
                      <a:cubicBezTo>
                        <a:pt x="23" y="51"/>
                        <a:pt x="23" y="51"/>
                        <a:pt x="23" y="51"/>
                      </a:cubicBezTo>
                      <a:cubicBezTo>
                        <a:pt x="24" y="51"/>
                        <a:pt x="24" y="50"/>
                        <a:pt x="24" y="50"/>
                      </a:cubicBezTo>
                      <a:cubicBezTo>
                        <a:pt x="24" y="50"/>
                        <a:pt x="24" y="49"/>
                        <a:pt x="24" y="49"/>
                      </a:cubicBezTo>
                      <a:cubicBezTo>
                        <a:pt x="25" y="48"/>
                        <a:pt x="25" y="48"/>
                        <a:pt x="26" y="48"/>
                      </a:cubicBezTo>
                      <a:cubicBezTo>
                        <a:pt x="26" y="48"/>
                        <a:pt x="26" y="49"/>
                        <a:pt x="26" y="49"/>
                      </a:cubicBezTo>
                      <a:cubicBezTo>
                        <a:pt x="26" y="50"/>
                        <a:pt x="26" y="49"/>
                        <a:pt x="26" y="50"/>
                      </a:cubicBezTo>
                      <a:cubicBezTo>
                        <a:pt x="26" y="50"/>
                        <a:pt x="27" y="50"/>
                        <a:pt x="27" y="51"/>
                      </a:cubicBezTo>
                      <a:cubicBezTo>
                        <a:pt x="28" y="51"/>
                        <a:pt x="28" y="51"/>
                        <a:pt x="28" y="50"/>
                      </a:cubicBezTo>
                      <a:cubicBezTo>
                        <a:pt x="29" y="50"/>
                        <a:pt x="30" y="50"/>
                        <a:pt x="30" y="50"/>
                      </a:cubicBezTo>
                      <a:cubicBezTo>
                        <a:pt x="31" y="50"/>
                        <a:pt x="31" y="51"/>
                        <a:pt x="31" y="51"/>
                      </a:cubicBezTo>
                      <a:cubicBezTo>
                        <a:pt x="31" y="52"/>
                        <a:pt x="31" y="52"/>
                        <a:pt x="32" y="53"/>
                      </a:cubicBezTo>
                      <a:cubicBezTo>
                        <a:pt x="32" y="53"/>
                        <a:pt x="32" y="53"/>
                        <a:pt x="33" y="53"/>
                      </a:cubicBezTo>
                      <a:cubicBezTo>
                        <a:pt x="33" y="54"/>
                        <a:pt x="33" y="55"/>
                        <a:pt x="33" y="55"/>
                      </a:cubicBezTo>
                      <a:cubicBezTo>
                        <a:pt x="33" y="55"/>
                        <a:pt x="33" y="55"/>
                        <a:pt x="34" y="56"/>
                      </a:cubicBezTo>
                      <a:cubicBezTo>
                        <a:pt x="34" y="56"/>
                        <a:pt x="34" y="56"/>
                        <a:pt x="34" y="57"/>
                      </a:cubicBezTo>
                      <a:cubicBezTo>
                        <a:pt x="34" y="57"/>
                        <a:pt x="35" y="57"/>
                        <a:pt x="35" y="58"/>
                      </a:cubicBezTo>
                      <a:cubicBezTo>
                        <a:pt x="35" y="58"/>
                        <a:pt x="36" y="59"/>
                        <a:pt x="36" y="60"/>
                      </a:cubicBezTo>
                      <a:cubicBezTo>
                        <a:pt x="36" y="61"/>
                        <a:pt x="37" y="61"/>
                        <a:pt x="37" y="61"/>
                      </a:cubicBezTo>
                      <a:cubicBezTo>
                        <a:pt x="38" y="62"/>
                        <a:pt x="39" y="62"/>
                        <a:pt x="40" y="62"/>
                      </a:cubicBezTo>
                      <a:cubicBezTo>
                        <a:pt x="41" y="62"/>
                        <a:pt x="41" y="62"/>
                        <a:pt x="42" y="63"/>
                      </a:cubicBezTo>
                      <a:cubicBezTo>
                        <a:pt x="42" y="63"/>
                        <a:pt x="43" y="64"/>
                        <a:pt x="43" y="64"/>
                      </a:cubicBezTo>
                      <a:cubicBezTo>
                        <a:pt x="44" y="65"/>
                        <a:pt x="44" y="65"/>
                        <a:pt x="45" y="65"/>
                      </a:cubicBezTo>
                      <a:cubicBezTo>
                        <a:pt x="46" y="65"/>
                        <a:pt x="46" y="66"/>
                        <a:pt x="47" y="66"/>
                      </a:cubicBezTo>
                      <a:cubicBezTo>
                        <a:pt x="48" y="67"/>
                        <a:pt x="48" y="67"/>
                        <a:pt x="49" y="67"/>
                      </a:cubicBezTo>
                      <a:cubicBezTo>
                        <a:pt x="50" y="67"/>
                        <a:pt x="51" y="68"/>
                        <a:pt x="52" y="68"/>
                      </a:cubicBezTo>
                      <a:cubicBezTo>
                        <a:pt x="53" y="67"/>
                        <a:pt x="53" y="67"/>
                        <a:pt x="54" y="67"/>
                      </a:cubicBezTo>
                      <a:cubicBezTo>
                        <a:pt x="55" y="66"/>
                        <a:pt x="55" y="66"/>
                        <a:pt x="56" y="66"/>
                      </a:cubicBezTo>
                      <a:cubicBezTo>
                        <a:pt x="57" y="65"/>
                        <a:pt x="57" y="65"/>
                        <a:pt x="58" y="65"/>
                      </a:cubicBezTo>
                      <a:cubicBezTo>
                        <a:pt x="58" y="64"/>
                        <a:pt x="59" y="64"/>
                        <a:pt x="60" y="64"/>
                      </a:cubicBezTo>
                      <a:cubicBezTo>
                        <a:pt x="61" y="64"/>
                        <a:pt x="61" y="64"/>
                        <a:pt x="62" y="65"/>
                      </a:cubicBezTo>
                      <a:cubicBezTo>
                        <a:pt x="63" y="65"/>
                        <a:pt x="63" y="65"/>
                        <a:pt x="63" y="66"/>
                      </a:cubicBezTo>
                      <a:cubicBezTo>
                        <a:pt x="63" y="67"/>
                        <a:pt x="64" y="67"/>
                        <a:pt x="64" y="68"/>
                      </a:cubicBezTo>
                      <a:cubicBezTo>
                        <a:pt x="64" y="69"/>
                        <a:pt x="64" y="70"/>
                        <a:pt x="65" y="71"/>
                      </a:cubicBezTo>
                      <a:cubicBezTo>
                        <a:pt x="65" y="72"/>
                        <a:pt x="66" y="71"/>
                        <a:pt x="67" y="71"/>
                      </a:cubicBezTo>
                      <a:cubicBezTo>
                        <a:pt x="67" y="71"/>
                        <a:pt x="68" y="72"/>
                        <a:pt x="69" y="72"/>
                      </a:cubicBezTo>
                      <a:cubicBezTo>
                        <a:pt x="70" y="71"/>
                        <a:pt x="71" y="72"/>
                        <a:pt x="72" y="72"/>
                      </a:cubicBezTo>
                      <a:cubicBezTo>
                        <a:pt x="72" y="72"/>
                        <a:pt x="73" y="73"/>
                        <a:pt x="74" y="72"/>
                      </a:cubicBezTo>
                      <a:cubicBezTo>
                        <a:pt x="75" y="72"/>
                        <a:pt x="76" y="72"/>
                        <a:pt x="76" y="72"/>
                      </a:cubicBezTo>
                      <a:cubicBezTo>
                        <a:pt x="77" y="72"/>
                        <a:pt x="77" y="72"/>
                        <a:pt x="78" y="72"/>
                      </a:cubicBezTo>
                      <a:cubicBezTo>
                        <a:pt x="79" y="72"/>
                        <a:pt x="80" y="72"/>
                        <a:pt x="80" y="73"/>
                      </a:cubicBezTo>
                      <a:cubicBezTo>
                        <a:pt x="80" y="73"/>
                        <a:pt x="81" y="73"/>
                        <a:pt x="82" y="73"/>
                      </a:cubicBezTo>
                      <a:cubicBezTo>
                        <a:pt x="83" y="74"/>
                        <a:pt x="84" y="73"/>
                        <a:pt x="85" y="73"/>
                      </a:cubicBezTo>
                      <a:cubicBezTo>
                        <a:pt x="85" y="72"/>
                        <a:pt x="85" y="71"/>
                        <a:pt x="85" y="7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379" name="Freeform 128"/>
                <p:cNvSpPr>
                  <a:spLocks/>
                </p:cNvSpPr>
                <p:nvPr/>
              </p:nvSpPr>
              <p:spPr bwMode="auto">
                <a:xfrm>
                  <a:off x="4766" y="2054"/>
                  <a:ext cx="13" cy="5"/>
                </a:xfrm>
                <a:custGeom>
                  <a:avLst/>
                  <a:gdLst>
                    <a:gd name="T0" fmla="*/ 4 w 5"/>
                    <a:gd name="T1" fmla="*/ 0 h 2"/>
                    <a:gd name="T2" fmla="*/ 2 w 5"/>
                    <a:gd name="T3" fmla="*/ 1 h 2"/>
                    <a:gd name="T4" fmla="*/ 1 w 5"/>
                    <a:gd name="T5" fmla="*/ 2 h 2"/>
                    <a:gd name="T6" fmla="*/ 1 w 5"/>
                    <a:gd name="T7" fmla="*/ 2 h 2"/>
                    <a:gd name="T8" fmla="*/ 2 w 5"/>
                    <a:gd name="T9" fmla="*/ 2 h 2"/>
                    <a:gd name="T10" fmla="*/ 4 w 5"/>
                    <a:gd name="T11" fmla="*/ 1 h 2"/>
                    <a:gd name="T12" fmla="*/ 5 w 5"/>
                    <a:gd name="T13" fmla="*/ 1 h 2"/>
                    <a:gd name="T14" fmla="*/ 4 w 5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" h="2">
                      <a:moveTo>
                        <a:pt x="4" y="0"/>
                      </a:moveTo>
                      <a:cubicBezTo>
                        <a:pt x="3" y="0"/>
                        <a:pt x="3" y="1"/>
                        <a:pt x="2" y="1"/>
                      </a:cubicBezTo>
                      <a:cubicBezTo>
                        <a:pt x="2" y="1"/>
                        <a:pt x="1" y="1"/>
                        <a:pt x="1" y="2"/>
                      </a:cubicBezTo>
                      <a:cubicBezTo>
                        <a:pt x="0" y="2"/>
                        <a:pt x="0" y="2"/>
                        <a:pt x="1" y="2"/>
                      </a:cubicBezTo>
                      <a:cubicBezTo>
                        <a:pt x="1" y="2"/>
                        <a:pt x="1" y="2"/>
                        <a:pt x="2" y="2"/>
                      </a:cubicBezTo>
                      <a:cubicBezTo>
                        <a:pt x="3" y="2"/>
                        <a:pt x="3" y="2"/>
                        <a:pt x="4" y="1"/>
                      </a:cubicBezTo>
                      <a:cubicBezTo>
                        <a:pt x="4" y="1"/>
                        <a:pt x="5" y="1"/>
                        <a:pt x="5" y="1"/>
                      </a:cubicBezTo>
                      <a:cubicBezTo>
                        <a:pt x="5" y="0"/>
                        <a:pt x="4" y="0"/>
                        <a:pt x="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380" name="Freeform 129"/>
                <p:cNvSpPr>
                  <a:spLocks/>
                </p:cNvSpPr>
                <p:nvPr/>
              </p:nvSpPr>
              <p:spPr bwMode="auto">
                <a:xfrm>
                  <a:off x="4378" y="2256"/>
                  <a:ext cx="154" cy="109"/>
                </a:xfrm>
                <a:custGeom>
                  <a:avLst/>
                  <a:gdLst>
                    <a:gd name="T0" fmla="*/ 55 w 58"/>
                    <a:gd name="T1" fmla="*/ 35 h 41"/>
                    <a:gd name="T2" fmla="*/ 58 w 58"/>
                    <a:gd name="T3" fmla="*/ 35 h 41"/>
                    <a:gd name="T4" fmla="*/ 58 w 58"/>
                    <a:gd name="T5" fmla="*/ 33 h 41"/>
                    <a:gd name="T6" fmla="*/ 55 w 58"/>
                    <a:gd name="T7" fmla="*/ 31 h 41"/>
                    <a:gd name="T8" fmla="*/ 53 w 58"/>
                    <a:gd name="T9" fmla="*/ 28 h 41"/>
                    <a:gd name="T10" fmla="*/ 52 w 58"/>
                    <a:gd name="T11" fmla="*/ 26 h 41"/>
                    <a:gd name="T12" fmla="*/ 47 w 58"/>
                    <a:gd name="T13" fmla="*/ 21 h 41"/>
                    <a:gd name="T14" fmla="*/ 45 w 58"/>
                    <a:gd name="T15" fmla="*/ 21 h 41"/>
                    <a:gd name="T16" fmla="*/ 45 w 58"/>
                    <a:gd name="T17" fmla="*/ 19 h 41"/>
                    <a:gd name="T18" fmla="*/ 48 w 58"/>
                    <a:gd name="T19" fmla="*/ 17 h 41"/>
                    <a:gd name="T20" fmla="*/ 49 w 58"/>
                    <a:gd name="T21" fmla="*/ 16 h 41"/>
                    <a:gd name="T22" fmla="*/ 49 w 58"/>
                    <a:gd name="T23" fmla="*/ 13 h 41"/>
                    <a:gd name="T24" fmla="*/ 48 w 58"/>
                    <a:gd name="T25" fmla="*/ 10 h 41"/>
                    <a:gd name="T26" fmla="*/ 46 w 58"/>
                    <a:gd name="T27" fmla="*/ 8 h 41"/>
                    <a:gd name="T28" fmla="*/ 45 w 58"/>
                    <a:gd name="T29" fmla="*/ 5 h 41"/>
                    <a:gd name="T30" fmla="*/ 44 w 58"/>
                    <a:gd name="T31" fmla="*/ 2 h 41"/>
                    <a:gd name="T32" fmla="*/ 45 w 58"/>
                    <a:gd name="T33" fmla="*/ 0 h 41"/>
                    <a:gd name="T34" fmla="*/ 43 w 58"/>
                    <a:gd name="T35" fmla="*/ 0 h 41"/>
                    <a:gd name="T36" fmla="*/ 43 w 58"/>
                    <a:gd name="T37" fmla="*/ 2 h 41"/>
                    <a:gd name="T38" fmla="*/ 41 w 58"/>
                    <a:gd name="T39" fmla="*/ 2 h 41"/>
                    <a:gd name="T40" fmla="*/ 41 w 58"/>
                    <a:gd name="T41" fmla="*/ 4 h 41"/>
                    <a:gd name="T42" fmla="*/ 41 w 58"/>
                    <a:gd name="T43" fmla="*/ 7 h 41"/>
                    <a:gd name="T44" fmla="*/ 38 w 58"/>
                    <a:gd name="T45" fmla="*/ 11 h 41"/>
                    <a:gd name="T46" fmla="*/ 33 w 58"/>
                    <a:gd name="T47" fmla="*/ 12 h 41"/>
                    <a:gd name="T48" fmla="*/ 29 w 58"/>
                    <a:gd name="T49" fmla="*/ 11 h 41"/>
                    <a:gd name="T50" fmla="*/ 28 w 58"/>
                    <a:gd name="T51" fmla="*/ 13 h 41"/>
                    <a:gd name="T52" fmla="*/ 25 w 58"/>
                    <a:gd name="T53" fmla="*/ 14 h 41"/>
                    <a:gd name="T54" fmla="*/ 22 w 58"/>
                    <a:gd name="T55" fmla="*/ 15 h 41"/>
                    <a:gd name="T56" fmla="*/ 19 w 58"/>
                    <a:gd name="T57" fmla="*/ 13 h 41"/>
                    <a:gd name="T58" fmla="*/ 15 w 58"/>
                    <a:gd name="T59" fmla="*/ 14 h 41"/>
                    <a:gd name="T60" fmla="*/ 13 w 58"/>
                    <a:gd name="T61" fmla="*/ 14 h 41"/>
                    <a:gd name="T62" fmla="*/ 11 w 58"/>
                    <a:gd name="T63" fmla="*/ 12 h 41"/>
                    <a:gd name="T64" fmla="*/ 10 w 58"/>
                    <a:gd name="T65" fmla="*/ 10 h 41"/>
                    <a:gd name="T66" fmla="*/ 7 w 58"/>
                    <a:gd name="T67" fmla="*/ 12 h 41"/>
                    <a:gd name="T68" fmla="*/ 4 w 58"/>
                    <a:gd name="T69" fmla="*/ 13 h 41"/>
                    <a:gd name="T70" fmla="*/ 1 w 58"/>
                    <a:gd name="T71" fmla="*/ 14 h 41"/>
                    <a:gd name="T72" fmla="*/ 1 w 58"/>
                    <a:gd name="T73" fmla="*/ 15 h 41"/>
                    <a:gd name="T74" fmla="*/ 0 w 58"/>
                    <a:gd name="T75" fmla="*/ 17 h 41"/>
                    <a:gd name="T76" fmla="*/ 0 w 58"/>
                    <a:gd name="T77" fmla="*/ 18 h 41"/>
                    <a:gd name="T78" fmla="*/ 3 w 58"/>
                    <a:gd name="T79" fmla="*/ 19 h 41"/>
                    <a:gd name="T80" fmla="*/ 4 w 58"/>
                    <a:gd name="T81" fmla="*/ 20 h 41"/>
                    <a:gd name="T82" fmla="*/ 7 w 58"/>
                    <a:gd name="T83" fmla="*/ 21 h 41"/>
                    <a:gd name="T84" fmla="*/ 9 w 58"/>
                    <a:gd name="T85" fmla="*/ 23 h 41"/>
                    <a:gd name="T86" fmla="*/ 14 w 58"/>
                    <a:gd name="T87" fmla="*/ 29 h 41"/>
                    <a:gd name="T88" fmla="*/ 16 w 58"/>
                    <a:gd name="T89" fmla="*/ 31 h 41"/>
                    <a:gd name="T90" fmla="*/ 18 w 58"/>
                    <a:gd name="T91" fmla="*/ 33 h 41"/>
                    <a:gd name="T92" fmla="*/ 20 w 58"/>
                    <a:gd name="T93" fmla="*/ 35 h 41"/>
                    <a:gd name="T94" fmla="*/ 22 w 58"/>
                    <a:gd name="T95" fmla="*/ 38 h 41"/>
                    <a:gd name="T96" fmla="*/ 24 w 58"/>
                    <a:gd name="T97" fmla="*/ 37 h 41"/>
                    <a:gd name="T98" fmla="*/ 28 w 58"/>
                    <a:gd name="T99" fmla="*/ 37 h 41"/>
                    <a:gd name="T100" fmla="*/ 30 w 58"/>
                    <a:gd name="T101" fmla="*/ 37 h 41"/>
                    <a:gd name="T102" fmla="*/ 31 w 58"/>
                    <a:gd name="T103" fmla="*/ 38 h 41"/>
                    <a:gd name="T104" fmla="*/ 34 w 58"/>
                    <a:gd name="T105" fmla="*/ 40 h 41"/>
                    <a:gd name="T106" fmla="*/ 35 w 58"/>
                    <a:gd name="T107" fmla="*/ 41 h 41"/>
                    <a:gd name="T108" fmla="*/ 37 w 58"/>
                    <a:gd name="T109" fmla="*/ 40 h 41"/>
                    <a:gd name="T110" fmla="*/ 39 w 58"/>
                    <a:gd name="T111" fmla="*/ 40 h 41"/>
                    <a:gd name="T112" fmla="*/ 42 w 58"/>
                    <a:gd name="T113" fmla="*/ 40 h 41"/>
                    <a:gd name="T114" fmla="*/ 45 w 58"/>
                    <a:gd name="T115" fmla="*/ 39 h 41"/>
                    <a:gd name="T116" fmla="*/ 47 w 58"/>
                    <a:gd name="T117" fmla="*/ 40 h 41"/>
                    <a:gd name="T118" fmla="*/ 49 w 58"/>
                    <a:gd name="T119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58" h="41">
                      <a:moveTo>
                        <a:pt x="51" y="36"/>
                      </a:moveTo>
                      <a:cubicBezTo>
                        <a:pt x="52" y="35"/>
                        <a:pt x="54" y="35"/>
                        <a:pt x="55" y="35"/>
                      </a:cubicBezTo>
                      <a:cubicBezTo>
                        <a:pt x="55" y="35"/>
                        <a:pt x="55" y="35"/>
                        <a:pt x="55" y="35"/>
                      </a:cubicBezTo>
                      <a:cubicBezTo>
                        <a:pt x="56" y="35"/>
                        <a:pt x="57" y="35"/>
                        <a:pt x="57" y="35"/>
                      </a:cubicBezTo>
                      <a:cubicBezTo>
                        <a:pt x="57" y="35"/>
                        <a:pt x="58" y="35"/>
                        <a:pt x="58" y="35"/>
                      </a:cubicBez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58" y="35"/>
                        <a:pt x="58" y="34"/>
                        <a:pt x="58" y="33"/>
                      </a:cubicBezTo>
                      <a:cubicBezTo>
                        <a:pt x="58" y="33"/>
                        <a:pt x="58" y="33"/>
                        <a:pt x="58" y="33"/>
                      </a:cubicBezTo>
                      <a:cubicBezTo>
                        <a:pt x="58" y="32"/>
                        <a:pt x="57" y="32"/>
                        <a:pt x="57" y="32"/>
                      </a:cubicBezTo>
                      <a:cubicBezTo>
                        <a:pt x="57" y="32"/>
                        <a:pt x="57" y="32"/>
                        <a:pt x="56" y="32"/>
                      </a:cubicBezTo>
                      <a:cubicBezTo>
                        <a:pt x="56" y="32"/>
                        <a:pt x="56" y="32"/>
                        <a:pt x="55" y="31"/>
                      </a:cubicBezTo>
                      <a:cubicBezTo>
                        <a:pt x="55" y="31"/>
                        <a:pt x="54" y="31"/>
                        <a:pt x="54" y="30"/>
                      </a:cubicBezTo>
                      <a:cubicBezTo>
                        <a:pt x="54" y="30"/>
                        <a:pt x="54" y="30"/>
                        <a:pt x="54" y="29"/>
                      </a:cubicBezTo>
                      <a:cubicBezTo>
                        <a:pt x="54" y="29"/>
                        <a:pt x="54" y="28"/>
                        <a:pt x="53" y="28"/>
                      </a:cubicBezTo>
                      <a:cubicBezTo>
                        <a:pt x="53" y="28"/>
                        <a:pt x="53" y="28"/>
                        <a:pt x="53" y="28"/>
                      </a:cubicBezTo>
                      <a:cubicBezTo>
                        <a:pt x="53" y="27"/>
                        <a:pt x="53" y="27"/>
                        <a:pt x="53" y="27"/>
                      </a:cubicBezTo>
                      <a:cubicBezTo>
                        <a:pt x="53" y="26"/>
                        <a:pt x="52" y="26"/>
                        <a:pt x="52" y="26"/>
                      </a:cubicBezTo>
                      <a:cubicBezTo>
                        <a:pt x="51" y="25"/>
                        <a:pt x="50" y="24"/>
                        <a:pt x="49" y="23"/>
                      </a:cubicBezTo>
                      <a:cubicBezTo>
                        <a:pt x="49" y="23"/>
                        <a:pt x="48" y="22"/>
                        <a:pt x="48" y="22"/>
                      </a:cubicBezTo>
                      <a:cubicBezTo>
                        <a:pt x="47" y="22"/>
                        <a:pt x="47" y="22"/>
                        <a:pt x="47" y="21"/>
                      </a:cubicBezTo>
                      <a:cubicBezTo>
                        <a:pt x="47" y="21"/>
                        <a:pt x="47" y="21"/>
                        <a:pt x="47" y="21"/>
                      </a:cubicBezTo>
                      <a:cubicBezTo>
                        <a:pt x="47" y="21"/>
                        <a:pt x="47" y="21"/>
                        <a:pt x="46" y="21"/>
                      </a:cubicBezTo>
                      <a:cubicBezTo>
                        <a:pt x="46" y="21"/>
                        <a:pt x="45" y="21"/>
                        <a:pt x="45" y="21"/>
                      </a:cubicBezTo>
                      <a:cubicBezTo>
                        <a:pt x="45" y="21"/>
                        <a:pt x="45" y="20"/>
                        <a:pt x="45" y="20"/>
                      </a:cubicBezTo>
                      <a:cubicBezTo>
                        <a:pt x="45" y="20"/>
                        <a:pt x="45" y="20"/>
                        <a:pt x="45" y="19"/>
                      </a:cubicBezTo>
                      <a:cubicBezTo>
                        <a:pt x="45" y="19"/>
                        <a:pt x="45" y="19"/>
                        <a:pt x="45" y="19"/>
                      </a:cubicBezTo>
                      <a:cubicBezTo>
                        <a:pt x="45" y="18"/>
                        <a:pt x="45" y="18"/>
                        <a:pt x="45" y="18"/>
                      </a:cubicBezTo>
                      <a:cubicBezTo>
                        <a:pt x="46" y="18"/>
                        <a:pt x="46" y="18"/>
                        <a:pt x="47" y="18"/>
                      </a:cubicBezTo>
                      <a:cubicBezTo>
                        <a:pt x="47" y="18"/>
                        <a:pt x="48" y="18"/>
                        <a:pt x="48" y="17"/>
                      </a:cubicBezTo>
                      <a:cubicBezTo>
                        <a:pt x="49" y="17"/>
                        <a:pt x="49" y="17"/>
                        <a:pt x="49" y="17"/>
                      </a:cubicBezTo>
                      <a:cubicBezTo>
                        <a:pt x="49" y="17"/>
                        <a:pt x="49" y="17"/>
                        <a:pt x="49" y="17"/>
                      </a:cubicBezTo>
                      <a:cubicBezTo>
                        <a:pt x="49" y="16"/>
                        <a:pt x="49" y="16"/>
                        <a:pt x="49" y="16"/>
                      </a:cubicBezTo>
                      <a:cubicBezTo>
                        <a:pt x="49" y="15"/>
                        <a:pt x="49" y="14"/>
                        <a:pt x="49" y="13"/>
                      </a:cubicBezTo>
                      <a:cubicBezTo>
                        <a:pt x="49" y="13"/>
                        <a:pt x="49" y="13"/>
                        <a:pt x="49" y="13"/>
                      </a:cubicBezTo>
                      <a:cubicBezTo>
                        <a:pt x="49" y="13"/>
                        <a:pt x="49" y="13"/>
                        <a:pt x="49" y="13"/>
                      </a:cubicBezTo>
                      <a:cubicBezTo>
                        <a:pt x="49" y="13"/>
                        <a:pt x="49" y="12"/>
                        <a:pt x="49" y="12"/>
                      </a:cubicBezTo>
                      <a:cubicBezTo>
                        <a:pt x="48" y="12"/>
                        <a:pt x="48" y="12"/>
                        <a:pt x="48" y="11"/>
                      </a:cubicBezTo>
                      <a:cubicBezTo>
                        <a:pt x="48" y="11"/>
                        <a:pt x="48" y="10"/>
                        <a:pt x="48" y="10"/>
                      </a:cubicBezTo>
                      <a:cubicBezTo>
                        <a:pt x="48" y="10"/>
                        <a:pt x="48" y="9"/>
                        <a:pt x="48" y="9"/>
                      </a:cubicBezTo>
                      <a:cubicBezTo>
                        <a:pt x="48" y="9"/>
                        <a:pt x="47" y="9"/>
                        <a:pt x="47" y="8"/>
                      </a:cubicBezTo>
                      <a:cubicBezTo>
                        <a:pt x="47" y="8"/>
                        <a:pt x="46" y="8"/>
                        <a:pt x="46" y="8"/>
                      </a:cubicBezTo>
                      <a:cubicBezTo>
                        <a:pt x="46" y="8"/>
                        <a:pt x="46" y="8"/>
                        <a:pt x="46" y="8"/>
                      </a:cubicBezTo>
                      <a:cubicBezTo>
                        <a:pt x="45" y="7"/>
                        <a:pt x="45" y="7"/>
                        <a:pt x="45" y="7"/>
                      </a:cubicBezTo>
                      <a:cubicBezTo>
                        <a:pt x="45" y="7"/>
                        <a:pt x="45" y="6"/>
                        <a:pt x="45" y="5"/>
                      </a:cubicBezTo>
                      <a:cubicBezTo>
                        <a:pt x="45" y="5"/>
                        <a:pt x="45" y="5"/>
                        <a:pt x="44" y="4"/>
                      </a:cubicBezTo>
                      <a:cubicBezTo>
                        <a:pt x="44" y="4"/>
                        <a:pt x="44" y="4"/>
                        <a:pt x="44" y="3"/>
                      </a:cubicBezTo>
                      <a:cubicBezTo>
                        <a:pt x="44" y="3"/>
                        <a:pt x="44" y="2"/>
                        <a:pt x="44" y="2"/>
                      </a:cubicBezTo>
                      <a:cubicBezTo>
                        <a:pt x="44" y="2"/>
                        <a:pt x="45" y="1"/>
                        <a:pt x="45" y="1"/>
                      </a:cubicBezTo>
                      <a:cubicBezTo>
                        <a:pt x="45" y="1"/>
                        <a:pt x="45" y="0"/>
                        <a:pt x="45" y="0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5" y="0"/>
                        <a:pt x="44" y="0"/>
                        <a:pt x="44" y="0"/>
                      </a:cubicBezTo>
                      <a:cubicBezTo>
                        <a:pt x="44" y="0"/>
                        <a:pt x="43" y="0"/>
                        <a:pt x="43" y="0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43" y="0"/>
                        <a:pt x="43" y="1"/>
                        <a:pt x="43" y="1"/>
                      </a:cubicBezTo>
                      <a:cubicBezTo>
                        <a:pt x="43" y="1"/>
                        <a:pt x="43" y="1"/>
                        <a:pt x="43" y="1"/>
                      </a:cubicBezTo>
                      <a:cubicBezTo>
                        <a:pt x="43" y="1"/>
                        <a:pt x="43" y="2"/>
                        <a:pt x="43" y="2"/>
                      </a:cubicBezTo>
                      <a:cubicBezTo>
                        <a:pt x="42" y="2"/>
                        <a:pt x="42" y="2"/>
                        <a:pt x="42" y="2"/>
                      </a:cubicBezTo>
                      <a:cubicBezTo>
                        <a:pt x="41" y="2"/>
                        <a:pt x="41" y="2"/>
                        <a:pt x="41" y="2"/>
                      </a:cubicBezTo>
                      <a:cubicBezTo>
                        <a:pt x="41" y="2"/>
                        <a:pt x="41" y="2"/>
                        <a:pt x="41" y="2"/>
                      </a:cubicBezTo>
                      <a:cubicBezTo>
                        <a:pt x="41" y="2"/>
                        <a:pt x="41" y="2"/>
                        <a:pt x="41" y="3"/>
                      </a:cubicBezTo>
                      <a:cubicBezTo>
                        <a:pt x="41" y="3"/>
                        <a:pt x="41" y="3"/>
                        <a:pt x="41" y="3"/>
                      </a:cubicBezTo>
                      <a:cubicBezTo>
                        <a:pt x="41" y="3"/>
                        <a:pt x="41" y="4"/>
                        <a:pt x="41" y="4"/>
                      </a:cubicBezTo>
                      <a:cubicBezTo>
                        <a:pt x="41" y="4"/>
                        <a:pt x="41" y="5"/>
                        <a:pt x="42" y="5"/>
                      </a:cubicBezTo>
                      <a:cubicBezTo>
                        <a:pt x="42" y="6"/>
                        <a:pt x="42" y="6"/>
                        <a:pt x="41" y="6"/>
                      </a:cubicBezTo>
                      <a:cubicBezTo>
                        <a:pt x="41" y="7"/>
                        <a:pt x="41" y="7"/>
                        <a:pt x="41" y="7"/>
                      </a:cubicBezTo>
                      <a:cubicBezTo>
                        <a:pt x="40" y="7"/>
                        <a:pt x="40" y="8"/>
                        <a:pt x="39" y="8"/>
                      </a:cubicBezTo>
                      <a:cubicBezTo>
                        <a:pt x="39" y="9"/>
                        <a:pt x="39" y="9"/>
                        <a:pt x="39" y="9"/>
                      </a:cubicBezTo>
                      <a:cubicBezTo>
                        <a:pt x="39" y="9"/>
                        <a:pt x="38" y="10"/>
                        <a:pt x="38" y="11"/>
                      </a:cubicBezTo>
                      <a:cubicBezTo>
                        <a:pt x="37" y="11"/>
                        <a:pt x="36" y="12"/>
                        <a:pt x="36" y="12"/>
                      </a:cubicBezTo>
                      <a:cubicBezTo>
                        <a:pt x="36" y="13"/>
                        <a:pt x="35" y="13"/>
                        <a:pt x="35" y="13"/>
                      </a:cubicBezTo>
                      <a:cubicBezTo>
                        <a:pt x="34" y="13"/>
                        <a:pt x="34" y="12"/>
                        <a:pt x="33" y="12"/>
                      </a:cubicBezTo>
                      <a:cubicBezTo>
                        <a:pt x="33" y="12"/>
                        <a:pt x="32" y="12"/>
                        <a:pt x="32" y="11"/>
                      </a:cubicBezTo>
                      <a:cubicBezTo>
                        <a:pt x="31" y="11"/>
                        <a:pt x="31" y="11"/>
                        <a:pt x="30" y="10"/>
                      </a:cubicBezTo>
                      <a:cubicBezTo>
                        <a:pt x="30" y="10"/>
                        <a:pt x="29" y="11"/>
                        <a:pt x="29" y="11"/>
                      </a:cubicBezTo>
                      <a:cubicBezTo>
                        <a:pt x="29" y="11"/>
                        <a:pt x="29" y="11"/>
                        <a:pt x="28" y="11"/>
                      </a:cubicBezTo>
                      <a:cubicBezTo>
                        <a:pt x="28" y="11"/>
                        <a:pt x="28" y="12"/>
                        <a:pt x="28" y="12"/>
                      </a:cubicBezTo>
                      <a:cubicBezTo>
                        <a:pt x="28" y="12"/>
                        <a:pt x="28" y="12"/>
                        <a:pt x="28" y="13"/>
                      </a:cubicBezTo>
                      <a:cubicBezTo>
                        <a:pt x="27" y="13"/>
                        <a:pt x="27" y="13"/>
                        <a:pt x="26" y="13"/>
                      </a:cubicBezTo>
                      <a:cubicBezTo>
                        <a:pt x="26" y="13"/>
                        <a:pt x="26" y="13"/>
                        <a:pt x="25" y="13"/>
                      </a:cubicBezTo>
                      <a:cubicBezTo>
                        <a:pt x="25" y="13"/>
                        <a:pt x="25" y="13"/>
                        <a:pt x="25" y="14"/>
                      </a:cubicBezTo>
                      <a:cubicBezTo>
                        <a:pt x="25" y="14"/>
                        <a:pt x="24" y="14"/>
                        <a:pt x="24" y="15"/>
                      </a:cubicBezTo>
                      <a:cubicBezTo>
                        <a:pt x="23" y="15"/>
                        <a:pt x="23" y="15"/>
                        <a:pt x="22" y="15"/>
                      </a:cubicBezTo>
                      <a:cubicBezTo>
                        <a:pt x="22" y="15"/>
                        <a:pt x="22" y="15"/>
                        <a:pt x="22" y="15"/>
                      </a:cubicBezTo>
                      <a:cubicBezTo>
                        <a:pt x="21" y="15"/>
                        <a:pt x="21" y="14"/>
                        <a:pt x="21" y="14"/>
                      </a:cubicBezTo>
                      <a:cubicBezTo>
                        <a:pt x="21" y="14"/>
                        <a:pt x="20" y="14"/>
                        <a:pt x="20" y="14"/>
                      </a:cubicBezTo>
                      <a:cubicBezTo>
                        <a:pt x="20" y="13"/>
                        <a:pt x="20" y="13"/>
                        <a:pt x="19" y="13"/>
                      </a:cubicBezTo>
                      <a:cubicBezTo>
                        <a:pt x="19" y="13"/>
                        <a:pt x="18" y="13"/>
                        <a:pt x="18" y="14"/>
                      </a:cubicBezTo>
                      <a:cubicBezTo>
                        <a:pt x="17" y="14"/>
                        <a:pt x="16" y="14"/>
                        <a:pt x="15" y="14"/>
                      </a:cubicBezTo>
                      <a:cubicBezTo>
                        <a:pt x="15" y="14"/>
                        <a:pt x="15" y="14"/>
                        <a:pt x="15" y="14"/>
                      </a:cubicBezTo>
                      <a:cubicBezTo>
                        <a:pt x="15" y="14"/>
                        <a:pt x="15" y="14"/>
                        <a:pt x="15" y="14"/>
                      </a:cubicBezTo>
                      <a:cubicBezTo>
                        <a:pt x="14" y="15"/>
                        <a:pt x="13" y="14"/>
                        <a:pt x="13" y="14"/>
                      </a:cubicBezTo>
                      <a:cubicBezTo>
                        <a:pt x="13" y="14"/>
                        <a:pt x="13" y="14"/>
                        <a:pt x="13" y="14"/>
                      </a:cubicBezTo>
                      <a:cubicBezTo>
                        <a:pt x="12" y="14"/>
                        <a:pt x="12" y="14"/>
                        <a:pt x="12" y="13"/>
                      </a:cubicBezTo>
                      <a:cubicBezTo>
                        <a:pt x="12" y="13"/>
                        <a:pt x="12" y="13"/>
                        <a:pt x="12" y="12"/>
                      </a:cubicBezTo>
                      <a:cubicBezTo>
                        <a:pt x="12" y="12"/>
                        <a:pt x="11" y="12"/>
                        <a:pt x="11" y="12"/>
                      </a:cubicBezTo>
                      <a:cubicBezTo>
                        <a:pt x="11" y="11"/>
                        <a:pt x="11" y="11"/>
                        <a:pt x="11" y="11"/>
                      </a:cubicBezTo>
                      <a:cubicBezTo>
                        <a:pt x="11" y="11"/>
                        <a:pt x="11" y="11"/>
                        <a:pt x="11" y="11"/>
                      </a:cubicBezTo>
                      <a:cubicBezTo>
                        <a:pt x="11" y="10"/>
                        <a:pt x="11" y="10"/>
                        <a:pt x="10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9" y="10"/>
                        <a:pt x="8" y="10"/>
                        <a:pt x="7" y="11"/>
                      </a:cubicBezTo>
                      <a:cubicBezTo>
                        <a:pt x="7" y="11"/>
                        <a:pt x="7" y="11"/>
                        <a:pt x="7" y="12"/>
                      </a:cubicBezTo>
                      <a:cubicBezTo>
                        <a:pt x="7" y="12"/>
                        <a:pt x="7" y="12"/>
                        <a:pt x="7" y="13"/>
                      </a:cubicBezTo>
                      <a:cubicBezTo>
                        <a:pt x="6" y="13"/>
                        <a:pt x="6" y="13"/>
                        <a:pt x="5" y="13"/>
                      </a:cubicBezTo>
                      <a:cubicBezTo>
                        <a:pt x="5" y="13"/>
                        <a:pt x="5" y="13"/>
                        <a:pt x="4" y="13"/>
                      </a:cubicBezTo>
                      <a:cubicBezTo>
                        <a:pt x="4" y="13"/>
                        <a:pt x="4" y="13"/>
                        <a:pt x="3" y="13"/>
                      </a:cubicBezTo>
                      <a:cubicBezTo>
                        <a:pt x="3" y="13"/>
                        <a:pt x="3" y="14"/>
                        <a:pt x="2" y="14"/>
                      </a:cubicBezTo>
                      <a:cubicBezTo>
                        <a:pt x="2" y="14"/>
                        <a:pt x="1" y="14"/>
                        <a:pt x="1" y="14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1" y="14"/>
                        <a:pt x="1" y="15"/>
                        <a:pt x="1" y="15"/>
                      </a:cubicBezTo>
                      <a:cubicBezTo>
                        <a:pt x="1" y="15"/>
                        <a:pt x="1" y="15"/>
                        <a:pt x="1" y="15"/>
                      </a:cubicBezTo>
                      <a:cubicBezTo>
                        <a:pt x="1" y="16"/>
                        <a:pt x="0" y="16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6"/>
                        <a:pt x="0" y="17"/>
                        <a:pt x="0" y="17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17"/>
                        <a:pt x="0" y="18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1" y="18"/>
                        <a:pt x="1" y="18"/>
                        <a:pt x="1" y="18"/>
                      </a:cubicBezTo>
                      <a:cubicBezTo>
                        <a:pt x="2" y="18"/>
                        <a:pt x="2" y="18"/>
                        <a:pt x="3" y="18"/>
                      </a:cubicBezTo>
                      <a:cubicBezTo>
                        <a:pt x="3" y="18"/>
                        <a:pt x="3" y="18"/>
                        <a:pt x="3" y="19"/>
                      </a:cubicBezTo>
                      <a:cubicBezTo>
                        <a:pt x="3" y="19"/>
                        <a:pt x="3" y="19"/>
                        <a:pt x="4" y="19"/>
                      </a:cubicBezTo>
                      <a:cubicBezTo>
                        <a:pt x="4" y="19"/>
                        <a:pt x="4" y="20"/>
                        <a:pt x="4" y="20"/>
                      </a:cubicBezTo>
                      <a:cubicBezTo>
                        <a:pt x="4" y="20"/>
                        <a:pt x="4" y="20"/>
                        <a:pt x="4" y="20"/>
                      </a:cubicBezTo>
                      <a:cubicBezTo>
                        <a:pt x="5" y="20"/>
                        <a:pt x="5" y="20"/>
                        <a:pt x="6" y="20"/>
                      </a:cubicBezTo>
                      <a:cubicBezTo>
                        <a:pt x="6" y="20"/>
                        <a:pt x="6" y="20"/>
                        <a:pt x="6" y="20"/>
                      </a:cubicBezTo>
                      <a:cubicBezTo>
                        <a:pt x="7" y="20"/>
                        <a:pt x="7" y="21"/>
                        <a:pt x="7" y="21"/>
                      </a:cubicBezTo>
                      <a:cubicBezTo>
                        <a:pt x="7" y="21"/>
                        <a:pt x="8" y="21"/>
                        <a:pt x="8" y="22"/>
                      </a:cubicBezTo>
                      <a:cubicBezTo>
                        <a:pt x="8" y="22"/>
                        <a:pt x="8" y="22"/>
                        <a:pt x="8" y="23"/>
                      </a:cubicBezTo>
                      <a:cubicBezTo>
                        <a:pt x="8" y="23"/>
                        <a:pt x="8" y="23"/>
                        <a:pt x="9" y="23"/>
                      </a:cubicBezTo>
                      <a:cubicBezTo>
                        <a:pt x="10" y="24"/>
                        <a:pt x="11" y="25"/>
                        <a:pt x="12" y="25"/>
                      </a:cubicBezTo>
                      <a:cubicBezTo>
                        <a:pt x="12" y="26"/>
                        <a:pt x="13" y="27"/>
                        <a:pt x="13" y="27"/>
                      </a:cubicBezTo>
                      <a:cubicBezTo>
                        <a:pt x="14" y="28"/>
                        <a:pt x="14" y="28"/>
                        <a:pt x="14" y="29"/>
                      </a:cubicBezTo>
                      <a:cubicBezTo>
                        <a:pt x="14" y="29"/>
                        <a:pt x="14" y="29"/>
                        <a:pt x="14" y="29"/>
                      </a:cubicBezTo>
                      <a:cubicBezTo>
                        <a:pt x="14" y="29"/>
                        <a:pt x="14" y="30"/>
                        <a:pt x="15" y="30"/>
                      </a:cubicBezTo>
                      <a:cubicBezTo>
                        <a:pt x="15" y="30"/>
                        <a:pt x="16" y="30"/>
                        <a:pt x="16" y="31"/>
                      </a:cubicBezTo>
                      <a:cubicBezTo>
                        <a:pt x="16" y="31"/>
                        <a:pt x="17" y="31"/>
                        <a:pt x="17" y="31"/>
                      </a:cubicBezTo>
                      <a:cubicBezTo>
                        <a:pt x="18" y="31"/>
                        <a:pt x="18" y="32"/>
                        <a:pt x="18" y="32"/>
                      </a:cubicBezTo>
                      <a:cubicBezTo>
                        <a:pt x="18" y="33"/>
                        <a:pt x="18" y="33"/>
                        <a:pt x="18" y="33"/>
                      </a:cubicBezTo>
                      <a:cubicBezTo>
                        <a:pt x="18" y="33"/>
                        <a:pt x="18" y="33"/>
                        <a:pt x="18" y="34"/>
                      </a:cubicBezTo>
                      <a:cubicBezTo>
                        <a:pt x="19" y="34"/>
                        <a:pt x="19" y="35"/>
                        <a:pt x="19" y="35"/>
                      </a:cubicBezTo>
                      <a:cubicBezTo>
                        <a:pt x="19" y="35"/>
                        <a:pt x="20" y="35"/>
                        <a:pt x="20" y="35"/>
                      </a:cubicBezTo>
                      <a:cubicBezTo>
                        <a:pt x="20" y="36"/>
                        <a:pt x="20" y="36"/>
                        <a:pt x="20" y="36"/>
                      </a:cubicBezTo>
                      <a:cubicBezTo>
                        <a:pt x="20" y="36"/>
                        <a:pt x="20" y="37"/>
                        <a:pt x="21" y="37"/>
                      </a:cubicBezTo>
                      <a:cubicBezTo>
                        <a:pt x="21" y="37"/>
                        <a:pt x="22" y="37"/>
                        <a:pt x="22" y="38"/>
                      </a:cubicBezTo>
                      <a:cubicBezTo>
                        <a:pt x="23" y="38"/>
                        <a:pt x="23" y="38"/>
                        <a:pt x="23" y="38"/>
                      </a:cubicBezTo>
                      <a:cubicBezTo>
                        <a:pt x="23" y="38"/>
                        <a:pt x="23" y="38"/>
                        <a:pt x="24" y="38"/>
                      </a:cubicBezTo>
                      <a:cubicBezTo>
                        <a:pt x="24" y="38"/>
                        <a:pt x="24" y="37"/>
                        <a:pt x="24" y="37"/>
                      </a:cubicBezTo>
                      <a:cubicBezTo>
                        <a:pt x="25" y="37"/>
                        <a:pt x="25" y="37"/>
                        <a:pt x="26" y="37"/>
                      </a:cubicBezTo>
                      <a:cubicBezTo>
                        <a:pt x="26" y="38"/>
                        <a:pt x="26" y="38"/>
                        <a:pt x="27" y="38"/>
                      </a:cubicBezTo>
                      <a:cubicBezTo>
                        <a:pt x="27" y="38"/>
                        <a:pt x="28" y="37"/>
                        <a:pt x="28" y="37"/>
                      </a:cubicBezTo>
                      <a:cubicBezTo>
                        <a:pt x="28" y="37"/>
                        <a:pt x="28" y="37"/>
                        <a:pt x="28" y="37"/>
                      </a:cubicBezTo>
                      <a:cubicBezTo>
                        <a:pt x="29" y="37"/>
                        <a:pt x="29" y="37"/>
                        <a:pt x="29" y="37"/>
                      </a:cubicBezTo>
                      <a:cubicBezTo>
                        <a:pt x="29" y="37"/>
                        <a:pt x="30" y="36"/>
                        <a:pt x="30" y="37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30" y="37"/>
                        <a:pt x="30" y="38"/>
                        <a:pt x="31" y="38"/>
                      </a:cubicBezTo>
                      <a:cubicBezTo>
                        <a:pt x="31" y="38"/>
                        <a:pt x="31" y="38"/>
                        <a:pt x="31" y="38"/>
                      </a:cubicBezTo>
                      <a:cubicBezTo>
                        <a:pt x="31" y="38"/>
                        <a:pt x="31" y="38"/>
                        <a:pt x="32" y="39"/>
                      </a:cubicBezTo>
                      <a:cubicBezTo>
                        <a:pt x="33" y="39"/>
                        <a:pt x="33" y="39"/>
                        <a:pt x="34" y="39"/>
                      </a:cubicBezTo>
                      <a:cubicBezTo>
                        <a:pt x="34" y="39"/>
                        <a:pt x="34" y="39"/>
                        <a:pt x="34" y="40"/>
                      </a:cubicBezTo>
                      <a:cubicBezTo>
                        <a:pt x="34" y="40"/>
                        <a:pt x="34" y="40"/>
                        <a:pt x="34" y="40"/>
                      </a:cubicBezTo>
                      <a:cubicBezTo>
                        <a:pt x="34" y="40"/>
                        <a:pt x="34" y="41"/>
                        <a:pt x="34" y="41"/>
                      </a:cubicBezTo>
                      <a:cubicBezTo>
                        <a:pt x="34" y="41"/>
                        <a:pt x="35" y="41"/>
                        <a:pt x="35" y="41"/>
                      </a:cubicBezTo>
                      <a:cubicBezTo>
                        <a:pt x="35" y="41"/>
                        <a:pt x="35" y="41"/>
                        <a:pt x="35" y="41"/>
                      </a:cubicBezTo>
                      <a:cubicBezTo>
                        <a:pt x="35" y="41"/>
                        <a:pt x="36" y="40"/>
                        <a:pt x="36" y="40"/>
                      </a:cubicBezTo>
                      <a:cubicBezTo>
                        <a:pt x="37" y="40"/>
                        <a:pt x="37" y="40"/>
                        <a:pt x="37" y="40"/>
                      </a:cubicBezTo>
                      <a:cubicBezTo>
                        <a:pt x="37" y="40"/>
                        <a:pt x="38" y="41"/>
                        <a:pt x="38" y="41"/>
                      </a:cubicBezTo>
                      <a:cubicBezTo>
                        <a:pt x="38" y="41"/>
                        <a:pt x="38" y="40"/>
                        <a:pt x="39" y="40"/>
                      </a:cubicBezTo>
                      <a:cubicBezTo>
                        <a:pt x="39" y="40"/>
                        <a:pt x="39" y="40"/>
                        <a:pt x="39" y="40"/>
                      </a:cubicBezTo>
                      <a:cubicBezTo>
                        <a:pt x="40" y="40"/>
                        <a:pt x="40" y="40"/>
                        <a:pt x="40" y="40"/>
                      </a:cubicBezTo>
                      <a:cubicBezTo>
                        <a:pt x="41" y="41"/>
                        <a:pt x="41" y="41"/>
                        <a:pt x="41" y="41"/>
                      </a:cubicBezTo>
                      <a:cubicBezTo>
                        <a:pt x="41" y="41"/>
                        <a:pt x="41" y="41"/>
                        <a:pt x="42" y="40"/>
                      </a:cubicBezTo>
                      <a:cubicBezTo>
                        <a:pt x="42" y="40"/>
                        <a:pt x="42" y="40"/>
                        <a:pt x="43" y="40"/>
                      </a:cubicBezTo>
                      <a:cubicBezTo>
                        <a:pt x="43" y="40"/>
                        <a:pt x="44" y="40"/>
                        <a:pt x="44" y="39"/>
                      </a:cubicBezTo>
                      <a:cubicBezTo>
                        <a:pt x="44" y="39"/>
                        <a:pt x="45" y="39"/>
                        <a:pt x="45" y="39"/>
                      </a:cubicBezTo>
                      <a:cubicBezTo>
                        <a:pt x="45" y="39"/>
                        <a:pt x="46" y="39"/>
                        <a:pt x="46" y="39"/>
                      </a:cubicBezTo>
                      <a:cubicBezTo>
                        <a:pt x="46" y="39"/>
                        <a:pt x="46" y="39"/>
                        <a:pt x="46" y="39"/>
                      </a:cubicBezTo>
                      <a:cubicBezTo>
                        <a:pt x="46" y="40"/>
                        <a:pt x="47" y="40"/>
                        <a:pt x="47" y="40"/>
                      </a:cubicBezTo>
                      <a:cubicBezTo>
                        <a:pt x="48" y="40"/>
                        <a:pt x="48" y="39"/>
                        <a:pt x="49" y="38"/>
                      </a:cubicBezTo>
                      <a:cubicBezTo>
                        <a:pt x="49" y="38"/>
                        <a:pt x="49" y="38"/>
                        <a:pt x="49" y="38"/>
                      </a:cubicBezTo>
                      <a:cubicBezTo>
                        <a:pt x="49" y="38"/>
                        <a:pt x="49" y="38"/>
                        <a:pt x="49" y="38"/>
                      </a:cubicBezTo>
                      <a:cubicBezTo>
                        <a:pt x="49" y="38"/>
                        <a:pt x="49" y="38"/>
                        <a:pt x="49" y="38"/>
                      </a:cubicBezTo>
                      <a:cubicBezTo>
                        <a:pt x="49" y="38"/>
                        <a:pt x="50" y="36"/>
                        <a:pt x="51" y="3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381" name="Freeform 130"/>
                <p:cNvSpPr>
                  <a:spLocks/>
                </p:cNvSpPr>
                <p:nvPr/>
              </p:nvSpPr>
              <p:spPr bwMode="auto">
                <a:xfrm>
                  <a:off x="4250" y="2121"/>
                  <a:ext cx="130" cy="199"/>
                </a:xfrm>
                <a:custGeom>
                  <a:avLst/>
                  <a:gdLst>
                    <a:gd name="T0" fmla="*/ 3 w 49"/>
                    <a:gd name="T1" fmla="*/ 50 h 75"/>
                    <a:gd name="T2" fmla="*/ 6 w 49"/>
                    <a:gd name="T3" fmla="*/ 51 h 75"/>
                    <a:gd name="T4" fmla="*/ 8 w 49"/>
                    <a:gd name="T5" fmla="*/ 54 h 75"/>
                    <a:gd name="T6" fmla="*/ 8 w 49"/>
                    <a:gd name="T7" fmla="*/ 58 h 75"/>
                    <a:gd name="T8" fmla="*/ 10 w 49"/>
                    <a:gd name="T9" fmla="*/ 63 h 75"/>
                    <a:gd name="T10" fmla="*/ 11 w 49"/>
                    <a:gd name="T11" fmla="*/ 65 h 75"/>
                    <a:gd name="T12" fmla="*/ 7 w 49"/>
                    <a:gd name="T13" fmla="*/ 65 h 75"/>
                    <a:gd name="T14" fmla="*/ 4 w 49"/>
                    <a:gd name="T15" fmla="*/ 66 h 75"/>
                    <a:gd name="T16" fmla="*/ 6 w 49"/>
                    <a:gd name="T17" fmla="*/ 68 h 75"/>
                    <a:gd name="T18" fmla="*/ 11 w 49"/>
                    <a:gd name="T19" fmla="*/ 75 h 75"/>
                    <a:gd name="T20" fmla="*/ 14 w 49"/>
                    <a:gd name="T21" fmla="*/ 75 h 75"/>
                    <a:gd name="T22" fmla="*/ 16 w 49"/>
                    <a:gd name="T23" fmla="*/ 75 h 75"/>
                    <a:gd name="T24" fmla="*/ 19 w 49"/>
                    <a:gd name="T25" fmla="*/ 74 h 75"/>
                    <a:gd name="T26" fmla="*/ 24 w 49"/>
                    <a:gd name="T27" fmla="*/ 73 h 75"/>
                    <a:gd name="T28" fmla="*/ 26 w 49"/>
                    <a:gd name="T29" fmla="*/ 70 h 75"/>
                    <a:gd name="T30" fmla="*/ 26 w 49"/>
                    <a:gd name="T31" fmla="*/ 69 h 75"/>
                    <a:gd name="T32" fmla="*/ 30 w 49"/>
                    <a:gd name="T33" fmla="*/ 68 h 75"/>
                    <a:gd name="T34" fmla="*/ 34 w 49"/>
                    <a:gd name="T35" fmla="*/ 66 h 75"/>
                    <a:gd name="T36" fmla="*/ 39 w 49"/>
                    <a:gd name="T37" fmla="*/ 61 h 75"/>
                    <a:gd name="T38" fmla="*/ 42 w 49"/>
                    <a:gd name="T39" fmla="*/ 59 h 75"/>
                    <a:gd name="T40" fmla="*/ 44 w 49"/>
                    <a:gd name="T41" fmla="*/ 58 h 75"/>
                    <a:gd name="T42" fmla="*/ 43 w 49"/>
                    <a:gd name="T43" fmla="*/ 56 h 75"/>
                    <a:gd name="T44" fmla="*/ 43 w 49"/>
                    <a:gd name="T45" fmla="*/ 54 h 75"/>
                    <a:gd name="T46" fmla="*/ 42 w 49"/>
                    <a:gd name="T47" fmla="*/ 52 h 75"/>
                    <a:gd name="T48" fmla="*/ 40 w 49"/>
                    <a:gd name="T49" fmla="*/ 51 h 75"/>
                    <a:gd name="T50" fmla="*/ 39 w 49"/>
                    <a:gd name="T51" fmla="*/ 51 h 75"/>
                    <a:gd name="T52" fmla="*/ 40 w 49"/>
                    <a:gd name="T53" fmla="*/ 48 h 75"/>
                    <a:gd name="T54" fmla="*/ 41 w 49"/>
                    <a:gd name="T55" fmla="*/ 46 h 75"/>
                    <a:gd name="T56" fmla="*/ 41 w 49"/>
                    <a:gd name="T57" fmla="*/ 44 h 75"/>
                    <a:gd name="T58" fmla="*/ 42 w 49"/>
                    <a:gd name="T59" fmla="*/ 42 h 75"/>
                    <a:gd name="T60" fmla="*/ 43 w 49"/>
                    <a:gd name="T61" fmla="*/ 40 h 75"/>
                    <a:gd name="T62" fmla="*/ 44 w 49"/>
                    <a:gd name="T63" fmla="*/ 36 h 75"/>
                    <a:gd name="T64" fmla="*/ 48 w 49"/>
                    <a:gd name="T65" fmla="*/ 36 h 75"/>
                    <a:gd name="T66" fmla="*/ 49 w 49"/>
                    <a:gd name="T67" fmla="*/ 35 h 75"/>
                    <a:gd name="T68" fmla="*/ 11 w 49"/>
                    <a:gd name="T69" fmla="*/ 0 h 75"/>
                    <a:gd name="T70" fmla="*/ 7 w 49"/>
                    <a:gd name="T71" fmla="*/ 1 h 75"/>
                    <a:gd name="T72" fmla="*/ 7 w 49"/>
                    <a:gd name="T73" fmla="*/ 6 h 75"/>
                    <a:gd name="T74" fmla="*/ 7 w 49"/>
                    <a:gd name="T75" fmla="*/ 9 h 75"/>
                    <a:gd name="T76" fmla="*/ 9 w 49"/>
                    <a:gd name="T77" fmla="*/ 12 h 75"/>
                    <a:gd name="T78" fmla="*/ 11 w 49"/>
                    <a:gd name="T79" fmla="*/ 15 h 75"/>
                    <a:gd name="T80" fmla="*/ 10 w 49"/>
                    <a:gd name="T81" fmla="*/ 19 h 75"/>
                    <a:gd name="T82" fmla="*/ 9 w 49"/>
                    <a:gd name="T83" fmla="*/ 25 h 75"/>
                    <a:gd name="T84" fmla="*/ 9 w 49"/>
                    <a:gd name="T85" fmla="*/ 31 h 75"/>
                    <a:gd name="T86" fmla="*/ 4 w 49"/>
                    <a:gd name="T87" fmla="*/ 37 h 75"/>
                    <a:gd name="T88" fmla="*/ 1 w 49"/>
                    <a:gd name="T89" fmla="*/ 42 h 75"/>
                    <a:gd name="T90" fmla="*/ 1 w 49"/>
                    <a:gd name="T91" fmla="*/ 46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49" h="75">
                      <a:moveTo>
                        <a:pt x="2" y="49"/>
                      </a:moveTo>
                      <a:cubicBezTo>
                        <a:pt x="2" y="49"/>
                        <a:pt x="2" y="49"/>
                        <a:pt x="2" y="49"/>
                      </a:cubicBezTo>
                      <a:cubicBezTo>
                        <a:pt x="3" y="50"/>
                        <a:pt x="3" y="50"/>
                        <a:pt x="3" y="50"/>
                      </a:cubicBezTo>
                      <a:cubicBezTo>
                        <a:pt x="3" y="50"/>
                        <a:pt x="3" y="50"/>
                        <a:pt x="3" y="50"/>
                      </a:cubicBezTo>
                      <a:cubicBezTo>
                        <a:pt x="3" y="50"/>
                        <a:pt x="4" y="50"/>
                        <a:pt x="5" y="50"/>
                      </a:cubicBezTo>
                      <a:cubicBezTo>
                        <a:pt x="5" y="50"/>
                        <a:pt x="6" y="50"/>
                        <a:pt x="6" y="51"/>
                      </a:cubicBezTo>
                      <a:cubicBezTo>
                        <a:pt x="7" y="51"/>
                        <a:pt x="7" y="52"/>
                        <a:pt x="7" y="52"/>
                      </a:cubicBezTo>
                      <a:cubicBezTo>
                        <a:pt x="7" y="53"/>
                        <a:pt x="7" y="53"/>
                        <a:pt x="7" y="53"/>
                      </a:cubicBezTo>
                      <a:cubicBezTo>
                        <a:pt x="7" y="53"/>
                        <a:pt x="7" y="53"/>
                        <a:pt x="8" y="54"/>
                      </a:cubicBezTo>
                      <a:cubicBezTo>
                        <a:pt x="8" y="55"/>
                        <a:pt x="8" y="55"/>
                        <a:pt x="8" y="55"/>
                      </a:cubicBezTo>
                      <a:cubicBezTo>
                        <a:pt x="9" y="56"/>
                        <a:pt x="9" y="56"/>
                        <a:pt x="9" y="57"/>
                      </a:cubicBezTo>
                      <a:cubicBezTo>
                        <a:pt x="9" y="58"/>
                        <a:pt x="8" y="58"/>
                        <a:pt x="8" y="58"/>
                      </a:cubicBezTo>
                      <a:cubicBezTo>
                        <a:pt x="8" y="59"/>
                        <a:pt x="8" y="59"/>
                        <a:pt x="8" y="60"/>
                      </a:cubicBezTo>
                      <a:cubicBezTo>
                        <a:pt x="8" y="60"/>
                        <a:pt x="8" y="60"/>
                        <a:pt x="8" y="60"/>
                      </a:cubicBezTo>
                      <a:cubicBezTo>
                        <a:pt x="9" y="61"/>
                        <a:pt x="9" y="62"/>
                        <a:pt x="10" y="63"/>
                      </a:cubicBezTo>
                      <a:cubicBezTo>
                        <a:pt x="10" y="63"/>
                        <a:pt x="11" y="64"/>
                        <a:pt x="11" y="64"/>
                      </a:cubicBezTo>
                      <a:cubicBezTo>
                        <a:pt x="11" y="64"/>
                        <a:pt x="11" y="64"/>
                        <a:pt x="11" y="65"/>
                      </a:cubicBezTo>
                      <a:cubicBezTo>
                        <a:pt x="11" y="65"/>
                        <a:pt x="11" y="65"/>
                        <a:pt x="11" y="65"/>
                      </a:cubicBezTo>
                      <a:cubicBezTo>
                        <a:pt x="10" y="65"/>
                        <a:pt x="10" y="65"/>
                        <a:pt x="10" y="65"/>
                      </a:cubicBezTo>
                      <a:cubicBezTo>
                        <a:pt x="10" y="65"/>
                        <a:pt x="9" y="65"/>
                        <a:pt x="8" y="66"/>
                      </a:cubicBezTo>
                      <a:cubicBezTo>
                        <a:pt x="8" y="66"/>
                        <a:pt x="7" y="66"/>
                        <a:pt x="7" y="65"/>
                      </a:cubicBezTo>
                      <a:cubicBezTo>
                        <a:pt x="6" y="65"/>
                        <a:pt x="6" y="65"/>
                        <a:pt x="5" y="65"/>
                      </a:cubicBezTo>
                      <a:cubicBezTo>
                        <a:pt x="5" y="65"/>
                        <a:pt x="5" y="65"/>
                        <a:pt x="4" y="65"/>
                      </a:cubicBezTo>
                      <a:cubicBezTo>
                        <a:pt x="4" y="65"/>
                        <a:pt x="4" y="66"/>
                        <a:pt x="4" y="66"/>
                      </a:cubicBezTo>
                      <a:cubicBezTo>
                        <a:pt x="4" y="66"/>
                        <a:pt x="4" y="66"/>
                        <a:pt x="4" y="66"/>
                      </a:cubicBezTo>
                      <a:cubicBezTo>
                        <a:pt x="4" y="66"/>
                        <a:pt x="4" y="67"/>
                        <a:pt x="4" y="67"/>
                      </a:cubicBezTo>
                      <a:cubicBezTo>
                        <a:pt x="5" y="68"/>
                        <a:pt x="5" y="68"/>
                        <a:pt x="6" y="68"/>
                      </a:cubicBezTo>
                      <a:cubicBezTo>
                        <a:pt x="6" y="69"/>
                        <a:pt x="7" y="69"/>
                        <a:pt x="7" y="70"/>
                      </a:cubicBezTo>
                      <a:cubicBezTo>
                        <a:pt x="8" y="70"/>
                        <a:pt x="8" y="71"/>
                        <a:pt x="9" y="72"/>
                      </a:cubicBezTo>
                      <a:cubicBezTo>
                        <a:pt x="10" y="73"/>
                        <a:pt x="11" y="75"/>
                        <a:pt x="11" y="75"/>
                      </a:cubicBezTo>
                      <a:cubicBezTo>
                        <a:pt x="11" y="75"/>
                        <a:pt x="12" y="75"/>
                        <a:pt x="12" y="75"/>
                      </a:cubicBezTo>
                      <a:cubicBezTo>
                        <a:pt x="12" y="75"/>
                        <a:pt x="13" y="75"/>
                        <a:pt x="13" y="75"/>
                      </a:cubicBezTo>
                      <a:cubicBezTo>
                        <a:pt x="14" y="75"/>
                        <a:pt x="14" y="75"/>
                        <a:pt x="14" y="75"/>
                      </a:cubicBezTo>
                      <a:cubicBezTo>
                        <a:pt x="15" y="75"/>
                        <a:pt x="15" y="75"/>
                        <a:pt x="15" y="75"/>
                      </a:cubicBezTo>
                      <a:cubicBezTo>
                        <a:pt x="15" y="74"/>
                        <a:pt x="16" y="75"/>
                        <a:pt x="16" y="75"/>
                      </a:cubicBezTo>
                      <a:cubicBezTo>
                        <a:pt x="16" y="75"/>
                        <a:pt x="16" y="75"/>
                        <a:pt x="16" y="75"/>
                      </a:cubicBezTo>
                      <a:cubicBezTo>
                        <a:pt x="17" y="75"/>
                        <a:pt x="17" y="75"/>
                        <a:pt x="18" y="75"/>
                      </a:cubicBezTo>
                      <a:cubicBezTo>
                        <a:pt x="18" y="75"/>
                        <a:pt x="18" y="75"/>
                        <a:pt x="18" y="74"/>
                      </a:cubicBezTo>
                      <a:cubicBezTo>
                        <a:pt x="18" y="74"/>
                        <a:pt x="19" y="74"/>
                        <a:pt x="19" y="74"/>
                      </a:cubicBezTo>
                      <a:cubicBezTo>
                        <a:pt x="20" y="74"/>
                        <a:pt x="20" y="73"/>
                        <a:pt x="21" y="73"/>
                      </a:cubicBezTo>
                      <a:cubicBezTo>
                        <a:pt x="22" y="73"/>
                        <a:pt x="22" y="73"/>
                        <a:pt x="23" y="73"/>
                      </a:cubicBezTo>
                      <a:cubicBezTo>
                        <a:pt x="23" y="73"/>
                        <a:pt x="24" y="73"/>
                        <a:pt x="24" y="73"/>
                      </a:cubicBezTo>
                      <a:cubicBezTo>
                        <a:pt x="25" y="73"/>
                        <a:pt x="25" y="72"/>
                        <a:pt x="26" y="72"/>
                      </a:cubicBezTo>
                      <a:cubicBezTo>
                        <a:pt x="26" y="71"/>
                        <a:pt x="26" y="71"/>
                        <a:pt x="26" y="71"/>
                      </a:cubicBezTo>
                      <a:cubicBezTo>
                        <a:pt x="26" y="71"/>
                        <a:pt x="26" y="70"/>
                        <a:pt x="26" y="70"/>
                      </a:cubicBezTo>
                      <a:cubicBezTo>
                        <a:pt x="26" y="70"/>
                        <a:pt x="26" y="70"/>
                        <a:pt x="26" y="70"/>
                      </a:cubicBezTo>
                      <a:cubicBezTo>
                        <a:pt x="26" y="70"/>
                        <a:pt x="26" y="70"/>
                        <a:pt x="26" y="69"/>
                      </a:cubicBezTo>
                      <a:cubicBezTo>
                        <a:pt x="26" y="69"/>
                        <a:pt x="26" y="69"/>
                        <a:pt x="26" y="69"/>
                      </a:cubicBezTo>
                      <a:cubicBezTo>
                        <a:pt x="26" y="69"/>
                        <a:pt x="27" y="68"/>
                        <a:pt x="27" y="68"/>
                      </a:cubicBezTo>
                      <a:cubicBezTo>
                        <a:pt x="27" y="68"/>
                        <a:pt x="27" y="68"/>
                        <a:pt x="27" y="68"/>
                      </a:cubicBezTo>
                      <a:cubicBezTo>
                        <a:pt x="28" y="68"/>
                        <a:pt x="29" y="68"/>
                        <a:pt x="30" y="68"/>
                      </a:cubicBezTo>
                      <a:cubicBezTo>
                        <a:pt x="31" y="68"/>
                        <a:pt x="32" y="68"/>
                        <a:pt x="32" y="68"/>
                      </a:cubicBezTo>
                      <a:cubicBezTo>
                        <a:pt x="33" y="68"/>
                        <a:pt x="34" y="67"/>
                        <a:pt x="34" y="66"/>
                      </a:cubicBezTo>
                      <a:cubicBezTo>
                        <a:pt x="34" y="66"/>
                        <a:pt x="34" y="66"/>
                        <a:pt x="34" y="66"/>
                      </a:cubicBezTo>
                      <a:cubicBezTo>
                        <a:pt x="35" y="66"/>
                        <a:pt x="36" y="65"/>
                        <a:pt x="36" y="64"/>
                      </a:cubicBezTo>
                      <a:cubicBezTo>
                        <a:pt x="37" y="63"/>
                        <a:pt x="38" y="62"/>
                        <a:pt x="39" y="62"/>
                      </a:cubicBezTo>
                      <a:cubicBezTo>
                        <a:pt x="39" y="61"/>
                        <a:pt x="39" y="61"/>
                        <a:pt x="39" y="61"/>
                      </a:cubicBezTo>
                      <a:cubicBezTo>
                        <a:pt x="39" y="61"/>
                        <a:pt x="39" y="61"/>
                        <a:pt x="39" y="60"/>
                      </a:cubicBezTo>
                      <a:cubicBezTo>
                        <a:pt x="39" y="60"/>
                        <a:pt x="40" y="60"/>
                        <a:pt x="40" y="60"/>
                      </a:cubicBezTo>
                      <a:cubicBezTo>
                        <a:pt x="41" y="59"/>
                        <a:pt x="41" y="59"/>
                        <a:pt x="42" y="59"/>
                      </a:cubicBezTo>
                      <a:cubicBezTo>
                        <a:pt x="42" y="59"/>
                        <a:pt x="44" y="59"/>
                        <a:pt x="44" y="59"/>
                      </a:cubicBezTo>
                      <a:cubicBezTo>
                        <a:pt x="44" y="58"/>
                        <a:pt x="44" y="58"/>
                        <a:pt x="44" y="58"/>
                      </a:cubicBezTo>
                      <a:cubicBezTo>
                        <a:pt x="44" y="58"/>
                        <a:pt x="44" y="58"/>
                        <a:pt x="44" y="58"/>
                      </a:cubicBezTo>
                      <a:cubicBezTo>
                        <a:pt x="44" y="58"/>
                        <a:pt x="45" y="57"/>
                        <a:pt x="44" y="57"/>
                      </a:cubicBezTo>
                      <a:cubicBezTo>
                        <a:pt x="44" y="57"/>
                        <a:pt x="44" y="57"/>
                        <a:pt x="43" y="57"/>
                      </a:cubicBezTo>
                      <a:cubicBezTo>
                        <a:pt x="43" y="56"/>
                        <a:pt x="43" y="56"/>
                        <a:pt x="43" y="56"/>
                      </a:cubicBezTo>
                      <a:cubicBezTo>
                        <a:pt x="43" y="56"/>
                        <a:pt x="43" y="55"/>
                        <a:pt x="43" y="55"/>
                      </a:cubicBezTo>
                      <a:cubicBezTo>
                        <a:pt x="43" y="55"/>
                        <a:pt x="43" y="54"/>
                        <a:pt x="43" y="54"/>
                      </a:cubicBezTo>
                      <a:cubicBezTo>
                        <a:pt x="43" y="54"/>
                        <a:pt x="43" y="54"/>
                        <a:pt x="43" y="54"/>
                      </a:cubicBezTo>
                      <a:cubicBezTo>
                        <a:pt x="42" y="54"/>
                        <a:pt x="42" y="53"/>
                        <a:pt x="42" y="53"/>
                      </a:cubicBezTo>
                      <a:cubicBezTo>
                        <a:pt x="42" y="53"/>
                        <a:pt x="42" y="52"/>
                        <a:pt x="42" y="52"/>
                      </a:cubicBezTo>
                      <a:cubicBezTo>
                        <a:pt x="42" y="52"/>
                        <a:pt x="42" y="52"/>
                        <a:pt x="42" y="52"/>
                      </a:cubicBezTo>
                      <a:cubicBezTo>
                        <a:pt x="42" y="51"/>
                        <a:pt x="42" y="51"/>
                        <a:pt x="41" y="51"/>
                      </a:cubicBezTo>
                      <a:cubicBezTo>
                        <a:pt x="41" y="51"/>
                        <a:pt x="41" y="51"/>
                        <a:pt x="41" y="51"/>
                      </a:cubicBezTo>
                      <a:cubicBezTo>
                        <a:pt x="41" y="51"/>
                        <a:pt x="40" y="51"/>
                        <a:pt x="40" y="51"/>
                      </a:cubicBezTo>
                      <a:cubicBezTo>
                        <a:pt x="40" y="51"/>
                        <a:pt x="40" y="51"/>
                        <a:pt x="40" y="51"/>
                      </a:cubicBezTo>
                      <a:cubicBezTo>
                        <a:pt x="40" y="51"/>
                        <a:pt x="40" y="51"/>
                        <a:pt x="40" y="51"/>
                      </a:cubicBezTo>
                      <a:cubicBezTo>
                        <a:pt x="39" y="51"/>
                        <a:pt x="39" y="51"/>
                        <a:pt x="39" y="51"/>
                      </a:cubicBezTo>
                      <a:cubicBezTo>
                        <a:pt x="39" y="50"/>
                        <a:pt x="39" y="50"/>
                        <a:pt x="39" y="50"/>
                      </a:cubicBezTo>
                      <a:cubicBezTo>
                        <a:pt x="39" y="50"/>
                        <a:pt x="39" y="49"/>
                        <a:pt x="40" y="49"/>
                      </a:cubicBezTo>
                      <a:cubicBezTo>
                        <a:pt x="40" y="49"/>
                        <a:pt x="40" y="49"/>
                        <a:pt x="40" y="48"/>
                      </a:cubicBezTo>
                      <a:cubicBezTo>
                        <a:pt x="40" y="48"/>
                        <a:pt x="40" y="48"/>
                        <a:pt x="40" y="48"/>
                      </a:cubicBezTo>
                      <a:cubicBezTo>
                        <a:pt x="41" y="48"/>
                        <a:pt x="41" y="48"/>
                        <a:pt x="41" y="47"/>
                      </a:cubicBezTo>
                      <a:cubicBezTo>
                        <a:pt x="41" y="47"/>
                        <a:pt x="41" y="47"/>
                        <a:pt x="41" y="46"/>
                      </a:cubicBezTo>
                      <a:cubicBezTo>
                        <a:pt x="40" y="46"/>
                        <a:pt x="40" y="46"/>
                        <a:pt x="40" y="46"/>
                      </a:cubicBezTo>
                      <a:cubicBezTo>
                        <a:pt x="40" y="45"/>
                        <a:pt x="40" y="45"/>
                        <a:pt x="41" y="44"/>
                      </a:cubicBezTo>
                      <a:cubicBezTo>
                        <a:pt x="41" y="44"/>
                        <a:pt x="41" y="44"/>
                        <a:pt x="41" y="44"/>
                      </a:cubicBezTo>
                      <a:cubicBezTo>
                        <a:pt x="41" y="44"/>
                        <a:pt x="41" y="44"/>
                        <a:pt x="42" y="44"/>
                      </a:cubicBezTo>
                      <a:cubicBezTo>
                        <a:pt x="42" y="44"/>
                        <a:pt x="42" y="44"/>
                        <a:pt x="42" y="44"/>
                      </a:cubicBezTo>
                      <a:cubicBezTo>
                        <a:pt x="42" y="43"/>
                        <a:pt x="42" y="43"/>
                        <a:pt x="42" y="42"/>
                      </a:cubicBezTo>
                      <a:cubicBezTo>
                        <a:pt x="41" y="42"/>
                        <a:pt x="41" y="42"/>
                        <a:pt x="41" y="41"/>
                      </a:cubicBezTo>
                      <a:cubicBezTo>
                        <a:pt x="41" y="41"/>
                        <a:pt x="42" y="41"/>
                        <a:pt x="42" y="41"/>
                      </a:cubicBezTo>
                      <a:cubicBezTo>
                        <a:pt x="42" y="41"/>
                        <a:pt x="43" y="41"/>
                        <a:pt x="43" y="40"/>
                      </a:cubicBezTo>
                      <a:cubicBezTo>
                        <a:pt x="43" y="40"/>
                        <a:pt x="43" y="40"/>
                        <a:pt x="43" y="39"/>
                      </a:cubicBezTo>
                      <a:cubicBezTo>
                        <a:pt x="43" y="38"/>
                        <a:pt x="43" y="38"/>
                        <a:pt x="43" y="38"/>
                      </a:cubicBezTo>
                      <a:cubicBezTo>
                        <a:pt x="44" y="37"/>
                        <a:pt x="44" y="37"/>
                        <a:pt x="44" y="36"/>
                      </a:cubicBezTo>
                      <a:cubicBezTo>
                        <a:pt x="44" y="36"/>
                        <a:pt x="45" y="36"/>
                        <a:pt x="45" y="36"/>
                      </a:cubicBezTo>
                      <a:cubicBezTo>
                        <a:pt x="45" y="36"/>
                        <a:pt x="46" y="36"/>
                        <a:pt x="46" y="36"/>
                      </a:cubicBezTo>
                      <a:cubicBezTo>
                        <a:pt x="47" y="36"/>
                        <a:pt x="47" y="36"/>
                        <a:pt x="48" y="36"/>
                      </a:cubicBezTo>
                      <a:cubicBezTo>
                        <a:pt x="49" y="36"/>
                        <a:pt x="49" y="36"/>
                        <a:pt x="49" y="35"/>
                      </a:cubicBezTo>
                      <a:cubicBezTo>
                        <a:pt x="49" y="35"/>
                        <a:pt x="49" y="35"/>
                        <a:pt x="49" y="35"/>
                      </a:cubicBezTo>
                      <a:cubicBezTo>
                        <a:pt x="49" y="35"/>
                        <a:pt x="49" y="35"/>
                        <a:pt x="49" y="35"/>
                      </a:cubicBezTo>
                      <a:cubicBezTo>
                        <a:pt x="49" y="35"/>
                        <a:pt x="48" y="28"/>
                        <a:pt x="48" y="23"/>
                      </a:cubicBezTo>
                      <a:cubicBezTo>
                        <a:pt x="48" y="20"/>
                        <a:pt x="48" y="18"/>
                        <a:pt x="48" y="17"/>
                      </a:cubicBezTo>
                      <a:cubicBezTo>
                        <a:pt x="45" y="16"/>
                        <a:pt x="13" y="1"/>
                        <a:pt x="11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9" y="0"/>
                      </a:cubicBezTo>
                      <a:cubicBezTo>
                        <a:pt x="9" y="0"/>
                        <a:pt x="8" y="1"/>
                        <a:pt x="7" y="1"/>
                      </a:cubicBezTo>
                      <a:cubicBezTo>
                        <a:pt x="7" y="2"/>
                        <a:pt x="7" y="2"/>
                        <a:pt x="6" y="2"/>
                      </a:cubicBezTo>
                      <a:cubicBezTo>
                        <a:pt x="6" y="2"/>
                        <a:pt x="7" y="3"/>
                        <a:pt x="7" y="4"/>
                      </a:cubicBezTo>
                      <a:cubicBezTo>
                        <a:pt x="7" y="4"/>
                        <a:pt x="7" y="5"/>
                        <a:pt x="7" y="6"/>
                      </a:cubicBezTo>
                      <a:cubicBezTo>
                        <a:pt x="7" y="6"/>
                        <a:pt x="7" y="6"/>
                        <a:pt x="7" y="7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8"/>
                        <a:pt x="7" y="9"/>
                        <a:pt x="7" y="9"/>
                      </a:cubicBezTo>
                      <a:cubicBezTo>
                        <a:pt x="7" y="10"/>
                        <a:pt x="8" y="10"/>
                        <a:pt x="8" y="10"/>
                      </a:cubicBezTo>
                      <a:cubicBezTo>
                        <a:pt x="8" y="11"/>
                        <a:pt x="9" y="11"/>
                        <a:pt x="9" y="11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9" y="12"/>
                        <a:pt x="9" y="12"/>
                        <a:pt x="9" y="13"/>
                      </a:cubicBezTo>
                      <a:cubicBezTo>
                        <a:pt x="9" y="13"/>
                        <a:pt x="9" y="14"/>
                        <a:pt x="10" y="14"/>
                      </a:cubicBezTo>
                      <a:cubicBezTo>
                        <a:pt x="10" y="14"/>
                        <a:pt x="11" y="15"/>
                        <a:pt x="11" y="15"/>
                      </a:cubicBezTo>
                      <a:cubicBezTo>
                        <a:pt x="11" y="16"/>
                        <a:pt x="11" y="16"/>
                        <a:pt x="10" y="16"/>
                      </a:cubicBezTo>
                      <a:cubicBezTo>
                        <a:pt x="10" y="16"/>
                        <a:pt x="10" y="17"/>
                        <a:pt x="10" y="17"/>
                      </a:cubicBezTo>
                      <a:cubicBezTo>
                        <a:pt x="10" y="17"/>
                        <a:pt x="10" y="18"/>
                        <a:pt x="10" y="19"/>
                      </a:cubicBezTo>
                      <a:cubicBezTo>
                        <a:pt x="10" y="19"/>
                        <a:pt x="10" y="19"/>
                        <a:pt x="10" y="19"/>
                      </a:cubicBezTo>
                      <a:cubicBezTo>
                        <a:pt x="10" y="20"/>
                        <a:pt x="10" y="22"/>
                        <a:pt x="9" y="23"/>
                      </a:cubicBezTo>
                      <a:cubicBezTo>
                        <a:pt x="9" y="24"/>
                        <a:pt x="9" y="24"/>
                        <a:pt x="9" y="25"/>
                      </a:cubicBezTo>
                      <a:cubicBezTo>
                        <a:pt x="9" y="25"/>
                        <a:pt x="9" y="27"/>
                        <a:pt x="9" y="28"/>
                      </a:cubicBezTo>
                      <a:cubicBezTo>
                        <a:pt x="9" y="29"/>
                        <a:pt x="9" y="30"/>
                        <a:pt x="9" y="30"/>
                      </a:cubicBezTo>
                      <a:cubicBezTo>
                        <a:pt x="9" y="31"/>
                        <a:pt x="9" y="31"/>
                        <a:pt x="9" y="31"/>
                      </a:cubicBezTo>
                      <a:cubicBezTo>
                        <a:pt x="9" y="32"/>
                        <a:pt x="9" y="32"/>
                        <a:pt x="8" y="33"/>
                      </a:cubicBezTo>
                      <a:cubicBezTo>
                        <a:pt x="8" y="33"/>
                        <a:pt x="7" y="34"/>
                        <a:pt x="6" y="35"/>
                      </a:cubicBezTo>
                      <a:cubicBezTo>
                        <a:pt x="6" y="36"/>
                        <a:pt x="5" y="37"/>
                        <a:pt x="4" y="37"/>
                      </a:cubicBezTo>
                      <a:cubicBezTo>
                        <a:pt x="4" y="38"/>
                        <a:pt x="3" y="39"/>
                        <a:pt x="3" y="40"/>
                      </a:cubicBezTo>
                      <a:cubicBezTo>
                        <a:pt x="2" y="40"/>
                        <a:pt x="2" y="41"/>
                        <a:pt x="2" y="41"/>
                      </a:cubicBezTo>
                      <a:cubicBezTo>
                        <a:pt x="2" y="41"/>
                        <a:pt x="2" y="42"/>
                        <a:pt x="1" y="42"/>
                      </a:cubicBezTo>
                      <a:cubicBezTo>
                        <a:pt x="1" y="43"/>
                        <a:pt x="1" y="43"/>
                        <a:pt x="1" y="43"/>
                      </a:cubicBezTo>
                      <a:cubicBezTo>
                        <a:pt x="1" y="43"/>
                        <a:pt x="1" y="43"/>
                        <a:pt x="1" y="44"/>
                      </a:cubicBezTo>
                      <a:cubicBezTo>
                        <a:pt x="0" y="44"/>
                        <a:pt x="0" y="44"/>
                        <a:pt x="1" y="46"/>
                      </a:cubicBezTo>
                      <a:cubicBezTo>
                        <a:pt x="1" y="48"/>
                        <a:pt x="1" y="48"/>
                        <a:pt x="2" y="49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382" name="Freeform 131"/>
                <p:cNvSpPr>
                  <a:spLocks/>
                </p:cNvSpPr>
                <p:nvPr/>
              </p:nvSpPr>
              <p:spPr bwMode="auto">
                <a:xfrm>
                  <a:off x="4277" y="1743"/>
                  <a:ext cx="69" cy="26"/>
                </a:xfrm>
                <a:custGeom>
                  <a:avLst/>
                  <a:gdLst>
                    <a:gd name="T0" fmla="*/ 25 w 26"/>
                    <a:gd name="T1" fmla="*/ 3 h 10"/>
                    <a:gd name="T2" fmla="*/ 26 w 26"/>
                    <a:gd name="T3" fmla="*/ 2 h 10"/>
                    <a:gd name="T4" fmla="*/ 26 w 26"/>
                    <a:gd name="T5" fmla="*/ 2 h 10"/>
                    <a:gd name="T6" fmla="*/ 25 w 26"/>
                    <a:gd name="T7" fmla="*/ 1 h 10"/>
                    <a:gd name="T8" fmla="*/ 23 w 26"/>
                    <a:gd name="T9" fmla="*/ 1 h 10"/>
                    <a:gd name="T10" fmla="*/ 22 w 26"/>
                    <a:gd name="T11" fmla="*/ 0 h 10"/>
                    <a:gd name="T12" fmla="*/ 20 w 26"/>
                    <a:gd name="T13" fmla="*/ 0 h 10"/>
                    <a:gd name="T14" fmla="*/ 20 w 26"/>
                    <a:gd name="T15" fmla="*/ 1 h 10"/>
                    <a:gd name="T16" fmla="*/ 18 w 26"/>
                    <a:gd name="T17" fmla="*/ 1 h 10"/>
                    <a:gd name="T18" fmla="*/ 17 w 26"/>
                    <a:gd name="T19" fmla="*/ 1 h 10"/>
                    <a:gd name="T20" fmla="*/ 16 w 26"/>
                    <a:gd name="T21" fmla="*/ 1 h 10"/>
                    <a:gd name="T22" fmla="*/ 15 w 26"/>
                    <a:gd name="T23" fmla="*/ 1 h 10"/>
                    <a:gd name="T24" fmla="*/ 13 w 26"/>
                    <a:gd name="T25" fmla="*/ 1 h 10"/>
                    <a:gd name="T26" fmla="*/ 12 w 26"/>
                    <a:gd name="T27" fmla="*/ 0 h 10"/>
                    <a:gd name="T28" fmla="*/ 11 w 26"/>
                    <a:gd name="T29" fmla="*/ 0 h 10"/>
                    <a:gd name="T30" fmla="*/ 11 w 26"/>
                    <a:gd name="T31" fmla="*/ 0 h 10"/>
                    <a:gd name="T32" fmla="*/ 9 w 26"/>
                    <a:gd name="T33" fmla="*/ 0 h 10"/>
                    <a:gd name="T34" fmla="*/ 8 w 26"/>
                    <a:gd name="T35" fmla="*/ 0 h 10"/>
                    <a:gd name="T36" fmla="*/ 7 w 26"/>
                    <a:gd name="T37" fmla="*/ 0 h 10"/>
                    <a:gd name="T38" fmla="*/ 6 w 26"/>
                    <a:gd name="T39" fmla="*/ 1 h 10"/>
                    <a:gd name="T40" fmla="*/ 6 w 26"/>
                    <a:gd name="T41" fmla="*/ 2 h 10"/>
                    <a:gd name="T42" fmla="*/ 4 w 26"/>
                    <a:gd name="T43" fmla="*/ 4 h 10"/>
                    <a:gd name="T44" fmla="*/ 3 w 26"/>
                    <a:gd name="T45" fmla="*/ 4 h 10"/>
                    <a:gd name="T46" fmla="*/ 2 w 26"/>
                    <a:gd name="T47" fmla="*/ 4 h 10"/>
                    <a:gd name="T48" fmla="*/ 1 w 26"/>
                    <a:gd name="T49" fmla="*/ 4 h 10"/>
                    <a:gd name="T50" fmla="*/ 0 w 26"/>
                    <a:gd name="T51" fmla="*/ 5 h 10"/>
                    <a:gd name="T52" fmla="*/ 0 w 26"/>
                    <a:gd name="T53" fmla="*/ 5 h 10"/>
                    <a:gd name="T54" fmla="*/ 0 w 26"/>
                    <a:gd name="T55" fmla="*/ 6 h 10"/>
                    <a:gd name="T56" fmla="*/ 0 w 26"/>
                    <a:gd name="T57" fmla="*/ 6 h 10"/>
                    <a:gd name="T58" fmla="*/ 0 w 26"/>
                    <a:gd name="T59" fmla="*/ 8 h 10"/>
                    <a:gd name="T60" fmla="*/ 1 w 26"/>
                    <a:gd name="T61" fmla="*/ 8 h 10"/>
                    <a:gd name="T62" fmla="*/ 1 w 26"/>
                    <a:gd name="T63" fmla="*/ 8 h 10"/>
                    <a:gd name="T64" fmla="*/ 2 w 26"/>
                    <a:gd name="T65" fmla="*/ 9 h 10"/>
                    <a:gd name="T66" fmla="*/ 3 w 26"/>
                    <a:gd name="T67" fmla="*/ 10 h 10"/>
                    <a:gd name="T68" fmla="*/ 4 w 26"/>
                    <a:gd name="T69" fmla="*/ 10 h 10"/>
                    <a:gd name="T70" fmla="*/ 5 w 26"/>
                    <a:gd name="T71" fmla="*/ 10 h 10"/>
                    <a:gd name="T72" fmla="*/ 7 w 26"/>
                    <a:gd name="T73" fmla="*/ 10 h 10"/>
                    <a:gd name="T74" fmla="*/ 8 w 26"/>
                    <a:gd name="T75" fmla="*/ 9 h 10"/>
                    <a:gd name="T76" fmla="*/ 8 w 26"/>
                    <a:gd name="T77" fmla="*/ 9 h 10"/>
                    <a:gd name="T78" fmla="*/ 10 w 26"/>
                    <a:gd name="T79" fmla="*/ 8 h 10"/>
                    <a:gd name="T80" fmla="*/ 10 w 26"/>
                    <a:gd name="T81" fmla="*/ 7 h 10"/>
                    <a:gd name="T82" fmla="*/ 11 w 26"/>
                    <a:gd name="T83" fmla="*/ 7 h 10"/>
                    <a:gd name="T84" fmla="*/ 12 w 26"/>
                    <a:gd name="T85" fmla="*/ 7 h 10"/>
                    <a:gd name="T86" fmla="*/ 13 w 26"/>
                    <a:gd name="T87" fmla="*/ 7 h 10"/>
                    <a:gd name="T88" fmla="*/ 15 w 26"/>
                    <a:gd name="T89" fmla="*/ 7 h 10"/>
                    <a:gd name="T90" fmla="*/ 16 w 26"/>
                    <a:gd name="T91" fmla="*/ 6 h 10"/>
                    <a:gd name="T92" fmla="*/ 17 w 26"/>
                    <a:gd name="T93" fmla="*/ 5 h 10"/>
                    <a:gd name="T94" fmla="*/ 18 w 26"/>
                    <a:gd name="T95" fmla="*/ 5 h 10"/>
                    <a:gd name="T96" fmla="*/ 20 w 26"/>
                    <a:gd name="T97" fmla="*/ 5 h 10"/>
                    <a:gd name="T98" fmla="*/ 21 w 26"/>
                    <a:gd name="T99" fmla="*/ 5 h 10"/>
                    <a:gd name="T100" fmla="*/ 22 w 26"/>
                    <a:gd name="T101" fmla="*/ 5 h 10"/>
                    <a:gd name="T102" fmla="*/ 23 w 26"/>
                    <a:gd name="T103" fmla="*/ 6 h 10"/>
                    <a:gd name="T104" fmla="*/ 23 w 26"/>
                    <a:gd name="T105" fmla="*/ 6 h 10"/>
                    <a:gd name="T106" fmla="*/ 24 w 26"/>
                    <a:gd name="T107" fmla="*/ 5 h 10"/>
                    <a:gd name="T108" fmla="*/ 24 w 26"/>
                    <a:gd name="T109" fmla="*/ 5 h 10"/>
                    <a:gd name="T110" fmla="*/ 24 w 26"/>
                    <a:gd name="T111" fmla="*/ 5 h 10"/>
                    <a:gd name="T112" fmla="*/ 25 w 26"/>
                    <a:gd name="T113" fmla="*/ 4 h 10"/>
                    <a:gd name="T114" fmla="*/ 25 w 26"/>
                    <a:gd name="T115" fmla="*/ 3 h 10"/>
                    <a:gd name="T116" fmla="*/ 25 w 26"/>
                    <a:gd name="T117" fmla="*/ 3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6" h="10">
                      <a:moveTo>
                        <a:pt x="25" y="3"/>
                      </a:moveTo>
                      <a:cubicBezTo>
                        <a:pt x="25" y="3"/>
                        <a:pt x="26" y="2"/>
                        <a:pt x="26" y="2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6" y="2"/>
                        <a:pt x="25" y="2"/>
                        <a:pt x="25" y="1"/>
                      </a:cubicBezTo>
                      <a:cubicBezTo>
                        <a:pt x="24" y="1"/>
                        <a:pt x="24" y="1"/>
                        <a:pt x="23" y="1"/>
                      </a:cubicBezTo>
                      <a:cubicBezTo>
                        <a:pt x="23" y="0"/>
                        <a:pt x="23" y="0"/>
                        <a:pt x="22" y="0"/>
                      </a:cubicBezTo>
                      <a:cubicBezTo>
                        <a:pt x="21" y="0"/>
                        <a:pt x="21" y="0"/>
                        <a:pt x="20" y="0"/>
                      </a:cubicBezTo>
                      <a:cubicBezTo>
                        <a:pt x="20" y="0"/>
                        <a:pt x="20" y="1"/>
                        <a:pt x="20" y="1"/>
                      </a:cubicBezTo>
                      <a:cubicBezTo>
                        <a:pt x="19" y="1"/>
                        <a:pt x="19" y="1"/>
                        <a:pt x="18" y="1"/>
                      </a:cubicBezTo>
                      <a:cubicBezTo>
                        <a:pt x="18" y="1"/>
                        <a:pt x="17" y="1"/>
                        <a:pt x="17" y="1"/>
                      </a:cubicBez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14" y="1"/>
                        <a:pt x="13" y="1"/>
                        <a:pt x="13" y="1"/>
                      </a:cubicBezTo>
                      <a:cubicBezTo>
                        <a:pt x="13" y="1"/>
                        <a:pt x="12" y="0"/>
                        <a:pt x="12" y="0"/>
                      </a:cubicBezTo>
                      <a:cubicBezTo>
                        <a:pt x="12" y="0"/>
                        <a:pt x="12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0" y="0"/>
                        <a:pt x="10" y="0"/>
                        <a:pt x="9" y="0"/>
                      </a:cubicBezTo>
                      <a:cubicBezTo>
                        <a:pt x="9" y="0"/>
                        <a:pt x="8" y="0"/>
                        <a:pt x="8" y="0"/>
                      </a:cubicBezTo>
                      <a:cubicBezTo>
                        <a:pt x="8" y="0"/>
                        <a:pt x="7" y="0"/>
                        <a:pt x="7" y="0"/>
                      </a:cubicBezTo>
                      <a:cubicBezTo>
                        <a:pt x="7" y="0"/>
                        <a:pt x="7" y="1"/>
                        <a:pt x="6" y="1"/>
                      </a:cubicBezTo>
                      <a:cubicBezTo>
                        <a:pt x="6" y="1"/>
                        <a:pt x="6" y="1"/>
                        <a:pt x="6" y="2"/>
                      </a:cubicBezTo>
                      <a:cubicBezTo>
                        <a:pt x="5" y="3"/>
                        <a:pt x="5" y="3"/>
                        <a:pt x="4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1" y="4"/>
                      </a:cubicBezTo>
                      <a:cubicBezTo>
                        <a:pt x="1" y="4"/>
                        <a:pt x="1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7"/>
                        <a:pt x="0" y="7"/>
                        <a:pt x="0" y="8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3" y="9"/>
                        <a:pt x="3" y="9"/>
                        <a:pt x="3" y="10"/>
                      </a:cubicBezTo>
                      <a:cubicBezTo>
                        <a:pt x="3" y="10"/>
                        <a:pt x="4" y="10"/>
                        <a:pt x="4" y="10"/>
                      </a:cubicBezTo>
                      <a:cubicBezTo>
                        <a:pt x="4" y="10"/>
                        <a:pt x="5" y="10"/>
                        <a:pt x="5" y="10"/>
                      </a:cubicBezTo>
                      <a:cubicBezTo>
                        <a:pt x="6" y="10"/>
                        <a:pt x="7" y="10"/>
                        <a:pt x="7" y="10"/>
                      </a:cubicBezTo>
                      <a:cubicBezTo>
                        <a:pt x="8" y="10"/>
                        <a:pt x="8" y="9"/>
                        <a:pt x="8" y="9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9" y="8"/>
                        <a:pt x="9" y="8"/>
                        <a:pt x="10" y="8"/>
                      </a:cubicBezTo>
                      <a:cubicBezTo>
                        <a:pt x="10" y="8"/>
                        <a:pt x="10" y="8"/>
                        <a:pt x="10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4" y="7"/>
                        <a:pt x="14" y="7"/>
                        <a:pt x="15" y="7"/>
                      </a:cubicBezTo>
                      <a:cubicBezTo>
                        <a:pt x="15" y="7"/>
                        <a:pt x="15" y="6"/>
                        <a:pt x="16" y="6"/>
                      </a:cubicBezTo>
                      <a:cubicBezTo>
                        <a:pt x="16" y="5"/>
                        <a:pt x="17" y="5"/>
                        <a:pt x="17" y="5"/>
                      </a:cubicBezTo>
                      <a:cubicBezTo>
                        <a:pt x="17" y="5"/>
                        <a:pt x="18" y="5"/>
                        <a:pt x="18" y="5"/>
                      </a:cubicBezTo>
                      <a:cubicBezTo>
                        <a:pt x="18" y="5"/>
                        <a:pt x="19" y="5"/>
                        <a:pt x="20" y="5"/>
                      </a:cubicBezTo>
                      <a:cubicBezTo>
                        <a:pt x="20" y="5"/>
                        <a:pt x="21" y="5"/>
                        <a:pt x="21" y="5"/>
                      </a:cubicBezTo>
                      <a:cubicBezTo>
                        <a:pt x="21" y="5"/>
                        <a:pt x="22" y="5"/>
                        <a:pt x="22" y="5"/>
                      </a:cubicBezTo>
                      <a:cubicBezTo>
                        <a:pt x="22" y="5"/>
                        <a:pt x="22" y="5"/>
                        <a:pt x="23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4" y="6"/>
                        <a:pt x="24" y="6"/>
                        <a:pt x="24" y="5"/>
                      </a:cubicBezTo>
                      <a:cubicBezTo>
                        <a:pt x="24" y="5"/>
                        <a:pt x="24" y="5"/>
                        <a:pt x="24" y="5"/>
                      </a:cubicBezTo>
                      <a:cubicBezTo>
                        <a:pt x="24" y="5"/>
                        <a:pt x="24" y="5"/>
                        <a:pt x="24" y="5"/>
                      </a:cubicBezTo>
                      <a:cubicBezTo>
                        <a:pt x="24" y="5"/>
                        <a:pt x="24" y="4"/>
                        <a:pt x="25" y="4"/>
                      </a:cubicBezTo>
                      <a:cubicBezTo>
                        <a:pt x="25" y="4"/>
                        <a:pt x="25" y="4"/>
                        <a:pt x="25" y="3"/>
                      </a:cubicBezTo>
                      <a:cubicBezTo>
                        <a:pt x="25" y="3"/>
                        <a:pt x="25" y="3"/>
                        <a:pt x="25" y="3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383" name="Freeform 132"/>
                <p:cNvSpPr>
                  <a:spLocks/>
                </p:cNvSpPr>
                <p:nvPr/>
              </p:nvSpPr>
              <p:spPr bwMode="auto">
                <a:xfrm>
                  <a:off x="4226" y="1658"/>
                  <a:ext cx="8" cy="8"/>
                </a:xfrm>
                <a:custGeom>
                  <a:avLst/>
                  <a:gdLst>
                    <a:gd name="T0" fmla="*/ 2 w 3"/>
                    <a:gd name="T1" fmla="*/ 1 h 3"/>
                    <a:gd name="T2" fmla="*/ 1 w 3"/>
                    <a:gd name="T3" fmla="*/ 0 h 3"/>
                    <a:gd name="T4" fmla="*/ 0 w 3"/>
                    <a:gd name="T5" fmla="*/ 0 h 3"/>
                    <a:gd name="T6" fmla="*/ 0 w 3"/>
                    <a:gd name="T7" fmla="*/ 1 h 3"/>
                    <a:gd name="T8" fmla="*/ 0 w 3"/>
                    <a:gd name="T9" fmla="*/ 2 h 3"/>
                    <a:gd name="T10" fmla="*/ 2 w 3"/>
                    <a:gd name="T11" fmla="*/ 2 h 3"/>
                    <a:gd name="T12" fmla="*/ 2 w 3"/>
                    <a:gd name="T13" fmla="*/ 2 h 3"/>
                    <a:gd name="T14" fmla="*/ 2 w 3"/>
                    <a:gd name="T15" fmla="*/ 1 h 3"/>
                    <a:gd name="T16" fmla="*/ 2 w 3"/>
                    <a:gd name="T17" fmla="*/ 1 h 3"/>
                    <a:gd name="T18" fmla="*/ 2 w 3"/>
                    <a:gd name="T19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3">
                      <a:moveTo>
                        <a:pt x="2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3"/>
                        <a:pt x="1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1"/>
                        <a:pt x="2" y="2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384" name="Freeform 133"/>
                <p:cNvSpPr>
                  <a:spLocks/>
                </p:cNvSpPr>
                <p:nvPr/>
              </p:nvSpPr>
              <p:spPr bwMode="auto">
                <a:xfrm>
                  <a:off x="4338" y="1554"/>
                  <a:ext cx="5" cy="5"/>
                </a:xfrm>
                <a:custGeom>
                  <a:avLst/>
                  <a:gdLst>
                    <a:gd name="T0" fmla="*/ 2 w 2"/>
                    <a:gd name="T1" fmla="*/ 0 h 2"/>
                    <a:gd name="T2" fmla="*/ 1 w 2"/>
                    <a:gd name="T3" fmla="*/ 0 h 2"/>
                    <a:gd name="T4" fmla="*/ 1 w 2"/>
                    <a:gd name="T5" fmla="*/ 1 h 2"/>
                    <a:gd name="T6" fmla="*/ 0 w 2"/>
                    <a:gd name="T7" fmla="*/ 1 h 2"/>
                    <a:gd name="T8" fmla="*/ 1 w 2"/>
                    <a:gd name="T9" fmla="*/ 1 h 2"/>
                    <a:gd name="T10" fmla="*/ 2 w 2"/>
                    <a:gd name="T11" fmla="*/ 1 h 2"/>
                    <a:gd name="T12" fmla="*/ 2 w 2"/>
                    <a:gd name="T13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1" y="2"/>
                        <a:pt x="1" y="2"/>
                        <a:pt x="1" y="1"/>
                      </a:cubicBez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385" name="Freeform 134"/>
                <p:cNvSpPr>
                  <a:spLocks/>
                </p:cNvSpPr>
                <p:nvPr/>
              </p:nvSpPr>
              <p:spPr bwMode="auto">
                <a:xfrm>
                  <a:off x="4372" y="1918"/>
                  <a:ext cx="3" cy="3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386" name="Freeform 135"/>
                <p:cNvSpPr>
                  <a:spLocks/>
                </p:cNvSpPr>
                <p:nvPr/>
              </p:nvSpPr>
              <p:spPr bwMode="auto">
                <a:xfrm>
                  <a:off x="4303" y="1796"/>
                  <a:ext cx="51" cy="59"/>
                </a:xfrm>
                <a:custGeom>
                  <a:avLst/>
                  <a:gdLst>
                    <a:gd name="T0" fmla="*/ 5 w 19"/>
                    <a:gd name="T1" fmla="*/ 0 h 22"/>
                    <a:gd name="T2" fmla="*/ 2 w 19"/>
                    <a:gd name="T3" fmla="*/ 0 h 22"/>
                    <a:gd name="T4" fmla="*/ 0 w 19"/>
                    <a:gd name="T5" fmla="*/ 1 h 22"/>
                    <a:gd name="T6" fmla="*/ 0 w 19"/>
                    <a:gd name="T7" fmla="*/ 3 h 22"/>
                    <a:gd name="T8" fmla="*/ 1 w 19"/>
                    <a:gd name="T9" fmla="*/ 4 h 22"/>
                    <a:gd name="T10" fmla="*/ 1 w 19"/>
                    <a:gd name="T11" fmla="*/ 6 h 22"/>
                    <a:gd name="T12" fmla="*/ 1 w 19"/>
                    <a:gd name="T13" fmla="*/ 7 h 22"/>
                    <a:gd name="T14" fmla="*/ 2 w 19"/>
                    <a:gd name="T15" fmla="*/ 10 h 22"/>
                    <a:gd name="T16" fmla="*/ 2 w 19"/>
                    <a:gd name="T17" fmla="*/ 11 h 22"/>
                    <a:gd name="T18" fmla="*/ 2 w 19"/>
                    <a:gd name="T19" fmla="*/ 12 h 22"/>
                    <a:gd name="T20" fmla="*/ 2 w 19"/>
                    <a:gd name="T21" fmla="*/ 13 h 22"/>
                    <a:gd name="T22" fmla="*/ 2 w 19"/>
                    <a:gd name="T23" fmla="*/ 14 h 22"/>
                    <a:gd name="T24" fmla="*/ 3 w 19"/>
                    <a:gd name="T25" fmla="*/ 15 h 22"/>
                    <a:gd name="T26" fmla="*/ 4 w 19"/>
                    <a:gd name="T27" fmla="*/ 16 h 22"/>
                    <a:gd name="T28" fmla="*/ 5 w 19"/>
                    <a:gd name="T29" fmla="*/ 16 h 22"/>
                    <a:gd name="T30" fmla="*/ 5 w 19"/>
                    <a:gd name="T31" fmla="*/ 17 h 22"/>
                    <a:gd name="T32" fmla="*/ 7 w 19"/>
                    <a:gd name="T33" fmla="*/ 18 h 22"/>
                    <a:gd name="T34" fmla="*/ 8 w 19"/>
                    <a:gd name="T35" fmla="*/ 17 h 22"/>
                    <a:gd name="T36" fmla="*/ 9 w 19"/>
                    <a:gd name="T37" fmla="*/ 16 h 22"/>
                    <a:gd name="T38" fmla="*/ 11 w 19"/>
                    <a:gd name="T39" fmla="*/ 16 h 22"/>
                    <a:gd name="T40" fmla="*/ 12 w 19"/>
                    <a:gd name="T41" fmla="*/ 18 h 22"/>
                    <a:gd name="T42" fmla="*/ 13 w 19"/>
                    <a:gd name="T43" fmla="*/ 19 h 22"/>
                    <a:gd name="T44" fmla="*/ 13 w 19"/>
                    <a:gd name="T45" fmla="*/ 21 h 22"/>
                    <a:gd name="T46" fmla="*/ 13 w 19"/>
                    <a:gd name="T47" fmla="*/ 22 h 22"/>
                    <a:gd name="T48" fmla="*/ 13 w 19"/>
                    <a:gd name="T49" fmla="*/ 22 h 22"/>
                    <a:gd name="T50" fmla="*/ 15 w 19"/>
                    <a:gd name="T51" fmla="*/ 21 h 22"/>
                    <a:gd name="T52" fmla="*/ 16 w 19"/>
                    <a:gd name="T53" fmla="*/ 21 h 22"/>
                    <a:gd name="T54" fmla="*/ 17 w 19"/>
                    <a:gd name="T55" fmla="*/ 20 h 22"/>
                    <a:gd name="T56" fmla="*/ 17 w 19"/>
                    <a:gd name="T57" fmla="*/ 19 h 22"/>
                    <a:gd name="T58" fmla="*/ 17 w 19"/>
                    <a:gd name="T59" fmla="*/ 18 h 22"/>
                    <a:gd name="T60" fmla="*/ 18 w 19"/>
                    <a:gd name="T61" fmla="*/ 17 h 22"/>
                    <a:gd name="T62" fmla="*/ 19 w 19"/>
                    <a:gd name="T63" fmla="*/ 16 h 22"/>
                    <a:gd name="T64" fmla="*/ 18 w 19"/>
                    <a:gd name="T65" fmla="*/ 16 h 22"/>
                    <a:gd name="T66" fmla="*/ 16 w 19"/>
                    <a:gd name="T67" fmla="*/ 13 h 22"/>
                    <a:gd name="T68" fmla="*/ 17 w 19"/>
                    <a:gd name="T69" fmla="*/ 11 h 22"/>
                    <a:gd name="T70" fmla="*/ 17 w 19"/>
                    <a:gd name="T71" fmla="*/ 10 h 22"/>
                    <a:gd name="T72" fmla="*/ 17 w 19"/>
                    <a:gd name="T73" fmla="*/ 9 h 22"/>
                    <a:gd name="T74" fmla="*/ 17 w 19"/>
                    <a:gd name="T75" fmla="*/ 8 h 22"/>
                    <a:gd name="T76" fmla="*/ 17 w 19"/>
                    <a:gd name="T77" fmla="*/ 8 h 22"/>
                    <a:gd name="T78" fmla="*/ 16 w 19"/>
                    <a:gd name="T79" fmla="*/ 8 h 22"/>
                    <a:gd name="T80" fmla="*/ 16 w 19"/>
                    <a:gd name="T81" fmla="*/ 8 h 22"/>
                    <a:gd name="T82" fmla="*/ 14 w 19"/>
                    <a:gd name="T83" fmla="*/ 9 h 22"/>
                    <a:gd name="T84" fmla="*/ 13 w 19"/>
                    <a:gd name="T85" fmla="*/ 8 h 22"/>
                    <a:gd name="T86" fmla="*/ 12 w 19"/>
                    <a:gd name="T87" fmla="*/ 6 h 22"/>
                    <a:gd name="T88" fmla="*/ 11 w 19"/>
                    <a:gd name="T89" fmla="*/ 5 h 22"/>
                    <a:gd name="T90" fmla="*/ 11 w 19"/>
                    <a:gd name="T91" fmla="*/ 5 h 22"/>
                    <a:gd name="T92" fmla="*/ 9 w 19"/>
                    <a:gd name="T93" fmla="*/ 4 h 22"/>
                    <a:gd name="T94" fmla="*/ 8 w 19"/>
                    <a:gd name="T95" fmla="*/ 3 h 22"/>
                    <a:gd name="T96" fmla="*/ 7 w 19"/>
                    <a:gd name="T97" fmla="*/ 1 h 22"/>
                    <a:gd name="T98" fmla="*/ 6 w 19"/>
                    <a:gd name="T99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9" h="22">
                      <a:moveTo>
                        <a:pt x="6" y="0"/>
                      </a:moveTo>
                      <a:cubicBezTo>
                        <a:pt x="6" y="0"/>
                        <a:pt x="5" y="0"/>
                        <a:pt x="5" y="0"/>
                      </a:cubicBezTo>
                      <a:cubicBezTo>
                        <a:pt x="4" y="0"/>
                        <a:pt x="4" y="0"/>
                        <a:pt x="3" y="0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1" y="3"/>
                        <a:pt x="1" y="3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5"/>
                        <a:pt x="1" y="5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2" y="7"/>
                        <a:pt x="2" y="8"/>
                        <a:pt x="2" y="9"/>
                      </a:cubicBezTo>
                      <a:cubicBezTo>
                        <a:pt x="1" y="9"/>
                        <a:pt x="1" y="9"/>
                        <a:pt x="2" y="10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10"/>
                        <a:pt x="2" y="10"/>
                        <a:pt x="2" y="11"/>
                      </a:cubicBezTo>
                      <a:cubicBezTo>
                        <a:pt x="2" y="11"/>
                        <a:pt x="3" y="11"/>
                        <a:pt x="3" y="11"/>
                      </a:cubicBezTo>
                      <a:cubicBezTo>
                        <a:pt x="3" y="12"/>
                        <a:pt x="3" y="12"/>
                        <a:pt x="2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3" y="13"/>
                        <a:pt x="3" y="13"/>
                        <a:pt x="3" y="14"/>
                      </a:cubicBezTo>
                      <a:cubicBezTo>
                        <a:pt x="3" y="14"/>
                        <a:pt x="3" y="14"/>
                        <a:pt x="2" y="14"/>
                      </a:cubicBezTo>
                      <a:cubicBezTo>
                        <a:pt x="2" y="14"/>
                        <a:pt x="2" y="14"/>
                        <a:pt x="2" y="15"/>
                      </a:cubicBezTo>
                      <a:cubicBezTo>
                        <a:pt x="3" y="15"/>
                        <a:pt x="3" y="15"/>
                        <a:pt x="3" y="15"/>
                      </a:cubicBezTo>
                      <a:cubicBezTo>
                        <a:pt x="3" y="15"/>
                        <a:pt x="4" y="15"/>
                        <a:pt x="4" y="15"/>
                      </a:cubicBezTo>
                      <a:cubicBezTo>
                        <a:pt x="4" y="15"/>
                        <a:pt x="4" y="16"/>
                        <a:pt x="4" y="16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5" y="16"/>
                        <a:pt x="5" y="16"/>
                        <a:pt x="5" y="17"/>
                      </a:cubicBezTo>
                      <a:cubicBezTo>
                        <a:pt x="5" y="17"/>
                        <a:pt x="5" y="17"/>
                        <a:pt x="5" y="17"/>
                      </a:cubicBezTo>
                      <a:cubicBezTo>
                        <a:pt x="6" y="17"/>
                        <a:pt x="6" y="18"/>
                        <a:pt x="7" y="18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8" y="17"/>
                        <a:pt x="8" y="17"/>
                        <a:pt x="8" y="16"/>
                      </a:cubicBezTo>
                      <a:cubicBezTo>
                        <a:pt x="8" y="16"/>
                        <a:pt x="8" y="16"/>
                        <a:pt x="9" y="16"/>
                      </a:cubicBezTo>
                      <a:cubicBezTo>
                        <a:pt x="9" y="16"/>
                        <a:pt x="9" y="16"/>
                        <a:pt x="10" y="16"/>
                      </a:cubicBezTo>
                      <a:cubicBezTo>
                        <a:pt x="10" y="16"/>
                        <a:pt x="10" y="16"/>
                        <a:pt x="11" y="16"/>
                      </a:cubicBezTo>
                      <a:cubicBezTo>
                        <a:pt x="11" y="16"/>
                        <a:pt x="11" y="16"/>
                        <a:pt x="12" y="17"/>
                      </a:cubicBezTo>
                      <a:cubicBezTo>
                        <a:pt x="12" y="17"/>
                        <a:pt x="12" y="18"/>
                        <a:pt x="12" y="18"/>
                      </a:cubicBezTo>
                      <a:cubicBezTo>
                        <a:pt x="12" y="18"/>
                        <a:pt x="12" y="18"/>
                        <a:pt x="12" y="18"/>
                      </a:cubicBezTo>
                      <a:cubicBezTo>
                        <a:pt x="12" y="18"/>
                        <a:pt x="13" y="19"/>
                        <a:pt x="13" y="19"/>
                      </a:cubicBezTo>
                      <a:cubicBezTo>
                        <a:pt x="13" y="19"/>
                        <a:pt x="13" y="19"/>
                        <a:pt x="14" y="19"/>
                      </a:cubicBezTo>
                      <a:cubicBezTo>
                        <a:pt x="14" y="20"/>
                        <a:pt x="13" y="20"/>
                        <a:pt x="13" y="21"/>
                      </a:cubicBezTo>
                      <a:cubicBezTo>
                        <a:pt x="13" y="21"/>
                        <a:pt x="13" y="21"/>
                        <a:pt x="13" y="21"/>
                      </a:cubicBezTo>
                      <a:cubicBezTo>
                        <a:pt x="13" y="21"/>
                        <a:pt x="13" y="22"/>
                        <a:pt x="13" y="22"/>
                      </a:cubicBezTo>
                      <a:cubicBezTo>
                        <a:pt x="13" y="22"/>
                        <a:pt x="13" y="22"/>
                        <a:pt x="13" y="22"/>
                      </a:cubicBezTo>
                      <a:cubicBezTo>
                        <a:pt x="13" y="22"/>
                        <a:pt x="13" y="22"/>
                        <a:pt x="13" y="22"/>
                      </a:cubicBezTo>
                      <a:cubicBezTo>
                        <a:pt x="13" y="21"/>
                        <a:pt x="14" y="21"/>
                        <a:pt x="14" y="21"/>
                      </a:cubicBezTo>
                      <a:cubicBezTo>
                        <a:pt x="14" y="21"/>
                        <a:pt x="15" y="21"/>
                        <a:pt x="15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7" y="21"/>
                        <a:pt x="17" y="20"/>
                      </a:cubicBezTo>
                      <a:cubicBezTo>
                        <a:pt x="17" y="20"/>
                        <a:pt x="17" y="20"/>
                        <a:pt x="17" y="20"/>
                      </a:cubicBezTo>
                      <a:cubicBezTo>
                        <a:pt x="17" y="20"/>
                        <a:pt x="17" y="20"/>
                        <a:pt x="17" y="20"/>
                      </a:cubicBezTo>
                      <a:cubicBezTo>
                        <a:pt x="17" y="19"/>
                        <a:pt x="17" y="19"/>
                        <a:pt x="17" y="19"/>
                      </a:cubicBezTo>
                      <a:cubicBezTo>
                        <a:pt x="16" y="19"/>
                        <a:pt x="17" y="19"/>
                        <a:pt x="17" y="18"/>
                      </a:cubicBezTo>
                      <a:cubicBezTo>
                        <a:pt x="17" y="18"/>
                        <a:pt x="17" y="18"/>
                        <a:pt x="17" y="18"/>
                      </a:cubicBezTo>
                      <a:cubicBezTo>
                        <a:pt x="17" y="18"/>
                        <a:pt x="17" y="17"/>
                        <a:pt x="18" y="17"/>
                      </a:cubicBezTo>
                      <a:cubicBezTo>
                        <a:pt x="18" y="17"/>
                        <a:pt x="18" y="17"/>
                        <a:pt x="18" y="17"/>
                      </a:cubicBezTo>
                      <a:cubicBezTo>
                        <a:pt x="18" y="17"/>
                        <a:pt x="18" y="17"/>
                        <a:pt x="18" y="16"/>
                      </a:cubicBezTo>
                      <a:cubicBezTo>
                        <a:pt x="18" y="16"/>
                        <a:pt x="19" y="16"/>
                        <a:pt x="19" y="16"/>
                      </a:cubicBezTo>
                      <a:cubicBezTo>
                        <a:pt x="19" y="16"/>
                        <a:pt x="19" y="16"/>
                        <a:pt x="19" y="16"/>
                      </a:cubicBezTo>
                      <a:cubicBezTo>
                        <a:pt x="19" y="16"/>
                        <a:pt x="18" y="16"/>
                        <a:pt x="18" y="16"/>
                      </a:cubicBezTo>
                      <a:cubicBezTo>
                        <a:pt x="18" y="15"/>
                        <a:pt x="17" y="15"/>
                        <a:pt x="17" y="15"/>
                      </a:cubicBezTo>
                      <a:cubicBezTo>
                        <a:pt x="16" y="14"/>
                        <a:pt x="16" y="14"/>
                        <a:pt x="16" y="13"/>
                      </a:cubicBezTo>
                      <a:cubicBezTo>
                        <a:pt x="16" y="13"/>
                        <a:pt x="16" y="13"/>
                        <a:pt x="16" y="12"/>
                      </a:cubicBezTo>
                      <a:cubicBezTo>
                        <a:pt x="16" y="12"/>
                        <a:pt x="17" y="11"/>
                        <a:pt x="17" y="11"/>
                      </a:cubicBezTo>
                      <a:cubicBezTo>
                        <a:pt x="17" y="11"/>
                        <a:pt x="17" y="11"/>
                        <a:pt x="17" y="10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7" y="10"/>
                        <a:pt x="17" y="10"/>
                        <a:pt x="17" y="9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17" y="9"/>
                        <a:pt x="17" y="9"/>
                        <a:pt x="17" y="8"/>
                      </a:cubicBezTo>
                      <a:cubicBezTo>
                        <a:pt x="17" y="8"/>
                        <a:pt x="17" y="8"/>
                        <a:pt x="17" y="8"/>
                      </a:cubicBezTo>
                      <a:cubicBezTo>
                        <a:pt x="17" y="8"/>
                        <a:pt x="17" y="8"/>
                        <a:pt x="17" y="8"/>
                      </a:cubicBezTo>
                      <a:cubicBezTo>
                        <a:pt x="17" y="8"/>
                        <a:pt x="17" y="8"/>
                        <a:pt x="17" y="8"/>
                      </a:cubicBezTo>
                      <a:cubicBezTo>
                        <a:pt x="17" y="8"/>
                        <a:pt x="17" y="8"/>
                        <a:pt x="16" y="8"/>
                      </a:cubicBezTo>
                      <a:cubicBezTo>
                        <a:pt x="16" y="8"/>
                        <a:pt x="16" y="8"/>
                        <a:pt x="16" y="8"/>
                      </a:cubicBezTo>
                      <a:cubicBezTo>
                        <a:pt x="16" y="8"/>
                        <a:pt x="16" y="8"/>
                        <a:pt x="16" y="8"/>
                      </a:cubicBezTo>
                      <a:cubicBezTo>
                        <a:pt x="16" y="8"/>
                        <a:pt x="16" y="9"/>
                        <a:pt x="15" y="9"/>
                      </a:cubicBezTo>
                      <a:cubicBezTo>
                        <a:pt x="15" y="9"/>
                        <a:pt x="15" y="9"/>
                        <a:pt x="14" y="9"/>
                      </a:cubicBezTo>
                      <a:cubicBezTo>
                        <a:pt x="14" y="9"/>
                        <a:pt x="14" y="8"/>
                        <a:pt x="14" y="8"/>
                      </a:cubicBezTo>
                      <a:cubicBezTo>
                        <a:pt x="14" y="8"/>
                        <a:pt x="14" y="8"/>
                        <a:pt x="13" y="8"/>
                      </a:cubicBezTo>
                      <a:cubicBezTo>
                        <a:pt x="12" y="8"/>
                        <a:pt x="11" y="7"/>
                        <a:pt x="11" y="7"/>
                      </a:cubicBezTo>
                      <a:cubicBezTo>
                        <a:pt x="11" y="6"/>
                        <a:pt x="11" y="6"/>
                        <a:pt x="12" y="6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2" y="5"/>
                        <a:pt x="12" y="5"/>
                        <a:pt x="11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5"/>
                        <a:pt x="11" y="5"/>
                        <a:pt x="10" y="4"/>
                      </a:cubicBezTo>
                      <a:cubicBezTo>
                        <a:pt x="10" y="4"/>
                        <a:pt x="9" y="4"/>
                        <a:pt x="9" y="4"/>
                      </a:cubicBezTo>
                      <a:cubicBezTo>
                        <a:pt x="9" y="4"/>
                        <a:pt x="9" y="3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3"/>
                        <a:pt x="8" y="2"/>
                        <a:pt x="8" y="2"/>
                      </a:cubicBezTo>
                      <a:cubicBezTo>
                        <a:pt x="7" y="2"/>
                        <a:pt x="7" y="1"/>
                        <a:pt x="7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387" name="Freeform 136"/>
                <p:cNvSpPr>
                  <a:spLocks/>
                </p:cNvSpPr>
                <p:nvPr/>
              </p:nvSpPr>
              <p:spPr bwMode="auto">
                <a:xfrm>
                  <a:off x="4232" y="1785"/>
                  <a:ext cx="40" cy="22"/>
                </a:xfrm>
                <a:custGeom>
                  <a:avLst/>
                  <a:gdLst>
                    <a:gd name="T0" fmla="*/ 1 w 15"/>
                    <a:gd name="T1" fmla="*/ 4 h 8"/>
                    <a:gd name="T2" fmla="*/ 0 w 15"/>
                    <a:gd name="T3" fmla="*/ 5 h 8"/>
                    <a:gd name="T4" fmla="*/ 0 w 15"/>
                    <a:gd name="T5" fmla="*/ 5 h 8"/>
                    <a:gd name="T6" fmla="*/ 0 w 15"/>
                    <a:gd name="T7" fmla="*/ 6 h 8"/>
                    <a:gd name="T8" fmla="*/ 0 w 15"/>
                    <a:gd name="T9" fmla="*/ 7 h 8"/>
                    <a:gd name="T10" fmla="*/ 1 w 15"/>
                    <a:gd name="T11" fmla="*/ 7 h 8"/>
                    <a:gd name="T12" fmla="*/ 1 w 15"/>
                    <a:gd name="T13" fmla="*/ 7 h 8"/>
                    <a:gd name="T14" fmla="*/ 2 w 15"/>
                    <a:gd name="T15" fmla="*/ 8 h 8"/>
                    <a:gd name="T16" fmla="*/ 3 w 15"/>
                    <a:gd name="T17" fmla="*/ 8 h 8"/>
                    <a:gd name="T18" fmla="*/ 3 w 15"/>
                    <a:gd name="T19" fmla="*/ 8 h 8"/>
                    <a:gd name="T20" fmla="*/ 5 w 15"/>
                    <a:gd name="T21" fmla="*/ 8 h 8"/>
                    <a:gd name="T22" fmla="*/ 5 w 15"/>
                    <a:gd name="T23" fmla="*/ 7 h 8"/>
                    <a:gd name="T24" fmla="*/ 7 w 15"/>
                    <a:gd name="T25" fmla="*/ 7 h 8"/>
                    <a:gd name="T26" fmla="*/ 7 w 15"/>
                    <a:gd name="T27" fmla="*/ 7 h 8"/>
                    <a:gd name="T28" fmla="*/ 9 w 15"/>
                    <a:gd name="T29" fmla="*/ 8 h 8"/>
                    <a:gd name="T30" fmla="*/ 9 w 15"/>
                    <a:gd name="T31" fmla="*/ 7 h 8"/>
                    <a:gd name="T32" fmla="*/ 10 w 15"/>
                    <a:gd name="T33" fmla="*/ 7 h 8"/>
                    <a:gd name="T34" fmla="*/ 10 w 15"/>
                    <a:gd name="T35" fmla="*/ 6 h 8"/>
                    <a:gd name="T36" fmla="*/ 11 w 15"/>
                    <a:gd name="T37" fmla="*/ 5 h 8"/>
                    <a:gd name="T38" fmla="*/ 11 w 15"/>
                    <a:gd name="T39" fmla="*/ 5 h 8"/>
                    <a:gd name="T40" fmla="*/ 11 w 15"/>
                    <a:gd name="T41" fmla="*/ 4 h 8"/>
                    <a:gd name="T42" fmla="*/ 12 w 15"/>
                    <a:gd name="T43" fmla="*/ 3 h 8"/>
                    <a:gd name="T44" fmla="*/ 13 w 15"/>
                    <a:gd name="T45" fmla="*/ 3 h 8"/>
                    <a:gd name="T46" fmla="*/ 15 w 15"/>
                    <a:gd name="T47" fmla="*/ 1 h 8"/>
                    <a:gd name="T48" fmla="*/ 14 w 15"/>
                    <a:gd name="T49" fmla="*/ 0 h 8"/>
                    <a:gd name="T50" fmla="*/ 13 w 15"/>
                    <a:gd name="T51" fmla="*/ 0 h 8"/>
                    <a:gd name="T52" fmla="*/ 13 w 15"/>
                    <a:gd name="T53" fmla="*/ 0 h 8"/>
                    <a:gd name="T54" fmla="*/ 13 w 15"/>
                    <a:gd name="T55" fmla="*/ 1 h 8"/>
                    <a:gd name="T56" fmla="*/ 11 w 15"/>
                    <a:gd name="T57" fmla="*/ 1 h 8"/>
                    <a:gd name="T58" fmla="*/ 11 w 15"/>
                    <a:gd name="T59" fmla="*/ 1 h 8"/>
                    <a:gd name="T60" fmla="*/ 10 w 15"/>
                    <a:gd name="T61" fmla="*/ 1 h 8"/>
                    <a:gd name="T62" fmla="*/ 8 w 15"/>
                    <a:gd name="T63" fmla="*/ 2 h 8"/>
                    <a:gd name="T64" fmla="*/ 8 w 15"/>
                    <a:gd name="T65" fmla="*/ 2 h 8"/>
                    <a:gd name="T66" fmla="*/ 7 w 15"/>
                    <a:gd name="T67" fmla="*/ 3 h 8"/>
                    <a:gd name="T68" fmla="*/ 5 w 15"/>
                    <a:gd name="T69" fmla="*/ 3 h 8"/>
                    <a:gd name="T70" fmla="*/ 5 w 15"/>
                    <a:gd name="T71" fmla="*/ 3 h 8"/>
                    <a:gd name="T72" fmla="*/ 5 w 15"/>
                    <a:gd name="T73" fmla="*/ 3 h 8"/>
                    <a:gd name="T74" fmla="*/ 3 w 15"/>
                    <a:gd name="T75" fmla="*/ 3 h 8"/>
                    <a:gd name="T76" fmla="*/ 2 w 15"/>
                    <a:gd name="T77" fmla="*/ 2 h 8"/>
                    <a:gd name="T78" fmla="*/ 1 w 15"/>
                    <a:gd name="T79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5" h="8">
                      <a:moveTo>
                        <a:pt x="1" y="4"/>
                      </a:moveTo>
                      <a:cubicBezTo>
                        <a:pt x="0" y="4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6"/>
                        <a:pt x="0" y="6"/>
                      </a:cubicBezTo>
                      <a:cubicBezTo>
                        <a:pt x="0" y="6"/>
                        <a:pt x="0" y="7"/>
                        <a:pt x="0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2" y="7"/>
                        <a:pt x="2" y="7"/>
                        <a:pt x="2" y="8"/>
                      </a:cubicBezTo>
                      <a:cubicBezTo>
                        <a:pt x="2" y="8"/>
                        <a:pt x="2" y="8"/>
                        <a:pt x="3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4" y="8"/>
                        <a:pt x="4" y="8"/>
                        <a:pt x="5" y="8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6" y="7"/>
                        <a:pt x="6" y="7"/>
                        <a:pt x="7" y="7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8" y="8"/>
                        <a:pt x="8" y="8"/>
                        <a:pt x="9" y="8"/>
                      </a:cubicBezTo>
                      <a:cubicBezTo>
                        <a:pt x="9" y="8"/>
                        <a:pt x="9" y="8"/>
                        <a:pt x="9" y="7"/>
                      </a:cubicBezTo>
                      <a:cubicBezTo>
                        <a:pt x="9" y="7"/>
                        <a:pt x="9" y="7"/>
                        <a:pt x="10" y="7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5"/>
                        <a:pt x="11" y="5"/>
                        <a:pt x="11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1" y="3"/>
                        <a:pt x="12" y="3"/>
                        <a:pt x="12" y="3"/>
                      </a:cubicBezTo>
                      <a:cubicBezTo>
                        <a:pt x="12" y="3"/>
                        <a:pt x="12" y="3"/>
                        <a:pt x="13" y="3"/>
                      </a:cubicBezTo>
                      <a:cubicBezTo>
                        <a:pt x="14" y="2"/>
                        <a:pt x="14" y="2"/>
                        <a:pt x="15" y="1"/>
                      </a:cubicBezTo>
                      <a:cubicBezTo>
                        <a:pt x="14" y="1"/>
                        <a:pt x="14" y="0"/>
                        <a:pt x="14" y="0"/>
                      </a:cubicBezTo>
                      <a:cubicBezTo>
                        <a:pt x="14" y="0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3" y="1"/>
                        <a:pt x="13" y="1"/>
                      </a:cubicBezTo>
                      <a:cubicBezTo>
                        <a:pt x="12" y="1"/>
                        <a:pt x="12" y="1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1"/>
                        <a:pt x="10" y="1"/>
                        <a:pt x="10" y="1"/>
                      </a:cubicBezTo>
                      <a:cubicBezTo>
                        <a:pt x="9" y="1"/>
                        <a:pt x="8" y="2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7" y="2"/>
                        <a:pt x="7" y="3"/>
                        <a:pt x="7" y="3"/>
                      </a:cubicBezTo>
                      <a:cubicBezTo>
                        <a:pt x="6" y="3"/>
                        <a:pt x="6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4" y="3"/>
                        <a:pt x="3" y="3"/>
                      </a:cubicBezTo>
                      <a:cubicBezTo>
                        <a:pt x="3" y="2"/>
                        <a:pt x="3" y="2"/>
                        <a:pt x="2" y="2"/>
                      </a:cubicBezTo>
                      <a:cubicBezTo>
                        <a:pt x="2" y="3"/>
                        <a:pt x="1" y="3"/>
                        <a:pt x="1" y="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388" name="Freeform 137"/>
                <p:cNvSpPr>
                  <a:spLocks/>
                </p:cNvSpPr>
                <p:nvPr/>
              </p:nvSpPr>
              <p:spPr bwMode="auto">
                <a:xfrm>
                  <a:off x="4476" y="1945"/>
                  <a:ext cx="27" cy="13"/>
                </a:xfrm>
                <a:custGeom>
                  <a:avLst/>
                  <a:gdLst>
                    <a:gd name="T0" fmla="*/ 10 w 10"/>
                    <a:gd name="T1" fmla="*/ 0 h 5"/>
                    <a:gd name="T2" fmla="*/ 8 w 10"/>
                    <a:gd name="T3" fmla="*/ 0 h 5"/>
                    <a:gd name="T4" fmla="*/ 7 w 10"/>
                    <a:gd name="T5" fmla="*/ 1 h 5"/>
                    <a:gd name="T6" fmla="*/ 6 w 10"/>
                    <a:gd name="T7" fmla="*/ 1 h 5"/>
                    <a:gd name="T8" fmla="*/ 4 w 10"/>
                    <a:gd name="T9" fmla="*/ 1 h 5"/>
                    <a:gd name="T10" fmla="*/ 3 w 10"/>
                    <a:gd name="T11" fmla="*/ 2 h 5"/>
                    <a:gd name="T12" fmla="*/ 2 w 10"/>
                    <a:gd name="T13" fmla="*/ 2 h 5"/>
                    <a:gd name="T14" fmla="*/ 1 w 10"/>
                    <a:gd name="T15" fmla="*/ 3 h 5"/>
                    <a:gd name="T16" fmla="*/ 0 w 10"/>
                    <a:gd name="T17" fmla="*/ 3 h 5"/>
                    <a:gd name="T18" fmla="*/ 0 w 10"/>
                    <a:gd name="T19" fmla="*/ 4 h 5"/>
                    <a:gd name="T20" fmla="*/ 1 w 10"/>
                    <a:gd name="T21" fmla="*/ 5 h 5"/>
                    <a:gd name="T22" fmla="*/ 2 w 10"/>
                    <a:gd name="T23" fmla="*/ 5 h 5"/>
                    <a:gd name="T24" fmla="*/ 4 w 10"/>
                    <a:gd name="T25" fmla="*/ 5 h 5"/>
                    <a:gd name="T26" fmla="*/ 5 w 10"/>
                    <a:gd name="T27" fmla="*/ 4 h 5"/>
                    <a:gd name="T28" fmla="*/ 6 w 10"/>
                    <a:gd name="T29" fmla="*/ 4 h 5"/>
                    <a:gd name="T30" fmla="*/ 6 w 10"/>
                    <a:gd name="T31" fmla="*/ 3 h 5"/>
                    <a:gd name="T32" fmla="*/ 7 w 10"/>
                    <a:gd name="T33" fmla="*/ 3 h 5"/>
                    <a:gd name="T34" fmla="*/ 8 w 10"/>
                    <a:gd name="T35" fmla="*/ 3 h 5"/>
                    <a:gd name="T36" fmla="*/ 7 w 10"/>
                    <a:gd name="T37" fmla="*/ 2 h 5"/>
                    <a:gd name="T38" fmla="*/ 7 w 10"/>
                    <a:gd name="T39" fmla="*/ 2 h 5"/>
                    <a:gd name="T40" fmla="*/ 7 w 10"/>
                    <a:gd name="T41" fmla="*/ 1 h 5"/>
                    <a:gd name="T42" fmla="*/ 9 w 10"/>
                    <a:gd name="T43" fmla="*/ 0 h 5"/>
                    <a:gd name="T44" fmla="*/ 10 w 10"/>
                    <a:gd name="T4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0" h="5">
                      <a:moveTo>
                        <a:pt x="10" y="0"/>
                      </a:moveTo>
                      <a:cubicBezTo>
                        <a:pt x="10" y="0"/>
                        <a:pt x="9" y="0"/>
                        <a:pt x="8" y="0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5" y="2"/>
                        <a:pt x="4" y="2"/>
                        <a:pt x="4" y="1"/>
                      </a:cubicBezTo>
                      <a:cubicBezTo>
                        <a:pt x="3" y="1"/>
                        <a:pt x="3" y="2"/>
                        <a:pt x="3" y="2"/>
                      </a:cubicBezTo>
                      <a:cubicBezTo>
                        <a:pt x="3" y="2"/>
                        <a:pt x="2" y="2"/>
                        <a:pt x="2" y="2"/>
                      </a:cubicBez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1" y="3"/>
                        <a:pt x="0" y="3"/>
                        <a:pt x="0" y="3"/>
                      </a:cubicBezTo>
                      <a:cubicBezTo>
                        <a:pt x="0" y="3"/>
                        <a:pt x="0" y="4"/>
                        <a:pt x="0" y="4"/>
                      </a:cubicBezTo>
                      <a:cubicBezTo>
                        <a:pt x="0" y="4"/>
                        <a:pt x="0" y="5"/>
                        <a:pt x="1" y="5"/>
                      </a:cubicBezTo>
                      <a:cubicBezTo>
                        <a:pt x="1" y="5"/>
                        <a:pt x="2" y="5"/>
                        <a:pt x="2" y="5"/>
                      </a:cubicBezTo>
                      <a:cubicBezTo>
                        <a:pt x="3" y="5"/>
                        <a:pt x="3" y="5"/>
                        <a:pt x="4" y="5"/>
                      </a:cubicBezTo>
                      <a:cubicBezTo>
                        <a:pt x="4" y="5"/>
                        <a:pt x="5" y="5"/>
                        <a:pt x="5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4"/>
                        <a:pt x="6" y="4"/>
                        <a:pt x="6" y="3"/>
                      </a:cubicBezTo>
                      <a:cubicBezTo>
                        <a:pt x="6" y="3"/>
                        <a:pt x="7" y="3"/>
                        <a:pt x="7" y="3"/>
                      </a:cubicBezTo>
                      <a:cubicBezTo>
                        <a:pt x="7" y="3"/>
                        <a:pt x="8" y="3"/>
                        <a:pt x="8" y="3"/>
                      </a:cubicBezTo>
                      <a:cubicBezTo>
                        <a:pt x="8" y="3"/>
                        <a:pt x="8" y="3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1"/>
                      </a:cubicBezTo>
                      <a:cubicBezTo>
                        <a:pt x="8" y="1"/>
                        <a:pt x="9" y="1"/>
                        <a:pt x="9" y="0"/>
                      </a:cubicBezTo>
                      <a:cubicBezTo>
                        <a:pt x="10" y="0"/>
                        <a:pt x="10" y="0"/>
                        <a:pt x="1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389" name="Freeform 138"/>
                <p:cNvSpPr>
                  <a:spLocks/>
                </p:cNvSpPr>
                <p:nvPr/>
              </p:nvSpPr>
              <p:spPr bwMode="auto">
                <a:xfrm>
                  <a:off x="4250" y="1945"/>
                  <a:ext cx="3" cy="5"/>
                </a:xfrm>
                <a:custGeom>
                  <a:avLst/>
                  <a:gdLst>
                    <a:gd name="T0" fmla="*/ 1 w 1"/>
                    <a:gd name="T1" fmla="*/ 2 h 2"/>
                    <a:gd name="T2" fmla="*/ 1 w 1"/>
                    <a:gd name="T3" fmla="*/ 2 h 2"/>
                    <a:gd name="T4" fmla="*/ 0 w 1"/>
                    <a:gd name="T5" fmla="*/ 1 h 2"/>
                    <a:gd name="T6" fmla="*/ 0 w 1"/>
                    <a:gd name="T7" fmla="*/ 2 h 2"/>
                    <a:gd name="T8" fmla="*/ 1 w 1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1" y="2"/>
                        <a:pt x="0" y="2"/>
                        <a:pt x="1" y="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390" name="Freeform 139"/>
                <p:cNvSpPr>
                  <a:spLocks/>
                </p:cNvSpPr>
                <p:nvPr/>
              </p:nvSpPr>
              <p:spPr bwMode="auto">
                <a:xfrm>
                  <a:off x="4325" y="1910"/>
                  <a:ext cx="5" cy="6"/>
                </a:xfrm>
                <a:custGeom>
                  <a:avLst/>
                  <a:gdLst>
                    <a:gd name="T0" fmla="*/ 2 w 2"/>
                    <a:gd name="T1" fmla="*/ 2 h 2"/>
                    <a:gd name="T2" fmla="*/ 1 w 2"/>
                    <a:gd name="T3" fmla="*/ 1 h 2"/>
                    <a:gd name="T4" fmla="*/ 1 w 2"/>
                    <a:gd name="T5" fmla="*/ 1 h 2"/>
                    <a:gd name="T6" fmla="*/ 0 w 2"/>
                    <a:gd name="T7" fmla="*/ 1 h 2"/>
                    <a:gd name="T8" fmla="*/ 0 w 2"/>
                    <a:gd name="T9" fmla="*/ 2 h 2"/>
                    <a:gd name="T10" fmla="*/ 1 w 2"/>
                    <a:gd name="T11" fmla="*/ 2 h 2"/>
                    <a:gd name="T12" fmla="*/ 2 w 2"/>
                    <a:gd name="T13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2" y="1"/>
                        <a:pt x="1" y="2"/>
                        <a:pt x="1" y="1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391" name="Freeform 140"/>
                <p:cNvSpPr>
                  <a:spLocks/>
                </p:cNvSpPr>
                <p:nvPr/>
              </p:nvSpPr>
              <p:spPr bwMode="auto">
                <a:xfrm>
                  <a:off x="4319" y="1860"/>
                  <a:ext cx="83" cy="58"/>
                </a:xfrm>
                <a:custGeom>
                  <a:avLst/>
                  <a:gdLst>
                    <a:gd name="T0" fmla="*/ 29 w 31"/>
                    <a:gd name="T1" fmla="*/ 4 h 22"/>
                    <a:gd name="T2" fmla="*/ 30 w 31"/>
                    <a:gd name="T3" fmla="*/ 2 h 22"/>
                    <a:gd name="T4" fmla="*/ 30 w 31"/>
                    <a:gd name="T5" fmla="*/ 0 h 22"/>
                    <a:gd name="T6" fmla="*/ 28 w 31"/>
                    <a:gd name="T7" fmla="*/ 1 h 22"/>
                    <a:gd name="T8" fmla="*/ 24 w 31"/>
                    <a:gd name="T9" fmla="*/ 2 h 22"/>
                    <a:gd name="T10" fmla="*/ 21 w 31"/>
                    <a:gd name="T11" fmla="*/ 2 h 22"/>
                    <a:gd name="T12" fmla="*/ 17 w 31"/>
                    <a:gd name="T13" fmla="*/ 2 h 22"/>
                    <a:gd name="T14" fmla="*/ 13 w 31"/>
                    <a:gd name="T15" fmla="*/ 2 h 22"/>
                    <a:gd name="T16" fmla="*/ 13 w 31"/>
                    <a:gd name="T17" fmla="*/ 3 h 22"/>
                    <a:gd name="T18" fmla="*/ 11 w 31"/>
                    <a:gd name="T19" fmla="*/ 4 h 22"/>
                    <a:gd name="T20" fmla="*/ 9 w 31"/>
                    <a:gd name="T21" fmla="*/ 5 h 22"/>
                    <a:gd name="T22" fmla="*/ 5 w 31"/>
                    <a:gd name="T23" fmla="*/ 6 h 22"/>
                    <a:gd name="T24" fmla="*/ 5 w 31"/>
                    <a:gd name="T25" fmla="*/ 7 h 22"/>
                    <a:gd name="T26" fmla="*/ 4 w 31"/>
                    <a:gd name="T27" fmla="*/ 8 h 22"/>
                    <a:gd name="T28" fmla="*/ 2 w 31"/>
                    <a:gd name="T29" fmla="*/ 10 h 22"/>
                    <a:gd name="T30" fmla="*/ 2 w 31"/>
                    <a:gd name="T31" fmla="*/ 11 h 22"/>
                    <a:gd name="T32" fmla="*/ 0 w 31"/>
                    <a:gd name="T33" fmla="*/ 13 h 22"/>
                    <a:gd name="T34" fmla="*/ 3 w 31"/>
                    <a:gd name="T35" fmla="*/ 15 h 22"/>
                    <a:gd name="T36" fmla="*/ 5 w 31"/>
                    <a:gd name="T37" fmla="*/ 16 h 22"/>
                    <a:gd name="T38" fmla="*/ 5 w 31"/>
                    <a:gd name="T39" fmla="*/ 18 h 22"/>
                    <a:gd name="T40" fmla="*/ 9 w 31"/>
                    <a:gd name="T41" fmla="*/ 19 h 22"/>
                    <a:gd name="T42" fmla="*/ 14 w 31"/>
                    <a:gd name="T43" fmla="*/ 19 h 22"/>
                    <a:gd name="T44" fmla="*/ 15 w 31"/>
                    <a:gd name="T45" fmla="*/ 21 h 22"/>
                    <a:gd name="T46" fmla="*/ 18 w 31"/>
                    <a:gd name="T47" fmla="*/ 21 h 22"/>
                    <a:gd name="T48" fmla="*/ 18 w 31"/>
                    <a:gd name="T49" fmla="*/ 20 h 22"/>
                    <a:gd name="T50" fmla="*/ 15 w 31"/>
                    <a:gd name="T51" fmla="*/ 17 h 22"/>
                    <a:gd name="T52" fmla="*/ 12 w 31"/>
                    <a:gd name="T53" fmla="*/ 16 h 22"/>
                    <a:gd name="T54" fmla="*/ 13 w 31"/>
                    <a:gd name="T55" fmla="*/ 15 h 22"/>
                    <a:gd name="T56" fmla="*/ 14 w 31"/>
                    <a:gd name="T57" fmla="*/ 14 h 22"/>
                    <a:gd name="T58" fmla="*/ 15 w 31"/>
                    <a:gd name="T59" fmla="*/ 14 h 22"/>
                    <a:gd name="T60" fmla="*/ 13 w 31"/>
                    <a:gd name="T61" fmla="*/ 11 h 22"/>
                    <a:gd name="T62" fmla="*/ 12 w 31"/>
                    <a:gd name="T63" fmla="*/ 8 h 22"/>
                    <a:gd name="T64" fmla="*/ 13 w 31"/>
                    <a:gd name="T65" fmla="*/ 7 h 22"/>
                    <a:gd name="T66" fmla="*/ 15 w 31"/>
                    <a:gd name="T67" fmla="*/ 8 h 22"/>
                    <a:gd name="T68" fmla="*/ 17 w 31"/>
                    <a:gd name="T69" fmla="*/ 10 h 22"/>
                    <a:gd name="T70" fmla="*/ 16 w 31"/>
                    <a:gd name="T71" fmla="*/ 9 h 22"/>
                    <a:gd name="T72" fmla="*/ 17 w 31"/>
                    <a:gd name="T73" fmla="*/ 9 h 22"/>
                    <a:gd name="T74" fmla="*/ 18 w 31"/>
                    <a:gd name="T75" fmla="*/ 9 h 22"/>
                    <a:gd name="T76" fmla="*/ 18 w 31"/>
                    <a:gd name="T77" fmla="*/ 8 h 22"/>
                    <a:gd name="T78" fmla="*/ 20 w 31"/>
                    <a:gd name="T79" fmla="*/ 9 h 22"/>
                    <a:gd name="T80" fmla="*/ 18 w 31"/>
                    <a:gd name="T81" fmla="*/ 7 h 22"/>
                    <a:gd name="T82" fmla="*/ 18 w 31"/>
                    <a:gd name="T83" fmla="*/ 5 h 22"/>
                    <a:gd name="T84" fmla="*/ 22 w 31"/>
                    <a:gd name="T85" fmla="*/ 4 h 22"/>
                    <a:gd name="T86" fmla="*/ 25 w 31"/>
                    <a:gd name="T87" fmla="*/ 4 h 22"/>
                    <a:gd name="T88" fmla="*/ 28 w 31"/>
                    <a:gd name="T89" fmla="*/ 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31" h="22">
                      <a:moveTo>
                        <a:pt x="28" y="5"/>
                      </a:moveTo>
                      <a:cubicBezTo>
                        <a:pt x="28" y="5"/>
                        <a:pt x="28" y="5"/>
                        <a:pt x="28" y="5"/>
                      </a:cubicBezTo>
                      <a:cubicBezTo>
                        <a:pt x="28" y="5"/>
                        <a:pt x="29" y="5"/>
                        <a:pt x="29" y="4"/>
                      </a:cubicBezTo>
                      <a:cubicBezTo>
                        <a:pt x="29" y="4"/>
                        <a:pt x="29" y="4"/>
                        <a:pt x="29" y="3"/>
                      </a:cubicBezTo>
                      <a:cubicBezTo>
                        <a:pt x="29" y="3"/>
                        <a:pt x="30" y="2"/>
                        <a:pt x="30" y="2"/>
                      </a:cubicBezTo>
                      <a:cubicBezTo>
                        <a:pt x="30" y="2"/>
                        <a:pt x="30" y="2"/>
                        <a:pt x="30" y="2"/>
                      </a:cubicBezTo>
                      <a:cubicBezTo>
                        <a:pt x="30" y="2"/>
                        <a:pt x="30" y="2"/>
                        <a:pt x="30" y="2"/>
                      </a:cubicBezTo>
                      <a:cubicBezTo>
                        <a:pt x="31" y="2"/>
                        <a:pt x="31" y="2"/>
                        <a:pt x="31" y="1"/>
                      </a:cubicBezTo>
                      <a:cubicBezTo>
                        <a:pt x="31" y="1"/>
                        <a:pt x="30" y="0"/>
                        <a:pt x="30" y="0"/>
                      </a:cubicBezTo>
                      <a:cubicBezTo>
                        <a:pt x="30" y="0"/>
                        <a:pt x="30" y="0"/>
                        <a:pt x="29" y="0"/>
                      </a:cubicBezTo>
                      <a:cubicBezTo>
                        <a:pt x="29" y="0"/>
                        <a:pt x="29" y="0"/>
                        <a:pt x="28" y="0"/>
                      </a:cubicBezTo>
                      <a:cubicBezTo>
                        <a:pt x="28" y="0"/>
                        <a:pt x="28" y="1"/>
                        <a:pt x="28" y="1"/>
                      </a:cubicBezTo>
                      <a:cubicBezTo>
                        <a:pt x="28" y="1"/>
                        <a:pt x="28" y="2"/>
                        <a:pt x="28" y="2"/>
                      </a:cubicBezTo>
                      <a:cubicBezTo>
                        <a:pt x="28" y="2"/>
                        <a:pt x="27" y="2"/>
                        <a:pt x="27" y="2"/>
                      </a:cubicBezTo>
                      <a:cubicBezTo>
                        <a:pt x="26" y="2"/>
                        <a:pt x="25" y="2"/>
                        <a:pt x="24" y="2"/>
                      </a:cubicBezTo>
                      <a:cubicBezTo>
                        <a:pt x="24" y="3"/>
                        <a:pt x="23" y="2"/>
                        <a:pt x="23" y="2"/>
                      </a:cubicBezTo>
                      <a:cubicBezTo>
                        <a:pt x="22" y="2"/>
                        <a:pt x="22" y="2"/>
                        <a:pt x="21" y="2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21" y="1"/>
                        <a:pt x="20" y="1"/>
                        <a:pt x="19" y="1"/>
                      </a:cubicBezTo>
                      <a:cubicBezTo>
                        <a:pt x="19" y="2"/>
                        <a:pt x="18" y="2"/>
                        <a:pt x="18" y="2"/>
                      </a:cubicBezTo>
                      <a:cubicBezTo>
                        <a:pt x="18" y="2"/>
                        <a:pt x="17" y="2"/>
                        <a:pt x="17" y="2"/>
                      </a:cubicBezTo>
                      <a:cubicBezTo>
                        <a:pt x="16" y="2"/>
                        <a:pt x="16" y="2"/>
                        <a:pt x="16" y="2"/>
                      </a:cubicBezTo>
                      <a:cubicBezTo>
                        <a:pt x="16" y="3"/>
                        <a:pt x="15" y="3"/>
                        <a:pt x="15" y="3"/>
                      </a:cubicBezTo>
                      <a:cubicBezTo>
                        <a:pt x="15" y="3"/>
                        <a:pt x="14" y="2"/>
                        <a:pt x="13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3" y="3"/>
                        <a:pt x="12" y="3"/>
                      </a:cubicBezTo>
                      <a:cubicBezTo>
                        <a:pt x="12" y="4"/>
                        <a:pt x="12" y="4"/>
                        <a:pt x="11" y="4"/>
                      </a:cubicBez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1" y="4"/>
                        <a:pt x="10" y="4"/>
                        <a:pt x="10" y="4"/>
                      </a:cubicBezTo>
                      <a:cubicBezTo>
                        <a:pt x="10" y="4"/>
                        <a:pt x="9" y="4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8" y="5"/>
                        <a:pt x="8" y="5"/>
                        <a:pt x="7" y="5"/>
                      </a:cubicBezTo>
                      <a:cubicBezTo>
                        <a:pt x="7" y="5"/>
                        <a:pt x="6" y="5"/>
                        <a:pt x="6" y="5"/>
                      </a:cubicBezTo>
                      <a:cubicBezTo>
                        <a:pt x="6" y="5"/>
                        <a:pt x="6" y="5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5" y="7"/>
                        <a:pt x="4" y="8"/>
                        <a:pt x="4" y="8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4" y="8"/>
                        <a:pt x="3" y="9"/>
                        <a:pt x="3" y="9"/>
                      </a:cubicBezTo>
                      <a:cubicBezTo>
                        <a:pt x="3" y="9"/>
                        <a:pt x="3" y="9"/>
                        <a:pt x="3" y="10"/>
                      </a:cubicBezTo>
                      <a:cubicBezTo>
                        <a:pt x="3" y="10"/>
                        <a:pt x="3" y="10"/>
                        <a:pt x="2" y="10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10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2"/>
                        <a:pt x="2" y="12"/>
                      </a:cubicBezTo>
                      <a:cubicBezTo>
                        <a:pt x="2" y="12"/>
                        <a:pt x="1" y="12"/>
                        <a:pt x="1" y="12"/>
                      </a:cubicBezTo>
                      <a:cubicBezTo>
                        <a:pt x="1" y="12"/>
                        <a:pt x="1" y="12"/>
                        <a:pt x="0" y="13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1" y="14"/>
                        <a:pt x="2" y="14"/>
                        <a:pt x="2" y="14"/>
                      </a:cubicBezTo>
                      <a:cubicBezTo>
                        <a:pt x="2" y="15"/>
                        <a:pt x="3" y="15"/>
                        <a:pt x="3" y="15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5" y="15"/>
                        <a:pt x="5" y="15"/>
                        <a:pt x="5" y="16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5" y="16"/>
                        <a:pt x="5" y="16"/>
                        <a:pt x="4" y="16"/>
                      </a:cubicBezTo>
                      <a:cubicBezTo>
                        <a:pt x="4" y="17"/>
                        <a:pt x="4" y="17"/>
                        <a:pt x="4" y="17"/>
                      </a:cubicBezTo>
                      <a:cubicBezTo>
                        <a:pt x="4" y="17"/>
                        <a:pt x="5" y="17"/>
                        <a:pt x="5" y="18"/>
                      </a:cubicBezTo>
                      <a:cubicBezTo>
                        <a:pt x="6" y="18"/>
                        <a:pt x="5" y="18"/>
                        <a:pt x="6" y="19"/>
                      </a:cubicBezTo>
                      <a:cubicBezTo>
                        <a:pt x="7" y="19"/>
                        <a:pt x="7" y="19"/>
                        <a:pt x="7" y="19"/>
                      </a:cubicBezTo>
                      <a:cubicBezTo>
                        <a:pt x="8" y="19"/>
                        <a:pt x="8" y="19"/>
                        <a:pt x="9" y="19"/>
                      </a:cubicBezTo>
                      <a:cubicBezTo>
                        <a:pt x="10" y="19"/>
                        <a:pt x="12" y="19"/>
                        <a:pt x="12" y="19"/>
                      </a:cubicBezTo>
                      <a:cubicBezTo>
                        <a:pt x="12" y="19"/>
                        <a:pt x="13" y="19"/>
                        <a:pt x="13" y="19"/>
                      </a:cubicBezTo>
                      <a:cubicBezTo>
                        <a:pt x="14" y="19"/>
                        <a:pt x="14" y="19"/>
                        <a:pt x="14" y="19"/>
                      </a:cubicBezTo>
                      <a:cubicBezTo>
                        <a:pt x="15" y="20"/>
                        <a:pt x="15" y="20"/>
                        <a:pt x="15" y="20"/>
                      </a:cubicBezTo>
                      <a:cubicBezTo>
                        <a:pt x="15" y="20"/>
                        <a:pt x="15" y="20"/>
                        <a:pt x="15" y="20"/>
                      </a:cubicBezTo>
                      <a:cubicBezTo>
                        <a:pt x="15" y="21"/>
                        <a:pt x="15" y="21"/>
                        <a:pt x="15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7" y="21"/>
                        <a:pt x="17" y="21"/>
                        <a:pt x="17" y="21"/>
                      </a:cubicBezTo>
                      <a:cubicBezTo>
                        <a:pt x="17" y="21"/>
                        <a:pt x="18" y="21"/>
                        <a:pt x="18" y="21"/>
                      </a:cubicBezTo>
                      <a:cubicBezTo>
                        <a:pt x="18" y="22"/>
                        <a:pt x="19" y="22"/>
                        <a:pt x="19" y="22"/>
                      </a:cubicBezTo>
                      <a:cubicBezTo>
                        <a:pt x="19" y="22"/>
                        <a:pt x="19" y="21"/>
                        <a:pt x="19" y="20"/>
                      </a:cubicBezTo>
                      <a:cubicBezTo>
                        <a:pt x="19" y="20"/>
                        <a:pt x="18" y="20"/>
                        <a:pt x="18" y="20"/>
                      </a:cubicBezTo>
                      <a:cubicBezTo>
                        <a:pt x="18" y="19"/>
                        <a:pt x="18" y="19"/>
                        <a:pt x="17" y="19"/>
                      </a:cubicBezTo>
                      <a:cubicBezTo>
                        <a:pt x="17" y="19"/>
                        <a:pt x="17" y="19"/>
                        <a:pt x="16" y="19"/>
                      </a:cubicBezTo>
                      <a:cubicBezTo>
                        <a:pt x="16" y="18"/>
                        <a:pt x="15" y="18"/>
                        <a:pt x="15" y="17"/>
                      </a:cubicBezTo>
                      <a:cubicBezTo>
                        <a:pt x="15" y="17"/>
                        <a:pt x="14" y="17"/>
                        <a:pt x="14" y="17"/>
                      </a:cubicBezTo>
                      <a:cubicBezTo>
                        <a:pt x="13" y="17"/>
                        <a:pt x="13" y="17"/>
                        <a:pt x="13" y="17"/>
                      </a:cubicBezTo>
                      <a:cubicBezTo>
                        <a:pt x="12" y="17"/>
                        <a:pt x="12" y="16"/>
                        <a:pt x="12" y="16"/>
                      </a:cubicBezTo>
                      <a:cubicBezTo>
                        <a:pt x="12" y="16"/>
                        <a:pt x="12" y="16"/>
                        <a:pt x="13" y="16"/>
                      </a:cubicBezTo>
                      <a:cubicBezTo>
                        <a:pt x="13" y="16"/>
                        <a:pt x="13" y="16"/>
                        <a:pt x="14" y="16"/>
                      </a:cubicBezTo>
                      <a:cubicBezTo>
                        <a:pt x="14" y="15"/>
                        <a:pt x="14" y="15"/>
                        <a:pt x="13" y="15"/>
                      </a:cubicBezTo>
                      <a:cubicBezTo>
                        <a:pt x="13" y="15"/>
                        <a:pt x="13" y="14"/>
                        <a:pt x="13" y="14"/>
                      </a:cubicBezTo>
                      <a:cubicBezTo>
                        <a:pt x="13" y="14"/>
                        <a:pt x="13" y="14"/>
                        <a:pt x="14" y="14"/>
                      </a:cubicBezTo>
                      <a:cubicBezTo>
                        <a:pt x="14" y="14"/>
                        <a:pt x="14" y="14"/>
                        <a:pt x="14" y="14"/>
                      </a:cubicBezTo>
                      <a:cubicBezTo>
                        <a:pt x="15" y="14"/>
                        <a:pt x="15" y="15"/>
                        <a:pt x="15" y="15"/>
                      </a:cubicBezTo>
                      <a:cubicBezTo>
                        <a:pt x="15" y="15"/>
                        <a:pt x="15" y="15"/>
                        <a:pt x="15" y="14"/>
                      </a:cubicBezTo>
                      <a:cubicBezTo>
                        <a:pt x="15" y="14"/>
                        <a:pt x="15" y="14"/>
                        <a:pt x="15" y="14"/>
                      </a:cubicBezTo>
                      <a:cubicBezTo>
                        <a:pt x="14" y="13"/>
                        <a:pt x="14" y="13"/>
                        <a:pt x="14" y="13"/>
                      </a:cubicBezTo>
                      <a:cubicBezTo>
                        <a:pt x="14" y="13"/>
                        <a:pt x="13" y="12"/>
                        <a:pt x="13" y="12"/>
                      </a:cubicBezTo>
                      <a:cubicBezTo>
                        <a:pt x="13" y="12"/>
                        <a:pt x="13" y="11"/>
                        <a:pt x="13" y="11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9"/>
                        <a:pt x="12" y="9"/>
                        <a:pt x="12" y="8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2" y="7"/>
                        <a:pt x="12" y="7"/>
                        <a:pt x="13" y="7"/>
                      </a:cubicBezTo>
                      <a:cubicBezTo>
                        <a:pt x="13" y="7"/>
                        <a:pt x="13" y="6"/>
                        <a:pt x="13" y="6"/>
                      </a:cubicBezTo>
                      <a:cubicBezTo>
                        <a:pt x="14" y="6"/>
                        <a:pt x="14" y="7"/>
                        <a:pt x="13" y="7"/>
                      </a:cubicBezTo>
                      <a:cubicBezTo>
                        <a:pt x="13" y="7"/>
                        <a:pt x="13" y="8"/>
                        <a:pt x="14" y="8"/>
                      </a:cubicBezTo>
                      <a:cubicBezTo>
                        <a:pt x="14" y="8"/>
                        <a:pt x="15" y="8"/>
                        <a:pt x="15" y="8"/>
                      </a:cubicBezTo>
                      <a:cubicBezTo>
                        <a:pt x="15" y="8"/>
                        <a:pt x="15" y="8"/>
                        <a:pt x="15" y="8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5" y="10"/>
                        <a:pt x="15" y="10"/>
                        <a:pt x="16" y="10"/>
                      </a:cubicBezTo>
                      <a:cubicBezTo>
                        <a:pt x="16" y="10"/>
                        <a:pt x="17" y="10"/>
                        <a:pt x="17" y="10"/>
                      </a:cubicBezTo>
                      <a:cubicBezTo>
                        <a:pt x="17" y="10"/>
                        <a:pt x="17" y="11"/>
                        <a:pt x="17" y="10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18" y="9"/>
                        <a:pt x="18" y="10"/>
                        <a:pt x="18" y="10"/>
                      </a:cubicBezTo>
                      <a:cubicBezTo>
                        <a:pt x="18" y="10"/>
                        <a:pt x="18" y="10"/>
                        <a:pt x="18" y="10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18" y="9"/>
                        <a:pt x="17" y="9"/>
                        <a:pt x="17" y="8"/>
                      </a:cubicBezTo>
                      <a:cubicBezTo>
                        <a:pt x="17" y="8"/>
                        <a:pt x="17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9" y="8"/>
                        <a:pt x="19" y="9"/>
                      </a:cubicBezTo>
                      <a:cubicBezTo>
                        <a:pt x="20" y="9"/>
                        <a:pt x="20" y="9"/>
                        <a:pt x="20" y="9"/>
                      </a:cubicBezTo>
                      <a:cubicBezTo>
                        <a:pt x="20" y="9"/>
                        <a:pt x="20" y="9"/>
                        <a:pt x="20" y="9"/>
                      </a:cubicBezTo>
                      <a:cubicBezTo>
                        <a:pt x="20" y="8"/>
                        <a:pt x="20" y="8"/>
                        <a:pt x="19" y="8"/>
                      </a:cubicBezTo>
                      <a:cubicBezTo>
                        <a:pt x="19" y="8"/>
                        <a:pt x="18" y="8"/>
                        <a:pt x="18" y="7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8" y="7"/>
                        <a:pt x="18" y="7"/>
                        <a:pt x="18" y="6"/>
                      </a:cubicBezTo>
                      <a:cubicBezTo>
                        <a:pt x="17" y="6"/>
                        <a:pt x="17" y="6"/>
                        <a:pt x="18" y="6"/>
                      </a:cubicBezTo>
                      <a:cubicBezTo>
                        <a:pt x="18" y="5"/>
                        <a:pt x="18" y="5"/>
                        <a:pt x="18" y="5"/>
                      </a:cubicBezTo>
                      <a:cubicBezTo>
                        <a:pt x="19" y="5"/>
                        <a:pt x="19" y="5"/>
                        <a:pt x="19" y="5"/>
                      </a:cubicBezTo>
                      <a:cubicBezTo>
                        <a:pt x="20" y="5"/>
                        <a:pt x="20" y="4"/>
                        <a:pt x="20" y="4"/>
                      </a:cubicBezTo>
                      <a:cubicBezTo>
                        <a:pt x="21" y="4"/>
                        <a:pt x="21" y="4"/>
                        <a:pt x="22" y="4"/>
                      </a:cubicBezTo>
                      <a:cubicBezTo>
                        <a:pt x="22" y="5"/>
                        <a:pt x="22" y="5"/>
                        <a:pt x="23" y="5"/>
                      </a:cubicBezTo>
                      <a:cubicBezTo>
                        <a:pt x="23" y="4"/>
                        <a:pt x="23" y="4"/>
                        <a:pt x="24" y="4"/>
                      </a:cubicBezTo>
                      <a:cubicBezTo>
                        <a:pt x="24" y="4"/>
                        <a:pt x="25" y="4"/>
                        <a:pt x="25" y="4"/>
                      </a:cubicBezTo>
                      <a:cubicBezTo>
                        <a:pt x="26" y="4"/>
                        <a:pt x="26" y="5"/>
                        <a:pt x="27" y="5"/>
                      </a:cubicBezTo>
                      <a:cubicBezTo>
                        <a:pt x="27" y="5"/>
                        <a:pt x="27" y="5"/>
                        <a:pt x="28" y="5"/>
                      </a:cubicBezTo>
                      <a:cubicBezTo>
                        <a:pt x="28" y="5"/>
                        <a:pt x="28" y="5"/>
                        <a:pt x="28" y="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392" name="Freeform 141"/>
                <p:cNvSpPr>
                  <a:spLocks/>
                </p:cNvSpPr>
                <p:nvPr/>
              </p:nvSpPr>
              <p:spPr bwMode="auto">
                <a:xfrm>
                  <a:off x="4372" y="1924"/>
                  <a:ext cx="6" cy="2"/>
                </a:xfrm>
                <a:custGeom>
                  <a:avLst/>
                  <a:gdLst>
                    <a:gd name="T0" fmla="*/ 1 w 2"/>
                    <a:gd name="T1" fmla="*/ 1 h 1"/>
                    <a:gd name="T2" fmla="*/ 1 w 2"/>
                    <a:gd name="T3" fmla="*/ 0 h 1"/>
                    <a:gd name="T4" fmla="*/ 1 w 2"/>
                    <a:gd name="T5" fmla="*/ 0 h 1"/>
                    <a:gd name="T6" fmla="*/ 1 w 2"/>
                    <a:gd name="T7" fmla="*/ 0 h 1"/>
                    <a:gd name="T8" fmla="*/ 1 w 2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1" y="1"/>
                      </a:move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1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393" name="Freeform 142"/>
                <p:cNvSpPr>
                  <a:spLocks/>
                </p:cNvSpPr>
                <p:nvPr/>
              </p:nvSpPr>
              <p:spPr bwMode="auto">
                <a:xfrm>
                  <a:off x="4372" y="1932"/>
                  <a:ext cx="6" cy="2"/>
                </a:xfrm>
                <a:custGeom>
                  <a:avLst/>
                  <a:gdLst>
                    <a:gd name="T0" fmla="*/ 1 w 2"/>
                    <a:gd name="T1" fmla="*/ 1 h 1"/>
                    <a:gd name="T2" fmla="*/ 2 w 2"/>
                    <a:gd name="T3" fmla="*/ 1 h 1"/>
                    <a:gd name="T4" fmla="*/ 2 w 2"/>
                    <a:gd name="T5" fmla="*/ 1 h 1"/>
                    <a:gd name="T6" fmla="*/ 1 w 2"/>
                    <a:gd name="T7" fmla="*/ 1 h 1"/>
                    <a:gd name="T8" fmla="*/ 1 w 2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1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1" y="1"/>
                        <a:pt x="1" y="1"/>
                      </a:cubicBezTo>
                      <a:cubicBezTo>
                        <a:pt x="0" y="1"/>
                        <a:pt x="1" y="1"/>
                        <a:pt x="1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394" name="Freeform 143"/>
                <p:cNvSpPr>
                  <a:spLocks/>
                </p:cNvSpPr>
                <p:nvPr/>
              </p:nvSpPr>
              <p:spPr bwMode="auto">
                <a:xfrm>
                  <a:off x="4335" y="1910"/>
                  <a:ext cx="29" cy="27"/>
                </a:xfrm>
                <a:custGeom>
                  <a:avLst/>
                  <a:gdLst>
                    <a:gd name="T0" fmla="*/ 8 w 11"/>
                    <a:gd name="T1" fmla="*/ 5 h 10"/>
                    <a:gd name="T2" fmla="*/ 9 w 11"/>
                    <a:gd name="T3" fmla="*/ 6 h 10"/>
                    <a:gd name="T4" fmla="*/ 10 w 11"/>
                    <a:gd name="T5" fmla="*/ 5 h 10"/>
                    <a:gd name="T6" fmla="*/ 10 w 11"/>
                    <a:gd name="T7" fmla="*/ 5 h 10"/>
                    <a:gd name="T8" fmla="*/ 9 w 11"/>
                    <a:gd name="T9" fmla="*/ 4 h 10"/>
                    <a:gd name="T10" fmla="*/ 9 w 11"/>
                    <a:gd name="T11" fmla="*/ 3 h 10"/>
                    <a:gd name="T12" fmla="*/ 8 w 11"/>
                    <a:gd name="T13" fmla="*/ 3 h 10"/>
                    <a:gd name="T14" fmla="*/ 7 w 11"/>
                    <a:gd name="T15" fmla="*/ 2 h 10"/>
                    <a:gd name="T16" fmla="*/ 5 w 11"/>
                    <a:gd name="T17" fmla="*/ 1 h 10"/>
                    <a:gd name="T18" fmla="*/ 4 w 11"/>
                    <a:gd name="T19" fmla="*/ 1 h 10"/>
                    <a:gd name="T20" fmla="*/ 3 w 11"/>
                    <a:gd name="T21" fmla="*/ 1 h 10"/>
                    <a:gd name="T22" fmla="*/ 1 w 11"/>
                    <a:gd name="T23" fmla="*/ 2 h 10"/>
                    <a:gd name="T24" fmla="*/ 0 w 11"/>
                    <a:gd name="T25" fmla="*/ 3 h 10"/>
                    <a:gd name="T26" fmla="*/ 1 w 11"/>
                    <a:gd name="T27" fmla="*/ 4 h 10"/>
                    <a:gd name="T28" fmla="*/ 2 w 11"/>
                    <a:gd name="T29" fmla="*/ 5 h 10"/>
                    <a:gd name="T30" fmla="*/ 2 w 11"/>
                    <a:gd name="T31" fmla="*/ 5 h 10"/>
                    <a:gd name="T32" fmla="*/ 2 w 11"/>
                    <a:gd name="T33" fmla="*/ 6 h 10"/>
                    <a:gd name="T34" fmla="*/ 2 w 11"/>
                    <a:gd name="T35" fmla="*/ 7 h 10"/>
                    <a:gd name="T36" fmla="*/ 2 w 11"/>
                    <a:gd name="T37" fmla="*/ 8 h 10"/>
                    <a:gd name="T38" fmla="*/ 4 w 11"/>
                    <a:gd name="T39" fmla="*/ 7 h 10"/>
                    <a:gd name="T40" fmla="*/ 5 w 11"/>
                    <a:gd name="T41" fmla="*/ 8 h 10"/>
                    <a:gd name="T42" fmla="*/ 5 w 11"/>
                    <a:gd name="T43" fmla="*/ 8 h 10"/>
                    <a:gd name="T44" fmla="*/ 5 w 11"/>
                    <a:gd name="T45" fmla="*/ 9 h 10"/>
                    <a:gd name="T46" fmla="*/ 6 w 11"/>
                    <a:gd name="T47" fmla="*/ 10 h 10"/>
                    <a:gd name="T48" fmla="*/ 6 w 11"/>
                    <a:gd name="T49" fmla="*/ 9 h 10"/>
                    <a:gd name="T50" fmla="*/ 7 w 11"/>
                    <a:gd name="T51" fmla="*/ 9 h 10"/>
                    <a:gd name="T52" fmla="*/ 8 w 11"/>
                    <a:gd name="T53" fmla="*/ 9 h 10"/>
                    <a:gd name="T54" fmla="*/ 8 w 11"/>
                    <a:gd name="T55" fmla="*/ 10 h 10"/>
                    <a:gd name="T56" fmla="*/ 9 w 11"/>
                    <a:gd name="T57" fmla="*/ 10 h 10"/>
                    <a:gd name="T58" fmla="*/ 9 w 11"/>
                    <a:gd name="T59" fmla="*/ 9 h 10"/>
                    <a:gd name="T60" fmla="*/ 9 w 11"/>
                    <a:gd name="T61" fmla="*/ 8 h 10"/>
                    <a:gd name="T62" fmla="*/ 8 w 11"/>
                    <a:gd name="T63" fmla="*/ 7 h 10"/>
                    <a:gd name="T64" fmla="*/ 8 w 11"/>
                    <a:gd name="T65" fmla="*/ 6 h 10"/>
                    <a:gd name="T66" fmla="*/ 7 w 11"/>
                    <a:gd name="T67" fmla="*/ 5 h 10"/>
                    <a:gd name="T68" fmla="*/ 8 w 11"/>
                    <a:gd name="T69" fmla="*/ 5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1" h="10">
                      <a:moveTo>
                        <a:pt x="8" y="5"/>
                      </a:moveTo>
                      <a:cubicBezTo>
                        <a:pt x="8" y="5"/>
                        <a:pt x="8" y="6"/>
                        <a:pt x="9" y="6"/>
                      </a:cubicBezTo>
                      <a:cubicBezTo>
                        <a:pt x="10" y="6"/>
                        <a:pt x="10" y="6"/>
                        <a:pt x="10" y="5"/>
                      </a:cubicBezTo>
                      <a:cubicBezTo>
                        <a:pt x="10" y="5"/>
                        <a:pt x="11" y="5"/>
                        <a:pt x="10" y="5"/>
                      </a:cubicBezTo>
                      <a:cubicBezTo>
                        <a:pt x="10" y="4"/>
                        <a:pt x="10" y="4"/>
                        <a:pt x="9" y="4"/>
                      </a:cubicBezTo>
                      <a:cubicBezTo>
                        <a:pt x="9" y="4"/>
                        <a:pt x="9" y="3"/>
                        <a:pt x="9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6" y="2"/>
                        <a:pt x="6" y="2"/>
                        <a:pt x="5" y="1"/>
                      </a:cubicBezTo>
                      <a:cubicBezTo>
                        <a:pt x="5" y="1"/>
                        <a:pt x="5" y="1"/>
                        <a:pt x="4" y="1"/>
                      </a:cubicBezTo>
                      <a:cubicBezTo>
                        <a:pt x="4" y="1"/>
                        <a:pt x="4" y="0"/>
                        <a:pt x="3" y="1"/>
                      </a:cubicBezTo>
                      <a:cubicBezTo>
                        <a:pt x="2" y="1"/>
                        <a:pt x="2" y="1"/>
                        <a:pt x="1" y="2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0" y="3"/>
                        <a:pt x="0" y="4"/>
                        <a:pt x="1" y="4"/>
                      </a:cubicBezTo>
                      <a:cubicBezTo>
                        <a:pt x="1" y="4"/>
                        <a:pt x="1" y="4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3" y="9"/>
                        <a:pt x="3" y="7"/>
                        <a:pt x="4" y="7"/>
                      </a:cubicBezTo>
                      <a:cubicBezTo>
                        <a:pt x="4" y="7"/>
                        <a:pt x="5" y="7"/>
                        <a:pt x="5" y="8"/>
                      </a:cubicBezTo>
                      <a:cubicBezTo>
                        <a:pt x="5" y="8"/>
                        <a:pt x="4" y="8"/>
                        <a:pt x="5" y="8"/>
                      </a:cubicBezTo>
                      <a:cubicBezTo>
                        <a:pt x="5" y="9"/>
                        <a:pt x="5" y="8"/>
                        <a:pt x="5" y="9"/>
                      </a:cubicBezTo>
                      <a:cubicBezTo>
                        <a:pt x="6" y="10"/>
                        <a:pt x="5" y="10"/>
                        <a:pt x="6" y="10"/>
                      </a:cubicBezTo>
                      <a:cubicBezTo>
                        <a:pt x="6" y="10"/>
                        <a:pt x="6" y="10"/>
                        <a:pt x="6" y="9"/>
                      </a:cubicBezTo>
                      <a:cubicBezTo>
                        <a:pt x="6" y="9"/>
                        <a:pt x="6" y="9"/>
                        <a:pt x="7" y="9"/>
                      </a:cubicBezTo>
                      <a:cubicBezTo>
                        <a:pt x="7" y="9"/>
                        <a:pt x="7" y="9"/>
                        <a:pt x="8" y="9"/>
                      </a:cubicBezTo>
                      <a:cubicBezTo>
                        <a:pt x="8" y="10"/>
                        <a:pt x="8" y="9"/>
                        <a:pt x="8" y="10"/>
                      </a:cubicBez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9" y="10"/>
                        <a:pt x="9" y="10"/>
                        <a:pt x="9" y="9"/>
                      </a:cubicBezTo>
                      <a:cubicBezTo>
                        <a:pt x="9" y="9"/>
                        <a:pt x="9" y="9"/>
                        <a:pt x="9" y="8"/>
                      </a:cubicBezTo>
                      <a:cubicBezTo>
                        <a:pt x="9" y="8"/>
                        <a:pt x="8" y="7"/>
                        <a:pt x="8" y="7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7" y="6"/>
                        <a:pt x="7" y="5"/>
                        <a:pt x="7" y="5"/>
                      </a:cubicBezTo>
                      <a:cubicBezTo>
                        <a:pt x="7" y="5"/>
                        <a:pt x="8" y="4"/>
                        <a:pt x="8" y="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395" name="Freeform 144"/>
                <p:cNvSpPr>
                  <a:spLocks/>
                </p:cNvSpPr>
                <p:nvPr/>
              </p:nvSpPr>
              <p:spPr bwMode="auto">
                <a:xfrm>
                  <a:off x="4375" y="1913"/>
                  <a:ext cx="3" cy="3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1 h 1"/>
                    <a:gd name="T6" fmla="*/ 1 w 1"/>
                    <a:gd name="T7" fmla="*/ 1 h 1"/>
                    <a:gd name="T8" fmla="*/ 1 w 1"/>
                    <a:gd name="T9" fmla="*/ 0 h 1"/>
                    <a:gd name="T10" fmla="*/ 0 w 1"/>
                    <a:gd name="T11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396" name="Freeform 145"/>
                <p:cNvSpPr>
                  <a:spLocks/>
                </p:cNvSpPr>
                <p:nvPr/>
              </p:nvSpPr>
              <p:spPr bwMode="auto">
                <a:xfrm>
                  <a:off x="4327" y="1916"/>
                  <a:ext cx="6" cy="8"/>
                </a:xfrm>
                <a:custGeom>
                  <a:avLst/>
                  <a:gdLst>
                    <a:gd name="T0" fmla="*/ 1 w 2"/>
                    <a:gd name="T1" fmla="*/ 2 h 3"/>
                    <a:gd name="T2" fmla="*/ 2 w 2"/>
                    <a:gd name="T3" fmla="*/ 2 h 3"/>
                    <a:gd name="T4" fmla="*/ 2 w 2"/>
                    <a:gd name="T5" fmla="*/ 1 h 3"/>
                    <a:gd name="T6" fmla="*/ 0 w 2"/>
                    <a:gd name="T7" fmla="*/ 1 h 3"/>
                    <a:gd name="T8" fmla="*/ 1 w 2"/>
                    <a:gd name="T9" fmla="*/ 1 h 3"/>
                    <a:gd name="T10" fmla="*/ 1 w 2"/>
                    <a:gd name="T11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3">
                      <a:moveTo>
                        <a:pt x="1" y="2"/>
                      </a:moveTo>
                      <a:cubicBezTo>
                        <a:pt x="2" y="2"/>
                        <a:pt x="1" y="2"/>
                        <a:pt x="2" y="2"/>
                      </a:cubicBezTo>
                      <a:cubicBezTo>
                        <a:pt x="2" y="2"/>
                        <a:pt x="2" y="2"/>
                        <a:pt x="2" y="1"/>
                      </a:cubicBezTo>
                      <a:cubicBezTo>
                        <a:pt x="1" y="1"/>
                        <a:pt x="0" y="0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2"/>
                        <a:pt x="1" y="3"/>
                        <a:pt x="1" y="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397" name="Freeform 146"/>
                <p:cNvSpPr>
                  <a:spLocks/>
                </p:cNvSpPr>
                <p:nvPr/>
              </p:nvSpPr>
              <p:spPr bwMode="auto">
                <a:xfrm>
                  <a:off x="4357" y="1940"/>
                  <a:ext cx="2" cy="2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1 w 1"/>
                    <a:gd name="T5" fmla="*/ 1 h 1"/>
                    <a:gd name="T6" fmla="*/ 1 w 1"/>
                    <a:gd name="T7" fmla="*/ 1 h 1"/>
                    <a:gd name="T8" fmla="*/ 1 w 1"/>
                    <a:gd name="T9" fmla="*/ 0 h 1"/>
                    <a:gd name="T10" fmla="*/ 0 w 1"/>
                    <a:gd name="T11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398" name="Freeform 147"/>
                <p:cNvSpPr>
                  <a:spLocks/>
                </p:cNvSpPr>
                <p:nvPr/>
              </p:nvSpPr>
              <p:spPr bwMode="auto">
                <a:xfrm>
                  <a:off x="4375" y="1900"/>
                  <a:ext cx="3" cy="5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1 h 2"/>
                    <a:gd name="T4" fmla="*/ 1 w 1"/>
                    <a:gd name="T5" fmla="*/ 2 h 2"/>
                    <a:gd name="T6" fmla="*/ 1 w 1"/>
                    <a:gd name="T7" fmla="*/ 1 h 2"/>
                    <a:gd name="T8" fmla="*/ 1 w 1"/>
                    <a:gd name="T9" fmla="*/ 1 h 2"/>
                    <a:gd name="T10" fmla="*/ 0 w 1"/>
                    <a:gd name="T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0" y="2"/>
                        <a:pt x="1" y="2"/>
                      </a:cubicBezTo>
                      <a:cubicBezTo>
                        <a:pt x="1" y="2"/>
                        <a:pt x="1" y="2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0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399" name="Freeform 148"/>
                <p:cNvSpPr>
                  <a:spLocks/>
                </p:cNvSpPr>
                <p:nvPr/>
              </p:nvSpPr>
              <p:spPr bwMode="auto">
                <a:xfrm>
                  <a:off x="4380" y="1884"/>
                  <a:ext cx="8" cy="5"/>
                </a:xfrm>
                <a:custGeom>
                  <a:avLst/>
                  <a:gdLst>
                    <a:gd name="T0" fmla="*/ 2 w 3"/>
                    <a:gd name="T1" fmla="*/ 1 h 2"/>
                    <a:gd name="T2" fmla="*/ 1 w 3"/>
                    <a:gd name="T3" fmla="*/ 1 h 2"/>
                    <a:gd name="T4" fmla="*/ 1 w 3"/>
                    <a:gd name="T5" fmla="*/ 1 h 2"/>
                    <a:gd name="T6" fmla="*/ 1 w 3"/>
                    <a:gd name="T7" fmla="*/ 1 h 2"/>
                    <a:gd name="T8" fmla="*/ 2 w 3"/>
                    <a:gd name="T9" fmla="*/ 1 h 2"/>
                    <a:gd name="T10" fmla="*/ 2 w 3"/>
                    <a:gd name="T11" fmla="*/ 2 h 2"/>
                    <a:gd name="T12" fmla="*/ 2 w 3"/>
                    <a:gd name="T13" fmla="*/ 1 h 2"/>
                    <a:gd name="T14" fmla="*/ 2 w 3"/>
                    <a:gd name="T15" fmla="*/ 0 h 2"/>
                    <a:gd name="T16" fmla="*/ 2 w 3"/>
                    <a:gd name="T1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2">
                      <a:moveTo>
                        <a:pt x="2" y="1"/>
                      </a:moveTo>
                      <a:cubicBezTo>
                        <a:pt x="2" y="1"/>
                        <a:pt x="2" y="1"/>
                        <a:pt x="1" y="1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1"/>
                        <a:pt x="2" y="2"/>
                        <a:pt x="2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1"/>
                        <a:pt x="3" y="1"/>
                        <a:pt x="2" y="0"/>
                      </a:cubicBezTo>
                      <a:cubicBezTo>
                        <a:pt x="2" y="0"/>
                        <a:pt x="2" y="1"/>
                        <a:pt x="2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400" name="Freeform 149"/>
                <p:cNvSpPr>
                  <a:spLocks/>
                </p:cNvSpPr>
                <p:nvPr/>
              </p:nvSpPr>
              <p:spPr bwMode="auto">
                <a:xfrm>
                  <a:off x="4378" y="1913"/>
                  <a:ext cx="8" cy="8"/>
                </a:xfrm>
                <a:custGeom>
                  <a:avLst/>
                  <a:gdLst>
                    <a:gd name="T0" fmla="*/ 2 w 3"/>
                    <a:gd name="T1" fmla="*/ 1 h 3"/>
                    <a:gd name="T2" fmla="*/ 1 w 3"/>
                    <a:gd name="T3" fmla="*/ 1 h 3"/>
                    <a:gd name="T4" fmla="*/ 1 w 3"/>
                    <a:gd name="T5" fmla="*/ 2 h 3"/>
                    <a:gd name="T6" fmla="*/ 2 w 3"/>
                    <a:gd name="T7" fmla="*/ 2 h 3"/>
                    <a:gd name="T8" fmla="*/ 2 w 3"/>
                    <a:gd name="T9" fmla="*/ 3 h 3"/>
                    <a:gd name="T10" fmla="*/ 3 w 3"/>
                    <a:gd name="T11" fmla="*/ 3 h 3"/>
                    <a:gd name="T12" fmla="*/ 2 w 3"/>
                    <a:gd name="T13" fmla="*/ 2 h 3"/>
                    <a:gd name="T14" fmla="*/ 2 w 3"/>
                    <a:gd name="T15" fmla="*/ 2 h 3"/>
                    <a:gd name="T16" fmla="*/ 2 w 3"/>
                    <a:gd name="T1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3">
                      <a:moveTo>
                        <a:pt x="2" y="1"/>
                      </a:moveTo>
                      <a:cubicBezTo>
                        <a:pt x="2" y="1"/>
                        <a:pt x="1" y="0"/>
                        <a:pt x="1" y="1"/>
                      </a:cubicBezTo>
                      <a:cubicBezTo>
                        <a:pt x="1" y="1"/>
                        <a:pt x="0" y="1"/>
                        <a:pt x="1" y="2"/>
                      </a:cubicBezTo>
                      <a:cubicBezTo>
                        <a:pt x="1" y="2"/>
                        <a:pt x="1" y="2"/>
                        <a:pt x="2" y="2"/>
                      </a:cubicBezTo>
                      <a:cubicBezTo>
                        <a:pt x="2" y="2"/>
                        <a:pt x="2" y="3"/>
                        <a:pt x="2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401" name="Freeform 150"/>
                <p:cNvSpPr>
                  <a:spLocks/>
                </p:cNvSpPr>
                <p:nvPr/>
              </p:nvSpPr>
              <p:spPr bwMode="auto">
                <a:xfrm>
                  <a:off x="4388" y="1937"/>
                  <a:ext cx="0" cy="3"/>
                </a:xfrm>
                <a:custGeom>
                  <a:avLst/>
                  <a:gdLst>
                    <a:gd name="T0" fmla="*/ 1 h 1"/>
                    <a:gd name="T1" fmla="*/ 0 h 1"/>
                    <a:gd name="T2" fmla="*/ 0 h 1"/>
                    <a:gd name="T3" fmla="*/ 0 h 1"/>
                    <a:gd name="T4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402" name="Freeform 151"/>
                <p:cNvSpPr>
                  <a:spLocks/>
                </p:cNvSpPr>
                <p:nvPr/>
              </p:nvSpPr>
              <p:spPr bwMode="auto">
                <a:xfrm>
                  <a:off x="4375" y="1873"/>
                  <a:ext cx="3" cy="5"/>
                </a:xfrm>
                <a:custGeom>
                  <a:avLst/>
                  <a:gdLst>
                    <a:gd name="T0" fmla="*/ 0 w 1"/>
                    <a:gd name="T1" fmla="*/ 1 h 2"/>
                    <a:gd name="T2" fmla="*/ 0 w 1"/>
                    <a:gd name="T3" fmla="*/ 1 h 2"/>
                    <a:gd name="T4" fmla="*/ 1 w 1"/>
                    <a:gd name="T5" fmla="*/ 2 h 2"/>
                    <a:gd name="T6" fmla="*/ 1 w 1"/>
                    <a:gd name="T7" fmla="*/ 1 h 2"/>
                    <a:gd name="T8" fmla="*/ 0 w 1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2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0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403" name="Freeform 152"/>
                <p:cNvSpPr>
                  <a:spLocks/>
                </p:cNvSpPr>
                <p:nvPr/>
              </p:nvSpPr>
              <p:spPr bwMode="auto">
                <a:xfrm>
                  <a:off x="4357" y="1900"/>
                  <a:ext cx="15" cy="10"/>
                </a:xfrm>
                <a:custGeom>
                  <a:avLst/>
                  <a:gdLst>
                    <a:gd name="T0" fmla="*/ 2 w 6"/>
                    <a:gd name="T1" fmla="*/ 1 h 4"/>
                    <a:gd name="T2" fmla="*/ 1 w 6"/>
                    <a:gd name="T3" fmla="*/ 0 h 4"/>
                    <a:gd name="T4" fmla="*/ 1 w 6"/>
                    <a:gd name="T5" fmla="*/ 1 h 4"/>
                    <a:gd name="T6" fmla="*/ 1 w 6"/>
                    <a:gd name="T7" fmla="*/ 2 h 4"/>
                    <a:gd name="T8" fmla="*/ 2 w 6"/>
                    <a:gd name="T9" fmla="*/ 2 h 4"/>
                    <a:gd name="T10" fmla="*/ 3 w 6"/>
                    <a:gd name="T11" fmla="*/ 3 h 4"/>
                    <a:gd name="T12" fmla="*/ 3 w 6"/>
                    <a:gd name="T13" fmla="*/ 4 h 4"/>
                    <a:gd name="T14" fmla="*/ 4 w 6"/>
                    <a:gd name="T15" fmla="*/ 4 h 4"/>
                    <a:gd name="T16" fmla="*/ 5 w 6"/>
                    <a:gd name="T17" fmla="*/ 4 h 4"/>
                    <a:gd name="T18" fmla="*/ 6 w 6"/>
                    <a:gd name="T19" fmla="*/ 4 h 4"/>
                    <a:gd name="T20" fmla="*/ 6 w 6"/>
                    <a:gd name="T21" fmla="*/ 4 h 4"/>
                    <a:gd name="T22" fmla="*/ 6 w 6"/>
                    <a:gd name="T23" fmla="*/ 3 h 4"/>
                    <a:gd name="T24" fmla="*/ 5 w 6"/>
                    <a:gd name="T25" fmla="*/ 2 h 4"/>
                    <a:gd name="T26" fmla="*/ 4 w 6"/>
                    <a:gd name="T27" fmla="*/ 2 h 4"/>
                    <a:gd name="T28" fmla="*/ 3 w 6"/>
                    <a:gd name="T29" fmla="*/ 1 h 4"/>
                    <a:gd name="T30" fmla="*/ 2 w 6"/>
                    <a:gd name="T31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6" h="4">
                      <a:moveTo>
                        <a:pt x="2" y="1"/>
                      </a:move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3"/>
                        <a:pt x="2" y="3"/>
                        <a:pt x="3" y="3"/>
                      </a:cubicBezTo>
                      <a:cubicBezTo>
                        <a:pt x="3" y="3"/>
                        <a:pt x="3" y="3"/>
                        <a:pt x="3" y="4"/>
                      </a:cubicBezTo>
                      <a:cubicBezTo>
                        <a:pt x="4" y="4"/>
                        <a:pt x="3" y="4"/>
                        <a:pt x="4" y="4"/>
                      </a:cubicBezTo>
                      <a:cubicBezTo>
                        <a:pt x="5" y="3"/>
                        <a:pt x="5" y="3"/>
                        <a:pt x="5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6" y="2"/>
                        <a:pt x="5" y="2"/>
                      </a:cubicBezTo>
                      <a:cubicBezTo>
                        <a:pt x="5" y="2"/>
                        <a:pt x="5" y="2"/>
                        <a:pt x="4" y="2"/>
                      </a:cubicBezTo>
                      <a:cubicBezTo>
                        <a:pt x="4" y="2"/>
                        <a:pt x="3" y="2"/>
                        <a:pt x="3" y="1"/>
                      </a:cubicBezTo>
                      <a:cubicBezTo>
                        <a:pt x="2" y="1"/>
                        <a:pt x="2" y="1"/>
                        <a:pt x="2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404" name="Freeform 153"/>
                <p:cNvSpPr>
                  <a:spLocks/>
                </p:cNvSpPr>
                <p:nvPr/>
              </p:nvSpPr>
              <p:spPr bwMode="auto">
                <a:xfrm>
                  <a:off x="4388" y="1926"/>
                  <a:ext cx="3" cy="3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0 h 1"/>
                    <a:gd name="T4" fmla="*/ 0 w 1"/>
                    <a:gd name="T5" fmla="*/ 1 h 1"/>
                    <a:gd name="T6" fmla="*/ 1 w 1"/>
                    <a:gd name="T7" fmla="*/ 1 h 1"/>
                    <a:gd name="T8" fmla="*/ 1 w 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405" name="Freeform 154"/>
                <p:cNvSpPr>
                  <a:spLocks/>
                </p:cNvSpPr>
                <p:nvPr/>
              </p:nvSpPr>
              <p:spPr bwMode="auto">
                <a:xfrm>
                  <a:off x="4364" y="1897"/>
                  <a:ext cx="3" cy="3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1 w 1"/>
                    <a:gd name="T5" fmla="*/ 0 h 1"/>
                    <a:gd name="T6" fmla="*/ 0 w 1"/>
                    <a:gd name="T7" fmla="*/ 0 h 1"/>
                    <a:gd name="T8" fmla="*/ 0 w 1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1"/>
                        <a:pt x="0" y="0"/>
                        <a:pt x="0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406" name="Freeform 155"/>
                <p:cNvSpPr>
                  <a:spLocks/>
                </p:cNvSpPr>
                <p:nvPr/>
              </p:nvSpPr>
              <p:spPr bwMode="auto">
                <a:xfrm>
                  <a:off x="4386" y="1932"/>
                  <a:ext cx="2" cy="2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0 h 1"/>
                    <a:gd name="T4" fmla="*/ 0 w 1"/>
                    <a:gd name="T5" fmla="*/ 0 h 1"/>
                    <a:gd name="T6" fmla="*/ 1 w 1"/>
                    <a:gd name="T7" fmla="*/ 1 h 1"/>
                    <a:gd name="T8" fmla="*/ 1 w 1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407" name="Freeform 156"/>
                <p:cNvSpPr>
                  <a:spLocks/>
                </p:cNvSpPr>
                <p:nvPr/>
              </p:nvSpPr>
              <p:spPr bwMode="auto">
                <a:xfrm>
                  <a:off x="4380" y="1921"/>
                  <a:ext cx="3" cy="3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1 h 1"/>
                    <a:gd name="T4" fmla="*/ 0 w 1"/>
                    <a:gd name="T5" fmla="*/ 1 h 1"/>
                    <a:gd name="T6" fmla="*/ 1 w 1"/>
                    <a:gd name="T7" fmla="*/ 1 h 1"/>
                    <a:gd name="T8" fmla="*/ 0 w 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408" name="Freeform 157"/>
                <p:cNvSpPr>
                  <a:spLocks/>
                </p:cNvSpPr>
                <p:nvPr/>
              </p:nvSpPr>
              <p:spPr bwMode="auto">
                <a:xfrm>
                  <a:off x="4378" y="1929"/>
                  <a:ext cx="2" cy="3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1 w 1"/>
                    <a:gd name="T5" fmla="*/ 1 h 1"/>
                    <a:gd name="T6" fmla="*/ 1 w 1"/>
                    <a:gd name="T7" fmla="*/ 0 h 1"/>
                    <a:gd name="T8" fmla="*/ 0 w 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409" name="Freeform 158"/>
                <p:cNvSpPr>
                  <a:spLocks/>
                </p:cNvSpPr>
                <p:nvPr/>
              </p:nvSpPr>
              <p:spPr bwMode="auto">
                <a:xfrm>
                  <a:off x="4386" y="1876"/>
                  <a:ext cx="5" cy="2"/>
                </a:xfrm>
                <a:custGeom>
                  <a:avLst/>
                  <a:gdLst>
                    <a:gd name="T0" fmla="*/ 0 w 2"/>
                    <a:gd name="T1" fmla="*/ 1 h 1"/>
                    <a:gd name="T2" fmla="*/ 1 w 2"/>
                    <a:gd name="T3" fmla="*/ 1 h 1"/>
                    <a:gd name="T4" fmla="*/ 1 w 2"/>
                    <a:gd name="T5" fmla="*/ 1 h 1"/>
                    <a:gd name="T6" fmla="*/ 0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1" y="0"/>
                        <a:pt x="0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410" name="Freeform 159"/>
                <p:cNvSpPr>
                  <a:spLocks/>
                </p:cNvSpPr>
                <p:nvPr/>
              </p:nvSpPr>
              <p:spPr bwMode="auto">
                <a:xfrm>
                  <a:off x="4364" y="1950"/>
                  <a:ext cx="35" cy="8"/>
                </a:xfrm>
                <a:custGeom>
                  <a:avLst/>
                  <a:gdLst>
                    <a:gd name="T0" fmla="*/ 7 w 13"/>
                    <a:gd name="T1" fmla="*/ 3 h 3"/>
                    <a:gd name="T2" fmla="*/ 8 w 13"/>
                    <a:gd name="T3" fmla="*/ 3 h 3"/>
                    <a:gd name="T4" fmla="*/ 9 w 13"/>
                    <a:gd name="T5" fmla="*/ 3 h 3"/>
                    <a:gd name="T6" fmla="*/ 10 w 13"/>
                    <a:gd name="T7" fmla="*/ 3 h 3"/>
                    <a:gd name="T8" fmla="*/ 12 w 13"/>
                    <a:gd name="T9" fmla="*/ 2 h 3"/>
                    <a:gd name="T10" fmla="*/ 12 w 13"/>
                    <a:gd name="T11" fmla="*/ 2 h 3"/>
                    <a:gd name="T12" fmla="*/ 13 w 13"/>
                    <a:gd name="T13" fmla="*/ 2 h 3"/>
                    <a:gd name="T14" fmla="*/ 13 w 13"/>
                    <a:gd name="T15" fmla="*/ 1 h 3"/>
                    <a:gd name="T16" fmla="*/ 12 w 13"/>
                    <a:gd name="T17" fmla="*/ 2 h 3"/>
                    <a:gd name="T18" fmla="*/ 11 w 13"/>
                    <a:gd name="T19" fmla="*/ 2 h 3"/>
                    <a:gd name="T20" fmla="*/ 11 w 13"/>
                    <a:gd name="T21" fmla="*/ 2 h 3"/>
                    <a:gd name="T22" fmla="*/ 10 w 13"/>
                    <a:gd name="T23" fmla="*/ 1 h 3"/>
                    <a:gd name="T24" fmla="*/ 9 w 13"/>
                    <a:gd name="T25" fmla="*/ 1 h 3"/>
                    <a:gd name="T26" fmla="*/ 8 w 13"/>
                    <a:gd name="T27" fmla="*/ 1 h 3"/>
                    <a:gd name="T28" fmla="*/ 6 w 13"/>
                    <a:gd name="T29" fmla="*/ 1 h 3"/>
                    <a:gd name="T30" fmla="*/ 5 w 13"/>
                    <a:gd name="T31" fmla="*/ 1 h 3"/>
                    <a:gd name="T32" fmla="*/ 4 w 13"/>
                    <a:gd name="T33" fmla="*/ 1 h 3"/>
                    <a:gd name="T34" fmla="*/ 3 w 13"/>
                    <a:gd name="T35" fmla="*/ 0 h 3"/>
                    <a:gd name="T36" fmla="*/ 2 w 13"/>
                    <a:gd name="T37" fmla="*/ 0 h 3"/>
                    <a:gd name="T38" fmla="*/ 1 w 13"/>
                    <a:gd name="T39" fmla="*/ 0 h 3"/>
                    <a:gd name="T40" fmla="*/ 1 w 13"/>
                    <a:gd name="T41" fmla="*/ 1 h 3"/>
                    <a:gd name="T42" fmla="*/ 1 w 13"/>
                    <a:gd name="T43" fmla="*/ 1 h 3"/>
                    <a:gd name="T44" fmla="*/ 2 w 13"/>
                    <a:gd name="T45" fmla="*/ 1 h 3"/>
                    <a:gd name="T46" fmla="*/ 3 w 13"/>
                    <a:gd name="T47" fmla="*/ 1 h 3"/>
                    <a:gd name="T48" fmla="*/ 3 w 13"/>
                    <a:gd name="T49" fmla="*/ 2 h 3"/>
                    <a:gd name="T50" fmla="*/ 5 w 13"/>
                    <a:gd name="T51" fmla="*/ 2 h 3"/>
                    <a:gd name="T52" fmla="*/ 6 w 13"/>
                    <a:gd name="T53" fmla="*/ 2 h 3"/>
                    <a:gd name="T54" fmla="*/ 6 w 13"/>
                    <a:gd name="T55" fmla="*/ 3 h 3"/>
                    <a:gd name="T56" fmla="*/ 7 w 13"/>
                    <a:gd name="T5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3" h="3">
                      <a:moveTo>
                        <a:pt x="7" y="3"/>
                      </a:moveTo>
                      <a:cubicBezTo>
                        <a:pt x="7" y="3"/>
                        <a:pt x="7" y="3"/>
                        <a:pt x="8" y="3"/>
                      </a:cubicBezTo>
                      <a:cubicBezTo>
                        <a:pt x="8" y="3"/>
                        <a:pt x="9" y="3"/>
                        <a:pt x="9" y="3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1" y="2"/>
                        <a:pt x="11" y="2"/>
                        <a:pt x="12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3" y="2"/>
                        <a:pt x="13" y="1"/>
                        <a:pt x="13" y="1"/>
                      </a:cubicBezTo>
                      <a:cubicBezTo>
                        <a:pt x="13" y="1"/>
                        <a:pt x="13" y="1"/>
                        <a:pt x="12" y="2"/>
                      </a:cubicBezTo>
                      <a:cubicBezTo>
                        <a:pt x="12" y="2"/>
                        <a:pt x="12" y="2"/>
                        <a:pt x="11" y="2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11" y="1"/>
                        <a:pt x="11" y="1"/>
                        <a:pt x="10" y="1"/>
                      </a:cubicBezTo>
                      <a:cubicBezTo>
                        <a:pt x="9" y="1"/>
                        <a:pt x="9" y="2"/>
                        <a:pt x="9" y="1"/>
                      </a:cubicBezTo>
                      <a:cubicBezTo>
                        <a:pt x="8" y="1"/>
                        <a:pt x="9" y="1"/>
                        <a:pt x="8" y="1"/>
                      </a:cubicBezTo>
                      <a:cubicBezTo>
                        <a:pt x="7" y="1"/>
                        <a:pt x="7" y="1"/>
                        <a:pt x="6" y="1"/>
                      </a:cubicBezTo>
                      <a:cubicBezTo>
                        <a:pt x="6" y="1"/>
                        <a:pt x="5" y="1"/>
                        <a:pt x="5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0"/>
                        <a:pt x="3" y="1"/>
                        <a:pt x="3" y="0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1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1"/>
                        <a:pt x="3" y="1"/>
                        <a:pt x="3" y="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4" y="2"/>
                        <a:pt x="4" y="2"/>
                        <a:pt x="5" y="2"/>
                      </a:cubicBezTo>
                      <a:cubicBezTo>
                        <a:pt x="5" y="2"/>
                        <a:pt x="5" y="2"/>
                        <a:pt x="6" y="2"/>
                      </a:cubicBezTo>
                      <a:cubicBezTo>
                        <a:pt x="6" y="2"/>
                        <a:pt x="6" y="2"/>
                        <a:pt x="6" y="3"/>
                      </a:cubicBezTo>
                      <a:cubicBezTo>
                        <a:pt x="6" y="3"/>
                        <a:pt x="6" y="3"/>
                        <a:pt x="7" y="3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411" name="Freeform 160"/>
                <p:cNvSpPr>
                  <a:spLocks/>
                </p:cNvSpPr>
                <p:nvPr/>
              </p:nvSpPr>
              <p:spPr bwMode="auto">
                <a:xfrm>
                  <a:off x="4383" y="1926"/>
                  <a:ext cx="3" cy="3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1 h 1"/>
                    <a:gd name="T4" fmla="*/ 1 w 1"/>
                    <a:gd name="T5" fmla="*/ 1 h 1"/>
                    <a:gd name="T6" fmla="*/ 0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0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412" name="Freeform 161"/>
                <p:cNvSpPr>
                  <a:spLocks/>
                </p:cNvSpPr>
                <p:nvPr/>
              </p:nvSpPr>
              <p:spPr bwMode="auto">
                <a:xfrm>
                  <a:off x="4242" y="2490"/>
                  <a:ext cx="152" cy="150"/>
                </a:xfrm>
                <a:custGeom>
                  <a:avLst/>
                  <a:gdLst>
                    <a:gd name="T0" fmla="*/ 6 w 57"/>
                    <a:gd name="T1" fmla="*/ 53 h 56"/>
                    <a:gd name="T2" fmla="*/ 10 w 57"/>
                    <a:gd name="T3" fmla="*/ 55 h 56"/>
                    <a:gd name="T4" fmla="*/ 31 w 57"/>
                    <a:gd name="T5" fmla="*/ 54 h 56"/>
                    <a:gd name="T6" fmla="*/ 37 w 57"/>
                    <a:gd name="T7" fmla="*/ 56 h 56"/>
                    <a:gd name="T8" fmla="*/ 48 w 57"/>
                    <a:gd name="T9" fmla="*/ 56 h 56"/>
                    <a:gd name="T10" fmla="*/ 48 w 57"/>
                    <a:gd name="T11" fmla="*/ 50 h 56"/>
                    <a:gd name="T12" fmla="*/ 48 w 57"/>
                    <a:gd name="T13" fmla="*/ 43 h 56"/>
                    <a:gd name="T14" fmla="*/ 47 w 57"/>
                    <a:gd name="T15" fmla="*/ 34 h 56"/>
                    <a:gd name="T16" fmla="*/ 52 w 57"/>
                    <a:gd name="T17" fmla="*/ 32 h 56"/>
                    <a:gd name="T18" fmla="*/ 56 w 57"/>
                    <a:gd name="T19" fmla="*/ 32 h 56"/>
                    <a:gd name="T20" fmla="*/ 56 w 57"/>
                    <a:gd name="T21" fmla="*/ 30 h 56"/>
                    <a:gd name="T22" fmla="*/ 56 w 57"/>
                    <a:gd name="T23" fmla="*/ 28 h 56"/>
                    <a:gd name="T24" fmla="*/ 55 w 57"/>
                    <a:gd name="T25" fmla="*/ 24 h 56"/>
                    <a:gd name="T26" fmla="*/ 51 w 57"/>
                    <a:gd name="T27" fmla="*/ 24 h 56"/>
                    <a:gd name="T28" fmla="*/ 48 w 57"/>
                    <a:gd name="T29" fmla="*/ 24 h 56"/>
                    <a:gd name="T30" fmla="*/ 48 w 57"/>
                    <a:gd name="T31" fmla="*/ 22 h 56"/>
                    <a:gd name="T32" fmla="*/ 47 w 57"/>
                    <a:gd name="T33" fmla="*/ 19 h 56"/>
                    <a:gd name="T34" fmla="*/ 46 w 57"/>
                    <a:gd name="T35" fmla="*/ 16 h 56"/>
                    <a:gd name="T36" fmla="*/ 46 w 57"/>
                    <a:gd name="T37" fmla="*/ 11 h 56"/>
                    <a:gd name="T38" fmla="*/ 45 w 57"/>
                    <a:gd name="T39" fmla="*/ 8 h 56"/>
                    <a:gd name="T40" fmla="*/ 45 w 57"/>
                    <a:gd name="T41" fmla="*/ 6 h 56"/>
                    <a:gd name="T42" fmla="*/ 41 w 57"/>
                    <a:gd name="T43" fmla="*/ 6 h 56"/>
                    <a:gd name="T44" fmla="*/ 39 w 57"/>
                    <a:gd name="T45" fmla="*/ 5 h 56"/>
                    <a:gd name="T46" fmla="*/ 38 w 57"/>
                    <a:gd name="T47" fmla="*/ 5 h 56"/>
                    <a:gd name="T48" fmla="*/ 35 w 57"/>
                    <a:gd name="T49" fmla="*/ 6 h 56"/>
                    <a:gd name="T50" fmla="*/ 34 w 57"/>
                    <a:gd name="T51" fmla="*/ 10 h 56"/>
                    <a:gd name="T52" fmla="*/ 31 w 57"/>
                    <a:gd name="T53" fmla="*/ 10 h 56"/>
                    <a:gd name="T54" fmla="*/ 27 w 57"/>
                    <a:gd name="T55" fmla="*/ 11 h 56"/>
                    <a:gd name="T56" fmla="*/ 24 w 57"/>
                    <a:gd name="T57" fmla="*/ 8 h 56"/>
                    <a:gd name="T58" fmla="*/ 21 w 57"/>
                    <a:gd name="T59" fmla="*/ 3 h 56"/>
                    <a:gd name="T60" fmla="*/ 18 w 57"/>
                    <a:gd name="T61" fmla="*/ 0 h 56"/>
                    <a:gd name="T62" fmla="*/ 8 w 57"/>
                    <a:gd name="T63" fmla="*/ 1 h 56"/>
                    <a:gd name="T64" fmla="*/ 2 w 57"/>
                    <a:gd name="T65" fmla="*/ 2 h 56"/>
                    <a:gd name="T66" fmla="*/ 2 w 57"/>
                    <a:gd name="T67" fmla="*/ 3 h 56"/>
                    <a:gd name="T68" fmla="*/ 4 w 57"/>
                    <a:gd name="T69" fmla="*/ 8 h 56"/>
                    <a:gd name="T70" fmla="*/ 6 w 57"/>
                    <a:gd name="T71" fmla="*/ 14 h 56"/>
                    <a:gd name="T72" fmla="*/ 5 w 57"/>
                    <a:gd name="T73" fmla="*/ 17 h 56"/>
                    <a:gd name="T74" fmla="*/ 8 w 57"/>
                    <a:gd name="T75" fmla="*/ 23 h 56"/>
                    <a:gd name="T76" fmla="*/ 9 w 57"/>
                    <a:gd name="T77" fmla="*/ 29 h 56"/>
                    <a:gd name="T78" fmla="*/ 7 w 57"/>
                    <a:gd name="T79" fmla="*/ 32 h 56"/>
                    <a:gd name="T80" fmla="*/ 3 w 57"/>
                    <a:gd name="T81" fmla="*/ 37 h 56"/>
                    <a:gd name="T82" fmla="*/ 1 w 57"/>
                    <a:gd name="T83" fmla="*/ 44 h 56"/>
                    <a:gd name="T84" fmla="*/ 0 w 57"/>
                    <a:gd name="T85" fmla="*/ 48 h 56"/>
                    <a:gd name="T86" fmla="*/ 0 w 57"/>
                    <a:gd name="T87" fmla="*/ 54 h 56"/>
                    <a:gd name="T88" fmla="*/ 3 w 57"/>
                    <a:gd name="T89" fmla="*/ 55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57" h="56">
                      <a:moveTo>
                        <a:pt x="3" y="55"/>
                      </a:moveTo>
                      <a:cubicBezTo>
                        <a:pt x="4" y="55"/>
                        <a:pt x="4" y="54"/>
                        <a:pt x="4" y="54"/>
                      </a:cubicBezTo>
                      <a:cubicBezTo>
                        <a:pt x="5" y="54"/>
                        <a:pt x="5" y="54"/>
                        <a:pt x="6" y="53"/>
                      </a:cubicBezTo>
                      <a:cubicBezTo>
                        <a:pt x="7" y="53"/>
                        <a:pt x="7" y="53"/>
                        <a:pt x="8" y="53"/>
                      </a:cubicBezTo>
                      <a:cubicBezTo>
                        <a:pt x="8" y="53"/>
                        <a:pt x="8" y="53"/>
                        <a:pt x="9" y="54"/>
                      </a:cubicBezTo>
                      <a:cubicBezTo>
                        <a:pt x="9" y="54"/>
                        <a:pt x="10" y="55"/>
                        <a:pt x="10" y="55"/>
                      </a:cubicBezTo>
                      <a:cubicBezTo>
                        <a:pt x="10" y="55"/>
                        <a:pt x="10" y="55"/>
                        <a:pt x="11" y="55"/>
                      </a:cubicBezTo>
                      <a:cubicBezTo>
                        <a:pt x="11" y="55"/>
                        <a:pt x="17" y="55"/>
                        <a:pt x="23" y="55"/>
                      </a:cubicBezTo>
                      <a:cubicBezTo>
                        <a:pt x="27" y="54"/>
                        <a:pt x="30" y="54"/>
                        <a:pt x="31" y="54"/>
                      </a:cubicBezTo>
                      <a:cubicBezTo>
                        <a:pt x="31" y="54"/>
                        <a:pt x="32" y="55"/>
                        <a:pt x="32" y="55"/>
                      </a:cubicBezTo>
                      <a:cubicBezTo>
                        <a:pt x="33" y="55"/>
                        <a:pt x="33" y="56"/>
                        <a:pt x="34" y="56"/>
                      </a:cubicBezTo>
                      <a:cubicBezTo>
                        <a:pt x="34" y="56"/>
                        <a:pt x="35" y="56"/>
                        <a:pt x="37" y="56"/>
                      </a:cubicBezTo>
                      <a:cubicBezTo>
                        <a:pt x="39" y="56"/>
                        <a:pt x="42" y="56"/>
                        <a:pt x="43" y="56"/>
                      </a:cubicBezTo>
                      <a:cubicBezTo>
                        <a:pt x="43" y="56"/>
                        <a:pt x="43" y="56"/>
                        <a:pt x="44" y="56"/>
                      </a:cubicBezTo>
                      <a:cubicBezTo>
                        <a:pt x="45" y="56"/>
                        <a:pt x="48" y="56"/>
                        <a:pt x="48" y="56"/>
                      </a:cubicBezTo>
                      <a:cubicBezTo>
                        <a:pt x="49" y="56"/>
                        <a:pt x="52" y="55"/>
                        <a:pt x="54" y="54"/>
                      </a:cubicBezTo>
                      <a:cubicBezTo>
                        <a:pt x="53" y="54"/>
                        <a:pt x="52" y="53"/>
                        <a:pt x="51" y="52"/>
                      </a:cubicBezTo>
                      <a:cubicBezTo>
                        <a:pt x="50" y="51"/>
                        <a:pt x="49" y="50"/>
                        <a:pt x="48" y="50"/>
                      </a:cubicBezTo>
                      <a:cubicBezTo>
                        <a:pt x="48" y="49"/>
                        <a:pt x="48" y="49"/>
                        <a:pt x="48" y="49"/>
                      </a:cubicBezTo>
                      <a:cubicBezTo>
                        <a:pt x="48" y="48"/>
                        <a:pt x="48" y="48"/>
                        <a:pt x="48" y="47"/>
                      </a:cubicBezTo>
                      <a:cubicBezTo>
                        <a:pt x="48" y="47"/>
                        <a:pt x="48" y="45"/>
                        <a:pt x="48" y="43"/>
                      </a:cubicBezTo>
                      <a:cubicBezTo>
                        <a:pt x="47" y="42"/>
                        <a:pt x="47" y="41"/>
                        <a:pt x="47" y="41"/>
                      </a:cubicBezTo>
                      <a:cubicBezTo>
                        <a:pt x="47" y="41"/>
                        <a:pt x="47" y="39"/>
                        <a:pt x="47" y="37"/>
                      </a:cubicBezTo>
                      <a:cubicBezTo>
                        <a:pt x="47" y="36"/>
                        <a:pt x="47" y="34"/>
                        <a:pt x="47" y="34"/>
                      </a:cubicBezTo>
                      <a:cubicBezTo>
                        <a:pt x="47" y="33"/>
                        <a:pt x="47" y="33"/>
                        <a:pt x="47" y="33"/>
                      </a:cubicBezTo>
                      <a:cubicBezTo>
                        <a:pt x="48" y="33"/>
                        <a:pt x="48" y="33"/>
                        <a:pt x="48" y="33"/>
                      </a:cubicBezTo>
                      <a:cubicBezTo>
                        <a:pt x="48" y="33"/>
                        <a:pt x="50" y="33"/>
                        <a:pt x="52" y="32"/>
                      </a:cubicBezTo>
                      <a:cubicBezTo>
                        <a:pt x="53" y="32"/>
                        <a:pt x="54" y="32"/>
                        <a:pt x="54" y="32"/>
                      </a:cubicBezTo>
                      <a:cubicBezTo>
                        <a:pt x="55" y="32"/>
                        <a:pt x="56" y="32"/>
                        <a:pt x="56" y="32"/>
                      </a:cubicBezTo>
                      <a:cubicBezTo>
                        <a:pt x="56" y="32"/>
                        <a:pt x="56" y="32"/>
                        <a:pt x="56" y="32"/>
                      </a:cubicBezTo>
                      <a:cubicBezTo>
                        <a:pt x="56" y="32"/>
                        <a:pt x="56" y="32"/>
                        <a:pt x="56" y="32"/>
                      </a:cubicBezTo>
                      <a:cubicBezTo>
                        <a:pt x="56" y="32"/>
                        <a:pt x="56" y="32"/>
                        <a:pt x="56" y="32"/>
                      </a:cubicBezTo>
                      <a:cubicBezTo>
                        <a:pt x="56" y="31"/>
                        <a:pt x="56" y="31"/>
                        <a:pt x="56" y="30"/>
                      </a:cubicBezTo>
                      <a:cubicBezTo>
                        <a:pt x="56" y="30"/>
                        <a:pt x="56" y="30"/>
                        <a:pt x="56" y="30"/>
                      </a:cubicBezTo>
                      <a:cubicBezTo>
                        <a:pt x="57" y="29"/>
                        <a:pt x="56" y="29"/>
                        <a:pt x="56" y="28"/>
                      </a:cubicBezTo>
                      <a:cubicBezTo>
                        <a:pt x="56" y="28"/>
                        <a:pt x="56" y="28"/>
                        <a:pt x="56" y="28"/>
                      </a:cubicBezTo>
                      <a:cubicBezTo>
                        <a:pt x="56" y="27"/>
                        <a:pt x="56" y="26"/>
                        <a:pt x="56" y="25"/>
                      </a:cubicBezTo>
                      <a:cubicBezTo>
                        <a:pt x="56" y="24"/>
                        <a:pt x="56" y="24"/>
                        <a:pt x="56" y="23"/>
                      </a:cubicBezTo>
                      <a:cubicBezTo>
                        <a:pt x="56" y="24"/>
                        <a:pt x="56" y="24"/>
                        <a:pt x="55" y="24"/>
                      </a:cubicBezTo>
                      <a:cubicBezTo>
                        <a:pt x="55" y="24"/>
                        <a:pt x="55" y="24"/>
                        <a:pt x="55" y="24"/>
                      </a:cubicBezTo>
                      <a:cubicBezTo>
                        <a:pt x="54" y="24"/>
                        <a:pt x="53" y="24"/>
                        <a:pt x="52" y="24"/>
                      </a:cubicBezTo>
                      <a:cubicBezTo>
                        <a:pt x="52" y="24"/>
                        <a:pt x="52" y="24"/>
                        <a:pt x="51" y="24"/>
                      </a:cubicBezTo>
                      <a:cubicBezTo>
                        <a:pt x="51" y="24"/>
                        <a:pt x="50" y="24"/>
                        <a:pt x="49" y="24"/>
                      </a:cubicBezTo>
                      <a:cubicBezTo>
                        <a:pt x="49" y="24"/>
                        <a:pt x="49" y="24"/>
                        <a:pt x="49" y="24"/>
                      </a:cubicBezTo>
                      <a:cubicBezTo>
                        <a:pt x="48" y="24"/>
                        <a:pt x="48" y="24"/>
                        <a:pt x="48" y="24"/>
                      </a:cubicBezTo>
                      <a:cubicBezTo>
                        <a:pt x="48" y="24"/>
                        <a:pt x="48" y="24"/>
                        <a:pt x="48" y="23"/>
                      </a:cubicBezTo>
                      <a:cubicBezTo>
                        <a:pt x="48" y="23"/>
                        <a:pt x="48" y="23"/>
                        <a:pt x="47" y="23"/>
                      </a:cubicBezTo>
                      <a:cubicBezTo>
                        <a:pt x="47" y="23"/>
                        <a:pt x="48" y="22"/>
                        <a:pt x="48" y="22"/>
                      </a:cubicBezTo>
                      <a:cubicBezTo>
                        <a:pt x="48" y="22"/>
                        <a:pt x="48" y="22"/>
                        <a:pt x="48" y="21"/>
                      </a:cubicBezTo>
                      <a:cubicBezTo>
                        <a:pt x="48" y="21"/>
                        <a:pt x="48" y="21"/>
                        <a:pt x="48" y="20"/>
                      </a:cubicBezTo>
                      <a:cubicBezTo>
                        <a:pt x="48" y="19"/>
                        <a:pt x="47" y="19"/>
                        <a:pt x="47" y="19"/>
                      </a:cubicBezTo>
                      <a:cubicBezTo>
                        <a:pt x="47" y="18"/>
                        <a:pt x="47" y="18"/>
                        <a:pt x="46" y="18"/>
                      </a:cubicBezTo>
                      <a:cubicBezTo>
                        <a:pt x="46" y="17"/>
                        <a:pt x="46" y="17"/>
                        <a:pt x="46" y="17"/>
                      </a:cubicBezTo>
                      <a:cubicBezTo>
                        <a:pt x="46" y="17"/>
                        <a:pt x="46" y="17"/>
                        <a:pt x="46" y="16"/>
                      </a:cubicBezTo>
                      <a:cubicBezTo>
                        <a:pt x="46" y="16"/>
                        <a:pt x="46" y="16"/>
                        <a:pt x="46" y="16"/>
                      </a:cubicBezTo>
                      <a:cubicBezTo>
                        <a:pt x="46" y="15"/>
                        <a:pt x="46" y="14"/>
                        <a:pt x="46" y="13"/>
                      </a:cubicBezTo>
                      <a:cubicBezTo>
                        <a:pt x="46" y="12"/>
                        <a:pt x="46" y="11"/>
                        <a:pt x="46" y="11"/>
                      </a:cubicBezTo>
                      <a:cubicBezTo>
                        <a:pt x="46" y="11"/>
                        <a:pt x="46" y="11"/>
                        <a:pt x="45" y="10"/>
                      </a:cubicBezTo>
                      <a:cubicBezTo>
                        <a:pt x="45" y="10"/>
                        <a:pt x="45" y="10"/>
                        <a:pt x="45" y="9"/>
                      </a:cubicBezTo>
                      <a:cubicBezTo>
                        <a:pt x="45" y="9"/>
                        <a:pt x="45" y="9"/>
                        <a:pt x="45" y="8"/>
                      </a:cubicBezTo>
                      <a:cubicBezTo>
                        <a:pt x="45" y="8"/>
                        <a:pt x="45" y="8"/>
                        <a:pt x="45" y="8"/>
                      </a:cubicBezTo>
                      <a:cubicBezTo>
                        <a:pt x="45" y="8"/>
                        <a:pt x="45" y="7"/>
                        <a:pt x="45" y="7"/>
                      </a:cubicBezTo>
                      <a:cubicBezTo>
                        <a:pt x="45" y="7"/>
                        <a:pt x="45" y="6"/>
                        <a:pt x="45" y="6"/>
                      </a:cubicBezTo>
                      <a:cubicBezTo>
                        <a:pt x="45" y="6"/>
                        <a:pt x="44" y="6"/>
                        <a:pt x="43" y="6"/>
                      </a:cubicBezTo>
                      <a:cubicBezTo>
                        <a:pt x="42" y="6"/>
                        <a:pt x="42" y="6"/>
                        <a:pt x="42" y="6"/>
                      </a:cubicBezTo>
                      <a:cubicBezTo>
                        <a:pt x="42" y="6"/>
                        <a:pt x="41" y="6"/>
                        <a:pt x="41" y="6"/>
                      </a:cubicBezTo>
                      <a:cubicBezTo>
                        <a:pt x="40" y="6"/>
                        <a:pt x="40" y="6"/>
                        <a:pt x="40" y="6"/>
                      </a:cubicBezTo>
                      <a:cubicBezTo>
                        <a:pt x="39" y="6"/>
                        <a:pt x="39" y="5"/>
                        <a:pt x="39" y="5"/>
                      </a:cubicBezTo>
                      <a:cubicBezTo>
                        <a:pt x="39" y="5"/>
                        <a:pt x="39" y="5"/>
                        <a:pt x="39" y="5"/>
                      </a:cubicBezTo>
                      <a:cubicBezTo>
                        <a:pt x="39" y="5"/>
                        <a:pt x="39" y="5"/>
                        <a:pt x="39" y="5"/>
                      </a:cubicBezTo>
                      <a:cubicBezTo>
                        <a:pt x="39" y="5"/>
                        <a:pt x="39" y="5"/>
                        <a:pt x="39" y="5"/>
                      </a:cubicBezTo>
                      <a:cubicBezTo>
                        <a:pt x="39" y="5"/>
                        <a:pt x="38" y="5"/>
                        <a:pt x="38" y="5"/>
                      </a:cubicBezTo>
                      <a:cubicBezTo>
                        <a:pt x="37" y="5"/>
                        <a:pt x="36" y="5"/>
                        <a:pt x="36" y="5"/>
                      </a:cubicBezTo>
                      <a:cubicBezTo>
                        <a:pt x="35" y="5"/>
                        <a:pt x="35" y="5"/>
                        <a:pt x="35" y="5"/>
                      </a:cubicBezTo>
                      <a:cubicBezTo>
                        <a:pt x="35" y="5"/>
                        <a:pt x="35" y="6"/>
                        <a:pt x="35" y="6"/>
                      </a:cubicBezTo>
                      <a:cubicBezTo>
                        <a:pt x="35" y="6"/>
                        <a:pt x="35" y="7"/>
                        <a:pt x="35" y="7"/>
                      </a:cubicBezTo>
                      <a:cubicBezTo>
                        <a:pt x="35" y="8"/>
                        <a:pt x="35" y="8"/>
                        <a:pt x="35" y="9"/>
                      </a:cubicBezTo>
                      <a:cubicBezTo>
                        <a:pt x="35" y="9"/>
                        <a:pt x="34" y="9"/>
                        <a:pt x="34" y="10"/>
                      </a:cubicBezTo>
                      <a:cubicBezTo>
                        <a:pt x="34" y="10"/>
                        <a:pt x="34" y="10"/>
                        <a:pt x="33" y="10"/>
                      </a:cubicBezTo>
                      <a:cubicBezTo>
                        <a:pt x="33" y="10"/>
                        <a:pt x="33" y="10"/>
                        <a:pt x="32" y="10"/>
                      </a:cubicBezTo>
                      <a:cubicBezTo>
                        <a:pt x="32" y="10"/>
                        <a:pt x="31" y="10"/>
                        <a:pt x="31" y="10"/>
                      </a:cubicBezTo>
                      <a:cubicBezTo>
                        <a:pt x="30" y="10"/>
                        <a:pt x="30" y="10"/>
                        <a:pt x="30" y="10"/>
                      </a:cubicBezTo>
                      <a:cubicBezTo>
                        <a:pt x="29" y="11"/>
                        <a:pt x="29" y="11"/>
                        <a:pt x="28" y="11"/>
                      </a:cubicBezTo>
                      <a:cubicBezTo>
                        <a:pt x="28" y="11"/>
                        <a:pt x="28" y="11"/>
                        <a:pt x="27" y="11"/>
                      </a:cubicBezTo>
                      <a:cubicBezTo>
                        <a:pt x="27" y="11"/>
                        <a:pt x="26" y="11"/>
                        <a:pt x="26" y="11"/>
                      </a:cubicBezTo>
                      <a:cubicBezTo>
                        <a:pt x="26" y="11"/>
                        <a:pt x="25" y="10"/>
                        <a:pt x="24" y="9"/>
                      </a:cubicBezTo>
                      <a:cubicBezTo>
                        <a:pt x="24" y="8"/>
                        <a:pt x="24" y="8"/>
                        <a:pt x="24" y="8"/>
                      </a:cubicBezTo>
                      <a:cubicBezTo>
                        <a:pt x="23" y="8"/>
                        <a:pt x="23" y="7"/>
                        <a:pt x="23" y="6"/>
                      </a:cubicBezTo>
                      <a:cubicBezTo>
                        <a:pt x="22" y="5"/>
                        <a:pt x="22" y="5"/>
                        <a:pt x="22" y="4"/>
                      </a:cubicBezTo>
                      <a:cubicBezTo>
                        <a:pt x="21" y="4"/>
                        <a:pt x="21" y="3"/>
                        <a:pt x="21" y="3"/>
                      </a:cubicBezTo>
                      <a:cubicBezTo>
                        <a:pt x="21" y="2"/>
                        <a:pt x="21" y="1"/>
                        <a:pt x="21" y="1"/>
                      </a:cubicBezTo>
                      <a:cubicBezTo>
                        <a:pt x="20" y="1"/>
                        <a:pt x="20" y="0"/>
                        <a:pt x="20" y="0"/>
                      </a:cubicBezTo>
                      <a:cubicBezTo>
                        <a:pt x="20" y="0"/>
                        <a:pt x="19" y="0"/>
                        <a:pt x="18" y="0"/>
                      </a:cubicBezTo>
                      <a:cubicBezTo>
                        <a:pt x="17" y="0"/>
                        <a:pt x="16" y="0"/>
                        <a:pt x="16" y="0"/>
                      </a:cubicBezTo>
                      <a:cubicBezTo>
                        <a:pt x="14" y="1"/>
                        <a:pt x="12" y="1"/>
                        <a:pt x="11" y="1"/>
                      </a:cubicBezTo>
                      <a:cubicBezTo>
                        <a:pt x="10" y="1"/>
                        <a:pt x="9" y="1"/>
                        <a:pt x="8" y="1"/>
                      </a:cubicBezTo>
                      <a:cubicBezTo>
                        <a:pt x="7" y="1"/>
                        <a:pt x="6" y="1"/>
                        <a:pt x="6" y="1"/>
                      </a:cubicBezTo>
                      <a:cubicBezTo>
                        <a:pt x="5" y="1"/>
                        <a:pt x="4" y="1"/>
                        <a:pt x="4" y="1"/>
                      </a:cubicBezTo>
                      <a:cubicBezTo>
                        <a:pt x="3" y="1"/>
                        <a:pt x="2" y="2"/>
                        <a:pt x="2" y="2"/>
                      </a:cubicBezTo>
                      <a:cubicBezTo>
                        <a:pt x="2" y="2"/>
                        <a:pt x="1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2" y="3"/>
                        <a:pt x="2" y="3"/>
                      </a:cubicBezTo>
                      <a:cubicBezTo>
                        <a:pt x="2" y="4"/>
                        <a:pt x="2" y="4"/>
                        <a:pt x="2" y="5"/>
                      </a:cubicBezTo>
                      <a:cubicBezTo>
                        <a:pt x="3" y="5"/>
                        <a:pt x="3" y="6"/>
                        <a:pt x="3" y="6"/>
                      </a:cubicBezTo>
                      <a:cubicBezTo>
                        <a:pt x="4" y="6"/>
                        <a:pt x="4" y="7"/>
                        <a:pt x="4" y="8"/>
                      </a:cubicBezTo>
                      <a:cubicBezTo>
                        <a:pt x="5" y="8"/>
                        <a:pt x="5" y="9"/>
                        <a:pt x="5" y="10"/>
                      </a:cubicBezTo>
                      <a:cubicBezTo>
                        <a:pt x="6" y="11"/>
                        <a:pt x="6" y="12"/>
                        <a:pt x="6" y="12"/>
                      </a:cubicBezTo>
                      <a:cubicBezTo>
                        <a:pt x="6" y="13"/>
                        <a:pt x="6" y="14"/>
                        <a:pt x="6" y="14"/>
                      </a:cubicBezTo>
                      <a:cubicBezTo>
                        <a:pt x="6" y="14"/>
                        <a:pt x="6" y="14"/>
                        <a:pt x="6" y="15"/>
                      </a:cubicBezTo>
                      <a:cubicBezTo>
                        <a:pt x="5" y="15"/>
                        <a:pt x="5" y="15"/>
                        <a:pt x="5" y="16"/>
                      </a:cubicBezTo>
                      <a:cubicBezTo>
                        <a:pt x="5" y="16"/>
                        <a:pt x="5" y="16"/>
                        <a:pt x="5" y="17"/>
                      </a:cubicBezTo>
                      <a:cubicBezTo>
                        <a:pt x="5" y="17"/>
                        <a:pt x="5" y="18"/>
                        <a:pt x="6" y="18"/>
                      </a:cubicBezTo>
                      <a:cubicBezTo>
                        <a:pt x="6" y="19"/>
                        <a:pt x="6" y="20"/>
                        <a:pt x="7" y="21"/>
                      </a:cubicBezTo>
                      <a:cubicBezTo>
                        <a:pt x="8" y="22"/>
                        <a:pt x="8" y="22"/>
                        <a:pt x="8" y="23"/>
                      </a:cubicBezTo>
                      <a:cubicBezTo>
                        <a:pt x="9" y="24"/>
                        <a:pt x="9" y="24"/>
                        <a:pt x="9" y="24"/>
                      </a:cubicBezTo>
                      <a:cubicBezTo>
                        <a:pt x="9" y="25"/>
                        <a:pt x="9" y="27"/>
                        <a:pt x="9" y="27"/>
                      </a:cubicBezTo>
                      <a:cubicBezTo>
                        <a:pt x="9" y="28"/>
                        <a:pt x="9" y="28"/>
                        <a:pt x="9" y="29"/>
                      </a:cubicBezTo>
                      <a:cubicBezTo>
                        <a:pt x="9" y="29"/>
                        <a:pt x="8" y="29"/>
                        <a:pt x="8" y="30"/>
                      </a:cubicBezTo>
                      <a:cubicBezTo>
                        <a:pt x="8" y="30"/>
                        <a:pt x="8" y="30"/>
                        <a:pt x="8" y="31"/>
                      </a:cubicBezTo>
                      <a:cubicBezTo>
                        <a:pt x="8" y="31"/>
                        <a:pt x="8" y="31"/>
                        <a:pt x="7" y="32"/>
                      </a:cubicBezTo>
                      <a:cubicBezTo>
                        <a:pt x="7" y="32"/>
                        <a:pt x="7" y="32"/>
                        <a:pt x="6" y="32"/>
                      </a:cubicBezTo>
                      <a:cubicBezTo>
                        <a:pt x="6" y="33"/>
                        <a:pt x="5" y="34"/>
                        <a:pt x="4" y="35"/>
                      </a:cubicBezTo>
                      <a:cubicBezTo>
                        <a:pt x="4" y="35"/>
                        <a:pt x="3" y="36"/>
                        <a:pt x="3" y="37"/>
                      </a:cubicBezTo>
                      <a:cubicBezTo>
                        <a:pt x="3" y="37"/>
                        <a:pt x="3" y="38"/>
                        <a:pt x="3" y="39"/>
                      </a:cubicBezTo>
                      <a:cubicBezTo>
                        <a:pt x="3" y="39"/>
                        <a:pt x="2" y="41"/>
                        <a:pt x="2" y="42"/>
                      </a:cubicBezTo>
                      <a:cubicBezTo>
                        <a:pt x="2" y="43"/>
                        <a:pt x="1" y="44"/>
                        <a:pt x="1" y="44"/>
                      </a:cubicBezTo>
                      <a:cubicBezTo>
                        <a:pt x="1" y="45"/>
                        <a:pt x="1" y="45"/>
                        <a:pt x="1" y="46"/>
                      </a:cubicBezTo>
                      <a:cubicBezTo>
                        <a:pt x="1" y="46"/>
                        <a:pt x="1" y="47"/>
                        <a:pt x="1" y="47"/>
                      </a:cubicBezTo>
                      <a:cubicBezTo>
                        <a:pt x="0" y="47"/>
                        <a:pt x="0" y="48"/>
                        <a:pt x="0" y="48"/>
                      </a:cubicBezTo>
                      <a:cubicBezTo>
                        <a:pt x="0" y="49"/>
                        <a:pt x="0" y="50"/>
                        <a:pt x="0" y="51"/>
                      </a:cubicBezTo>
                      <a:cubicBezTo>
                        <a:pt x="0" y="51"/>
                        <a:pt x="0" y="52"/>
                        <a:pt x="0" y="52"/>
                      </a:cubicBezTo>
                      <a:cubicBezTo>
                        <a:pt x="0" y="53"/>
                        <a:pt x="0" y="53"/>
                        <a:pt x="0" y="54"/>
                      </a:cubicBezTo>
                      <a:cubicBezTo>
                        <a:pt x="0" y="54"/>
                        <a:pt x="0" y="55"/>
                        <a:pt x="0" y="55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1" y="55"/>
                        <a:pt x="3" y="55"/>
                        <a:pt x="3" y="5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413" name="Freeform 162"/>
                <p:cNvSpPr>
                  <a:spLocks noEditPoints="1"/>
                </p:cNvSpPr>
                <p:nvPr/>
              </p:nvSpPr>
              <p:spPr bwMode="auto">
                <a:xfrm>
                  <a:off x="4635" y="2554"/>
                  <a:ext cx="88" cy="179"/>
                </a:xfrm>
                <a:custGeom>
                  <a:avLst/>
                  <a:gdLst>
                    <a:gd name="T0" fmla="*/ 31 w 33"/>
                    <a:gd name="T1" fmla="*/ 7 h 67"/>
                    <a:gd name="T2" fmla="*/ 29 w 33"/>
                    <a:gd name="T3" fmla="*/ 3 h 67"/>
                    <a:gd name="T4" fmla="*/ 27 w 33"/>
                    <a:gd name="T5" fmla="*/ 1 h 67"/>
                    <a:gd name="T6" fmla="*/ 27 w 33"/>
                    <a:gd name="T7" fmla="*/ 0 h 67"/>
                    <a:gd name="T8" fmla="*/ 25 w 33"/>
                    <a:gd name="T9" fmla="*/ 2 h 67"/>
                    <a:gd name="T10" fmla="*/ 26 w 33"/>
                    <a:gd name="T11" fmla="*/ 4 h 67"/>
                    <a:gd name="T12" fmla="*/ 25 w 33"/>
                    <a:gd name="T13" fmla="*/ 6 h 67"/>
                    <a:gd name="T14" fmla="*/ 24 w 33"/>
                    <a:gd name="T15" fmla="*/ 7 h 67"/>
                    <a:gd name="T16" fmla="*/ 23 w 33"/>
                    <a:gd name="T17" fmla="*/ 8 h 67"/>
                    <a:gd name="T18" fmla="*/ 22 w 33"/>
                    <a:gd name="T19" fmla="*/ 8 h 67"/>
                    <a:gd name="T20" fmla="*/ 22 w 33"/>
                    <a:gd name="T21" fmla="*/ 10 h 67"/>
                    <a:gd name="T22" fmla="*/ 21 w 33"/>
                    <a:gd name="T23" fmla="*/ 11 h 67"/>
                    <a:gd name="T24" fmla="*/ 21 w 33"/>
                    <a:gd name="T25" fmla="*/ 12 h 67"/>
                    <a:gd name="T26" fmla="*/ 22 w 33"/>
                    <a:gd name="T27" fmla="*/ 13 h 67"/>
                    <a:gd name="T28" fmla="*/ 20 w 33"/>
                    <a:gd name="T29" fmla="*/ 13 h 67"/>
                    <a:gd name="T30" fmla="*/ 18 w 33"/>
                    <a:gd name="T31" fmla="*/ 15 h 67"/>
                    <a:gd name="T32" fmla="*/ 18 w 33"/>
                    <a:gd name="T33" fmla="*/ 16 h 67"/>
                    <a:gd name="T34" fmla="*/ 17 w 33"/>
                    <a:gd name="T35" fmla="*/ 16 h 67"/>
                    <a:gd name="T36" fmla="*/ 16 w 33"/>
                    <a:gd name="T37" fmla="*/ 17 h 67"/>
                    <a:gd name="T38" fmla="*/ 14 w 33"/>
                    <a:gd name="T39" fmla="*/ 18 h 67"/>
                    <a:gd name="T40" fmla="*/ 14 w 33"/>
                    <a:gd name="T41" fmla="*/ 19 h 67"/>
                    <a:gd name="T42" fmla="*/ 12 w 33"/>
                    <a:gd name="T43" fmla="*/ 19 h 67"/>
                    <a:gd name="T44" fmla="*/ 10 w 33"/>
                    <a:gd name="T45" fmla="*/ 19 h 67"/>
                    <a:gd name="T46" fmla="*/ 8 w 33"/>
                    <a:gd name="T47" fmla="*/ 20 h 67"/>
                    <a:gd name="T48" fmla="*/ 6 w 33"/>
                    <a:gd name="T49" fmla="*/ 21 h 67"/>
                    <a:gd name="T50" fmla="*/ 5 w 33"/>
                    <a:gd name="T51" fmla="*/ 24 h 67"/>
                    <a:gd name="T52" fmla="*/ 3 w 33"/>
                    <a:gd name="T53" fmla="*/ 27 h 67"/>
                    <a:gd name="T54" fmla="*/ 5 w 33"/>
                    <a:gd name="T55" fmla="*/ 33 h 67"/>
                    <a:gd name="T56" fmla="*/ 6 w 33"/>
                    <a:gd name="T57" fmla="*/ 36 h 67"/>
                    <a:gd name="T58" fmla="*/ 5 w 33"/>
                    <a:gd name="T59" fmla="*/ 41 h 67"/>
                    <a:gd name="T60" fmla="*/ 3 w 33"/>
                    <a:gd name="T61" fmla="*/ 45 h 67"/>
                    <a:gd name="T62" fmla="*/ 1 w 33"/>
                    <a:gd name="T63" fmla="*/ 48 h 67"/>
                    <a:gd name="T64" fmla="*/ 1 w 33"/>
                    <a:gd name="T65" fmla="*/ 50 h 67"/>
                    <a:gd name="T66" fmla="*/ 2 w 33"/>
                    <a:gd name="T67" fmla="*/ 55 h 67"/>
                    <a:gd name="T68" fmla="*/ 3 w 33"/>
                    <a:gd name="T69" fmla="*/ 58 h 67"/>
                    <a:gd name="T70" fmla="*/ 4 w 33"/>
                    <a:gd name="T71" fmla="*/ 62 h 67"/>
                    <a:gd name="T72" fmla="*/ 7 w 33"/>
                    <a:gd name="T73" fmla="*/ 65 h 67"/>
                    <a:gd name="T74" fmla="*/ 12 w 33"/>
                    <a:gd name="T75" fmla="*/ 66 h 67"/>
                    <a:gd name="T76" fmla="*/ 18 w 33"/>
                    <a:gd name="T77" fmla="*/ 64 h 67"/>
                    <a:gd name="T78" fmla="*/ 20 w 33"/>
                    <a:gd name="T79" fmla="*/ 59 h 67"/>
                    <a:gd name="T80" fmla="*/ 23 w 33"/>
                    <a:gd name="T81" fmla="*/ 51 h 67"/>
                    <a:gd name="T82" fmla="*/ 27 w 33"/>
                    <a:gd name="T83" fmla="*/ 36 h 67"/>
                    <a:gd name="T84" fmla="*/ 28 w 33"/>
                    <a:gd name="T85" fmla="*/ 28 h 67"/>
                    <a:gd name="T86" fmla="*/ 29 w 33"/>
                    <a:gd name="T87" fmla="*/ 24 h 67"/>
                    <a:gd name="T88" fmla="*/ 30 w 33"/>
                    <a:gd name="T89" fmla="*/ 21 h 67"/>
                    <a:gd name="T90" fmla="*/ 30 w 33"/>
                    <a:gd name="T91" fmla="*/ 17 h 67"/>
                    <a:gd name="T92" fmla="*/ 31 w 33"/>
                    <a:gd name="T93" fmla="*/ 17 h 67"/>
                    <a:gd name="T94" fmla="*/ 33 w 33"/>
                    <a:gd name="T95" fmla="*/ 17 h 67"/>
                    <a:gd name="T96" fmla="*/ 33 w 33"/>
                    <a:gd name="T97" fmla="*/ 13 h 67"/>
                    <a:gd name="T98" fmla="*/ 19 w 33"/>
                    <a:gd name="T99" fmla="*/ 13 h 67"/>
                    <a:gd name="T100" fmla="*/ 19 w 33"/>
                    <a:gd name="T101" fmla="*/ 13 h 67"/>
                    <a:gd name="T102" fmla="*/ 23 w 33"/>
                    <a:gd name="T103" fmla="*/ 6 h 67"/>
                    <a:gd name="T104" fmla="*/ 22 w 33"/>
                    <a:gd name="T105" fmla="*/ 6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3" h="67">
                      <a:moveTo>
                        <a:pt x="32" y="9"/>
                      </a:moveTo>
                      <a:cubicBezTo>
                        <a:pt x="31" y="8"/>
                        <a:pt x="31" y="8"/>
                        <a:pt x="31" y="7"/>
                      </a:cubicBezTo>
                      <a:cubicBezTo>
                        <a:pt x="31" y="5"/>
                        <a:pt x="31" y="5"/>
                        <a:pt x="30" y="4"/>
                      </a:cubicBezTo>
                      <a:cubicBezTo>
                        <a:pt x="30" y="4"/>
                        <a:pt x="30" y="4"/>
                        <a:pt x="29" y="3"/>
                      </a:cubicBezTo>
                      <a:cubicBezTo>
                        <a:pt x="29" y="2"/>
                        <a:pt x="28" y="2"/>
                        <a:pt x="27" y="1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7" y="1"/>
                        <a:pt x="28" y="0"/>
                        <a:pt x="27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7" y="0"/>
                        <a:pt x="26" y="0"/>
                        <a:pt x="26" y="1"/>
                      </a:cubicBezTo>
                      <a:cubicBezTo>
                        <a:pt x="26" y="1"/>
                        <a:pt x="26" y="1"/>
                        <a:pt x="25" y="2"/>
                      </a:cubicBezTo>
                      <a:cubicBezTo>
                        <a:pt x="25" y="2"/>
                        <a:pt x="25" y="2"/>
                        <a:pt x="26" y="2"/>
                      </a:cubicBezTo>
                      <a:cubicBezTo>
                        <a:pt x="26" y="3"/>
                        <a:pt x="26" y="3"/>
                        <a:pt x="26" y="4"/>
                      </a:cubicBezTo>
                      <a:cubicBezTo>
                        <a:pt x="26" y="4"/>
                        <a:pt x="26" y="4"/>
                        <a:pt x="26" y="5"/>
                      </a:cubicBezTo>
                      <a:cubicBezTo>
                        <a:pt x="26" y="5"/>
                        <a:pt x="26" y="5"/>
                        <a:pt x="25" y="6"/>
                      </a:cubicBezTo>
                      <a:cubicBezTo>
                        <a:pt x="25" y="7"/>
                        <a:pt x="25" y="6"/>
                        <a:pt x="25" y="6"/>
                      </a:cubicBezTo>
                      <a:cubicBezTo>
                        <a:pt x="24" y="6"/>
                        <a:pt x="24" y="7"/>
                        <a:pt x="24" y="7"/>
                      </a:cubicBez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3" y="8"/>
                        <a:pt x="23" y="8"/>
                        <a:pt x="23" y="8"/>
                      </a:cubicBezTo>
                      <a:cubicBezTo>
                        <a:pt x="23" y="8"/>
                        <a:pt x="23" y="8"/>
                        <a:pt x="22" y="8"/>
                      </a:cubicBezTo>
                      <a:cubicBezTo>
                        <a:pt x="22" y="8"/>
                        <a:pt x="22" y="7"/>
                        <a:pt x="22" y="8"/>
                      </a:cubicBezTo>
                      <a:cubicBezTo>
                        <a:pt x="21" y="8"/>
                        <a:pt x="21" y="8"/>
                        <a:pt x="22" y="9"/>
                      </a:cubicBezTo>
                      <a:cubicBezTo>
                        <a:pt x="22" y="9"/>
                        <a:pt x="22" y="9"/>
                        <a:pt x="22" y="10"/>
                      </a:cubicBezTo>
                      <a:cubicBezTo>
                        <a:pt x="22" y="10"/>
                        <a:pt x="22" y="11"/>
                        <a:pt x="22" y="11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2" y="12"/>
                        <a:pt x="22" y="12"/>
                        <a:pt x="22" y="13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1" y="12"/>
                        <a:pt x="21" y="13"/>
                        <a:pt x="20" y="13"/>
                      </a:cubicBezTo>
                      <a:cubicBezTo>
                        <a:pt x="20" y="13"/>
                        <a:pt x="20" y="13"/>
                        <a:pt x="19" y="14"/>
                      </a:cubicBezTo>
                      <a:cubicBezTo>
                        <a:pt x="19" y="14"/>
                        <a:pt x="19" y="15"/>
                        <a:pt x="18" y="15"/>
                      </a:cubicBezTo>
                      <a:cubicBezTo>
                        <a:pt x="18" y="15"/>
                        <a:pt x="18" y="15"/>
                        <a:pt x="18" y="16"/>
                      </a:cubicBezTo>
                      <a:cubicBezTo>
                        <a:pt x="18" y="16"/>
                        <a:pt x="18" y="16"/>
                        <a:pt x="18" y="16"/>
                      </a:cubicBezTo>
                      <a:cubicBezTo>
                        <a:pt x="18" y="17"/>
                        <a:pt x="18" y="17"/>
                        <a:pt x="17" y="17"/>
                      </a:cubicBezTo>
                      <a:cubicBezTo>
                        <a:pt x="17" y="17"/>
                        <a:pt x="17" y="17"/>
                        <a:pt x="17" y="16"/>
                      </a:cubicBezTo>
                      <a:cubicBezTo>
                        <a:pt x="17" y="16"/>
                        <a:pt x="17" y="16"/>
                        <a:pt x="17" y="16"/>
                      </a:cubicBezTo>
                      <a:cubicBezTo>
                        <a:pt x="16" y="16"/>
                        <a:pt x="16" y="16"/>
                        <a:pt x="16" y="17"/>
                      </a:cubicBezTo>
                      <a:cubicBezTo>
                        <a:pt x="15" y="17"/>
                        <a:pt x="15" y="17"/>
                        <a:pt x="15" y="17"/>
                      </a:cubicBezTo>
                      <a:cubicBezTo>
                        <a:pt x="14" y="17"/>
                        <a:pt x="14" y="18"/>
                        <a:pt x="14" y="18"/>
                      </a:cubicBezTo>
                      <a:cubicBezTo>
                        <a:pt x="14" y="18"/>
                        <a:pt x="15" y="18"/>
                        <a:pt x="15" y="19"/>
                      </a:cubicBezTo>
                      <a:cubicBezTo>
                        <a:pt x="15" y="19"/>
                        <a:pt x="15" y="19"/>
                        <a:pt x="14" y="19"/>
                      </a:cubicBezTo>
                      <a:cubicBezTo>
                        <a:pt x="14" y="19"/>
                        <a:pt x="14" y="19"/>
                        <a:pt x="13" y="19"/>
                      </a:cubicBezTo>
                      <a:cubicBezTo>
                        <a:pt x="13" y="18"/>
                        <a:pt x="13" y="18"/>
                        <a:pt x="12" y="19"/>
                      </a:cubicBezTo>
                      <a:cubicBezTo>
                        <a:pt x="12" y="19"/>
                        <a:pt x="12" y="19"/>
                        <a:pt x="12" y="19"/>
                      </a:cubicBezTo>
                      <a:cubicBezTo>
                        <a:pt x="11" y="18"/>
                        <a:pt x="11" y="19"/>
                        <a:pt x="10" y="19"/>
                      </a:cubicBezTo>
                      <a:cubicBezTo>
                        <a:pt x="10" y="19"/>
                        <a:pt x="10" y="20"/>
                        <a:pt x="9" y="20"/>
                      </a:cubicBezTo>
                      <a:cubicBezTo>
                        <a:pt x="9" y="20"/>
                        <a:pt x="9" y="19"/>
                        <a:pt x="8" y="20"/>
                      </a:cubicBezTo>
                      <a:cubicBezTo>
                        <a:pt x="8" y="20"/>
                        <a:pt x="8" y="21"/>
                        <a:pt x="7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5" y="21"/>
                        <a:pt x="5" y="21"/>
                        <a:pt x="5" y="22"/>
                      </a:cubicBezTo>
                      <a:cubicBezTo>
                        <a:pt x="5" y="22"/>
                        <a:pt x="5" y="23"/>
                        <a:pt x="5" y="24"/>
                      </a:cubicBezTo>
                      <a:cubicBezTo>
                        <a:pt x="4" y="25"/>
                        <a:pt x="4" y="26"/>
                        <a:pt x="4" y="26"/>
                      </a:cubicBezTo>
                      <a:cubicBezTo>
                        <a:pt x="3" y="27"/>
                        <a:pt x="3" y="27"/>
                        <a:pt x="3" y="27"/>
                      </a:cubicBezTo>
                      <a:cubicBezTo>
                        <a:pt x="3" y="28"/>
                        <a:pt x="4" y="29"/>
                        <a:pt x="4" y="30"/>
                      </a:cubicBezTo>
                      <a:cubicBezTo>
                        <a:pt x="4" y="31"/>
                        <a:pt x="4" y="32"/>
                        <a:pt x="5" y="33"/>
                      </a:cubicBezTo>
                      <a:cubicBezTo>
                        <a:pt x="5" y="34"/>
                        <a:pt x="5" y="34"/>
                        <a:pt x="5" y="35"/>
                      </a:cubicBezTo>
                      <a:cubicBezTo>
                        <a:pt x="5" y="36"/>
                        <a:pt x="6" y="36"/>
                        <a:pt x="6" y="36"/>
                      </a:cubicBezTo>
                      <a:cubicBezTo>
                        <a:pt x="6" y="37"/>
                        <a:pt x="6" y="37"/>
                        <a:pt x="6" y="38"/>
                      </a:cubicBezTo>
                      <a:cubicBezTo>
                        <a:pt x="6" y="39"/>
                        <a:pt x="6" y="40"/>
                        <a:pt x="5" y="41"/>
                      </a:cubicBezTo>
                      <a:cubicBezTo>
                        <a:pt x="4" y="42"/>
                        <a:pt x="4" y="42"/>
                        <a:pt x="4" y="43"/>
                      </a:cubicBezTo>
                      <a:cubicBezTo>
                        <a:pt x="3" y="44"/>
                        <a:pt x="3" y="45"/>
                        <a:pt x="3" y="45"/>
                      </a:cubicBezTo>
                      <a:cubicBezTo>
                        <a:pt x="3" y="45"/>
                        <a:pt x="2" y="45"/>
                        <a:pt x="2" y="46"/>
                      </a:cubicBezTo>
                      <a:cubicBezTo>
                        <a:pt x="1" y="46"/>
                        <a:pt x="2" y="47"/>
                        <a:pt x="1" y="48"/>
                      </a:cubicBezTo>
                      <a:cubicBezTo>
                        <a:pt x="1" y="48"/>
                        <a:pt x="1" y="48"/>
                        <a:pt x="1" y="48"/>
                      </a:cubicBezTo>
                      <a:cubicBezTo>
                        <a:pt x="0" y="49"/>
                        <a:pt x="0" y="49"/>
                        <a:pt x="1" y="50"/>
                      </a:cubicBezTo>
                      <a:cubicBezTo>
                        <a:pt x="1" y="50"/>
                        <a:pt x="1" y="52"/>
                        <a:pt x="1" y="53"/>
                      </a:cubicBezTo>
                      <a:cubicBezTo>
                        <a:pt x="1" y="54"/>
                        <a:pt x="2" y="54"/>
                        <a:pt x="2" y="55"/>
                      </a:cubicBez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3" y="57"/>
                        <a:pt x="2" y="57"/>
                        <a:pt x="3" y="58"/>
                      </a:cubicBezTo>
                      <a:cubicBezTo>
                        <a:pt x="3" y="59"/>
                        <a:pt x="3" y="59"/>
                        <a:pt x="3" y="60"/>
                      </a:cubicBezTo>
                      <a:cubicBezTo>
                        <a:pt x="3" y="61"/>
                        <a:pt x="3" y="61"/>
                        <a:pt x="4" y="62"/>
                      </a:cubicBezTo>
                      <a:cubicBezTo>
                        <a:pt x="4" y="62"/>
                        <a:pt x="4" y="63"/>
                        <a:pt x="5" y="64"/>
                      </a:cubicBezTo>
                      <a:cubicBezTo>
                        <a:pt x="6" y="65"/>
                        <a:pt x="6" y="65"/>
                        <a:pt x="7" y="65"/>
                      </a:cubicBezTo>
                      <a:cubicBezTo>
                        <a:pt x="8" y="65"/>
                        <a:pt x="8" y="66"/>
                        <a:pt x="10" y="66"/>
                      </a:cubicBezTo>
                      <a:cubicBezTo>
                        <a:pt x="11" y="67"/>
                        <a:pt x="12" y="66"/>
                        <a:pt x="12" y="66"/>
                      </a:cubicBezTo>
                      <a:cubicBezTo>
                        <a:pt x="13" y="65"/>
                        <a:pt x="14" y="65"/>
                        <a:pt x="15" y="64"/>
                      </a:cubicBezTo>
                      <a:cubicBezTo>
                        <a:pt x="16" y="64"/>
                        <a:pt x="17" y="64"/>
                        <a:pt x="18" y="64"/>
                      </a:cubicBezTo>
                      <a:cubicBezTo>
                        <a:pt x="19" y="63"/>
                        <a:pt x="19" y="63"/>
                        <a:pt x="19" y="63"/>
                      </a:cubicBezTo>
                      <a:cubicBezTo>
                        <a:pt x="19" y="62"/>
                        <a:pt x="20" y="61"/>
                        <a:pt x="20" y="59"/>
                      </a:cubicBezTo>
                      <a:cubicBezTo>
                        <a:pt x="21" y="58"/>
                        <a:pt x="21" y="57"/>
                        <a:pt x="21" y="56"/>
                      </a:cubicBezTo>
                      <a:cubicBezTo>
                        <a:pt x="22" y="54"/>
                        <a:pt x="22" y="52"/>
                        <a:pt x="23" y="51"/>
                      </a:cubicBezTo>
                      <a:cubicBezTo>
                        <a:pt x="23" y="50"/>
                        <a:pt x="23" y="46"/>
                        <a:pt x="25" y="43"/>
                      </a:cubicBezTo>
                      <a:cubicBezTo>
                        <a:pt x="26" y="41"/>
                        <a:pt x="26" y="38"/>
                        <a:pt x="27" y="36"/>
                      </a:cubicBezTo>
                      <a:cubicBezTo>
                        <a:pt x="27" y="34"/>
                        <a:pt x="27" y="34"/>
                        <a:pt x="27" y="32"/>
                      </a:cubicBezTo>
                      <a:cubicBezTo>
                        <a:pt x="28" y="31"/>
                        <a:pt x="28" y="29"/>
                        <a:pt x="28" y="28"/>
                      </a:cubicBezTo>
                      <a:cubicBezTo>
                        <a:pt x="28" y="28"/>
                        <a:pt x="29" y="27"/>
                        <a:pt x="29" y="26"/>
                      </a:cubicBezTo>
                      <a:cubicBezTo>
                        <a:pt x="29" y="25"/>
                        <a:pt x="29" y="25"/>
                        <a:pt x="29" y="24"/>
                      </a:cubicBezTo>
                      <a:cubicBezTo>
                        <a:pt x="29" y="24"/>
                        <a:pt x="30" y="23"/>
                        <a:pt x="30" y="22"/>
                      </a:cubicBezTo>
                      <a:cubicBezTo>
                        <a:pt x="30" y="22"/>
                        <a:pt x="30" y="22"/>
                        <a:pt x="30" y="21"/>
                      </a:cubicBezTo>
                      <a:cubicBezTo>
                        <a:pt x="30" y="21"/>
                        <a:pt x="31" y="20"/>
                        <a:pt x="30" y="19"/>
                      </a:cubicBezTo>
                      <a:cubicBezTo>
                        <a:pt x="30" y="18"/>
                        <a:pt x="30" y="18"/>
                        <a:pt x="30" y="17"/>
                      </a:cubicBezTo>
                      <a:cubicBezTo>
                        <a:pt x="30" y="17"/>
                        <a:pt x="30" y="16"/>
                        <a:pt x="30" y="16"/>
                      </a:cubicBezTo>
                      <a:cubicBezTo>
                        <a:pt x="30" y="16"/>
                        <a:pt x="31" y="16"/>
                        <a:pt x="31" y="17"/>
                      </a:cubicBezTo>
                      <a:cubicBezTo>
                        <a:pt x="32" y="17"/>
                        <a:pt x="32" y="18"/>
                        <a:pt x="32" y="18"/>
                      </a:cubicBezTo>
                      <a:cubicBezTo>
                        <a:pt x="33" y="18"/>
                        <a:pt x="33" y="17"/>
                        <a:pt x="33" y="17"/>
                      </a:cubicBezTo>
                      <a:cubicBezTo>
                        <a:pt x="33" y="17"/>
                        <a:pt x="33" y="16"/>
                        <a:pt x="33" y="15"/>
                      </a:cubicBezTo>
                      <a:cubicBezTo>
                        <a:pt x="33" y="14"/>
                        <a:pt x="33" y="14"/>
                        <a:pt x="33" y="13"/>
                      </a:cubicBezTo>
                      <a:cubicBezTo>
                        <a:pt x="33" y="12"/>
                        <a:pt x="33" y="11"/>
                        <a:pt x="32" y="9"/>
                      </a:cubicBezTo>
                      <a:moveTo>
                        <a:pt x="19" y="13"/>
                      </a:moveTo>
                      <a:cubicBezTo>
                        <a:pt x="19" y="13"/>
                        <a:pt x="18" y="13"/>
                        <a:pt x="19" y="13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19" y="12"/>
                        <a:pt x="19" y="12"/>
                        <a:pt x="19" y="13"/>
                      </a:cubicBezTo>
                      <a:moveTo>
                        <a:pt x="23" y="6"/>
                      </a:moveTo>
                      <a:cubicBezTo>
                        <a:pt x="23" y="6"/>
                        <a:pt x="23" y="5"/>
                        <a:pt x="23" y="6"/>
                      </a:cubicBezTo>
                      <a:cubicBezTo>
                        <a:pt x="22" y="6"/>
                        <a:pt x="22" y="6"/>
                        <a:pt x="22" y="6"/>
                      </a:cubicBezTo>
                      <a:cubicBezTo>
                        <a:pt x="22" y="6"/>
                        <a:pt x="23" y="7"/>
                        <a:pt x="23" y="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414" name="Freeform 163"/>
                <p:cNvSpPr>
                  <a:spLocks/>
                </p:cNvSpPr>
                <p:nvPr/>
              </p:nvSpPr>
              <p:spPr bwMode="auto">
                <a:xfrm>
                  <a:off x="4484" y="2741"/>
                  <a:ext cx="16" cy="18"/>
                </a:xfrm>
                <a:custGeom>
                  <a:avLst/>
                  <a:gdLst>
                    <a:gd name="T0" fmla="*/ 4 w 6"/>
                    <a:gd name="T1" fmla="*/ 0 h 7"/>
                    <a:gd name="T2" fmla="*/ 4 w 6"/>
                    <a:gd name="T3" fmla="*/ 0 h 7"/>
                    <a:gd name="T4" fmla="*/ 3 w 6"/>
                    <a:gd name="T5" fmla="*/ 0 h 7"/>
                    <a:gd name="T6" fmla="*/ 2 w 6"/>
                    <a:gd name="T7" fmla="*/ 1 h 7"/>
                    <a:gd name="T8" fmla="*/ 1 w 6"/>
                    <a:gd name="T9" fmla="*/ 2 h 7"/>
                    <a:gd name="T10" fmla="*/ 1 w 6"/>
                    <a:gd name="T11" fmla="*/ 2 h 7"/>
                    <a:gd name="T12" fmla="*/ 0 w 6"/>
                    <a:gd name="T13" fmla="*/ 4 h 7"/>
                    <a:gd name="T14" fmla="*/ 1 w 6"/>
                    <a:gd name="T15" fmla="*/ 5 h 7"/>
                    <a:gd name="T16" fmla="*/ 2 w 6"/>
                    <a:gd name="T17" fmla="*/ 6 h 7"/>
                    <a:gd name="T18" fmla="*/ 2 w 6"/>
                    <a:gd name="T19" fmla="*/ 7 h 7"/>
                    <a:gd name="T20" fmla="*/ 3 w 6"/>
                    <a:gd name="T21" fmla="*/ 7 h 7"/>
                    <a:gd name="T22" fmla="*/ 4 w 6"/>
                    <a:gd name="T23" fmla="*/ 7 h 7"/>
                    <a:gd name="T24" fmla="*/ 5 w 6"/>
                    <a:gd name="T25" fmla="*/ 7 h 7"/>
                    <a:gd name="T26" fmla="*/ 5 w 6"/>
                    <a:gd name="T27" fmla="*/ 6 h 7"/>
                    <a:gd name="T28" fmla="*/ 5 w 6"/>
                    <a:gd name="T29" fmla="*/ 5 h 7"/>
                    <a:gd name="T30" fmla="*/ 6 w 6"/>
                    <a:gd name="T31" fmla="*/ 5 h 7"/>
                    <a:gd name="T32" fmla="*/ 6 w 6"/>
                    <a:gd name="T33" fmla="*/ 3 h 7"/>
                    <a:gd name="T34" fmla="*/ 6 w 6"/>
                    <a:gd name="T35" fmla="*/ 2 h 7"/>
                    <a:gd name="T36" fmla="*/ 6 w 6"/>
                    <a:gd name="T37" fmla="*/ 1 h 7"/>
                    <a:gd name="T38" fmla="*/ 5 w 6"/>
                    <a:gd name="T39" fmla="*/ 1 h 7"/>
                    <a:gd name="T40" fmla="*/ 4 w 6"/>
                    <a:gd name="T41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" h="7">
                      <a:moveTo>
                        <a:pt x="4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2" y="1"/>
                        <a:pt x="2" y="1"/>
                      </a:cubicBez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3"/>
                        <a:pt x="0" y="3"/>
                        <a:pt x="0" y="4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1" y="5"/>
                        <a:pt x="2" y="6"/>
                      </a:cubicBezTo>
                      <a:cubicBezTo>
                        <a:pt x="2" y="6"/>
                        <a:pt x="2" y="7"/>
                        <a:pt x="2" y="7"/>
                      </a:cubicBezTo>
                      <a:cubicBezTo>
                        <a:pt x="2" y="7"/>
                        <a:pt x="3" y="7"/>
                        <a:pt x="3" y="7"/>
                      </a:cubicBezTo>
                      <a:cubicBezTo>
                        <a:pt x="3" y="7"/>
                        <a:pt x="3" y="7"/>
                        <a:pt x="4" y="7"/>
                      </a:cubicBezTo>
                      <a:cubicBezTo>
                        <a:pt x="4" y="7"/>
                        <a:pt x="4" y="7"/>
                        <a:pt x="5" y="7"/>
                      </a:cubicBezTo>
                      <a:cubicBezTo>
                        <a:pt x="5" y="7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4"/>
                        <a:pt x="6" y="4"/>
                        <a:pt x="6" y="3"/>
                      </a:cubicBezTo>
                      <a:cubicBezTo>
                        <a:pt x="6" y="3"/>
                        <a:pt x="6" y="2"/>
                        <a:pt x="6" y="2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4" y="1"/>
                        <a:pt x="4" y="1"/>
                        <a:pt x="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415" name="Freeform 164"/>
                <p:cNvSpPr>
                  <a:spLocks/>
                </p:cNvSpPr>
                <p:nvPr/>
              </p:nvSpPr>
              <p:spPr bwMode="auto">
                <a:xfrm>
                  <a:off x="4200" y="2392"/>
                  <a:ext cx="69" cy="75"/>
                </a:xfrm>
                <a:custGeom>
                  <a:avLst/>
                  <a:gdLst>
                    <a:gd name="T0" fmla="*/ 13 w 26"/>
                    <a:gd name="T1" fmla="*/ 27 h 28"/>
                    <a:gd name="T2" fmla="*/ 13 w 26"/>
                    <a:gd name="T3" fmla="*/ 27 h 28"/>
                    <a:gd name="T4" fmla="*/ 14 w 26"/>
                    <a:gd name="T5" fmla="*/ 26 h 28"/>
                    <a:gd name="T6" fmla="*/ 14 w 26"/>
                    <a:gd name="T7" fmla="*/ 26 h 28"/>
                    <a:gd name="T8" fmla="*/ 13 w 26"/>
                    <a:gd name="T9" fmla="*/ 24 h 28"/>
                    <a:gd name="T10" fmla="*/ 13 w 26"/>
                    <a:gd name="T11" fmla="*/ 23 h 28"/>
                    <a:gd name="T12" fmla="*/ 13 w 26"/>
                    <a:gd name="T13" fmla="*/ 21 h 28"/>
                    <a:gd name="T14" fmla="*/ 15 w 26"/>
                    <a:gd name="T15" fmla="*/ 21 h 28"/>
                    <a:gd name="T16" fmla="*/ 17 w 26"/>
                    <a:gd name="T17" fmla="*/ 19 h 28"/>
                    <a:gd name="T18" fmla="*/ 18 w 26"/>
                    <a:gd name="T19" fmla="*/ 19 h 28"/>
                    <a:gd name="T20" fmla="*/ 19 w 26"/>
                    <a:gd name="T21" fmla="*/ 21 h 28"/>
                    <a:gd name="T22" fmla="*/ 21 w 26"/>
                    <a:gd name="T23" fmla="*/ 21 h 28"/>
                    <a:gd name="T24" fmla="*/ 22 w 26"/>
                    <a:gd name="T25" fmla="*/ 21 h 28"/>
                    <a:gd name="T26" fmla="*/ 22 w 26"/>
                    <a:gd name="T27" fmla="*/ 20 h 28"/>
                    <a:gd name="T28" fmla="*/ 23 w 26"/>
                    <a:gd name="T29" fmla="*/ 21 h 28"/>
                    <a:gd name="T30" fmla="*/ 24 w 26"/>
                    <a:gd name="T31" fmla="*/ 21 h 28"/>
                    <a:gd name="T32" fmla="*/ 25 w 26"/>
                    <a:gd name="T33" fmla="*/ 20 h 28"/>
                    <a:gd name="T34" fmla="*/ 26 w 26"/>
                    <a:gd name="T35" fmla="*/ 16 h 28"/>
                    <a:gd name="T36" fmla="*/ 26 w 26"/>
                    <a:gd name="T37" fmla="*/ 14 h 28"/>
                    <a:gd name="T38" fmla="*/ 25 w 26"/>
                    <a:gd name="T39" fmla="*/ 13 h 28"/>
                    <a:gd name="T40" fmla="*/ 23 w 26"/>
                    <a:gd name="T41" fmla="*/ 11 h 28"/>
                    <a:gd name="T42" fmla="*/ 24 w 26"/>
                    <a:gd name="T43" fmla="*/ 8 h 28"/>
                    <a:gd name="T44" fmla="*/ 25 w 26"/>
                    <a:gd name="T45" fmla="*/ 6 h 28"/>
                    <a:gd name="T46" fmla="*/ 24 w 26"/>
                    <a:gd name="T47" fmla="*/ 4 h 28"/>
                    <a:gd name="T48" fmla="*/ 21 w 26"/>
                    <a:gd name="T49" fmla="*/ 4 h 28"/>
                    <a:gd name="T50" fmla="*/ 19 w 26"/>
                    <a:gd name="T51" fmla="*/ 3 h 28"/>
                    <a:gd name="T52" fmla="*/ 19 w 26"/>
                    <a:gd name="T53" fmla="*/ 0 h 28"/>
                    <a:gd name="T54" fmla="*/ 17 w 26"/>
                    <a:gd name="T55" fmla="*/ 0 h 28"/>
                    <a:gd name="T56" fmla="*/ 16 w 26"/>
                    <a:gd name="T57" fmla="*/ 0 h 28"/>
                    <a:gd name="T58" fmla="*/ 12 w 26"/>
                    <a:gd name="T59" fmla="*/ 0 h 28"/>
                    <a:gd name="T60" fmla="*/ 11 w 26"/>
                    <a:gd name="T61" fmla="*/ 0 h 28"/>
                    <a:gd name="T62" fmla="*/ 11 w 26"/>
                    <a:gd name="T63" fmla="*/ 4 h 28"/>
                    <a:gd name="T64" fmla="*/ 4 w 26"/>
                    <a:gd name="T65" fmla="*/ 6 h 28"/>
                    <a:gd name="T66" fmla="*/ 3 w 26"/>
                    <a:gd name="T67" fmla="*/ 7 h 28"/>
                    <a:gd name="T68" fmla="*/ 3 w 26"/>
                    <a:gd name="T69" fmla="*/ 8 h 28"/>
                    <a:gd name="T70" fmla="*/ 2 w 26"/>
                    <a:gd name="T71" fmla="*/ 9 h 28"/>
                    <a:gd name="T72" fmla="*/ 4 w 26"/>
                    <a:gd name="T73" fmla="*/ 9 h 28"/>
                    <a:gd name="T74" fmla="*/ 4 w 26"/>
                    <a:gd name="T75" fmla="*/ 10 h 28"/>
                    <a:gd name="T76" fmla="*/ 3 w 26"/>
                    <a:gd name="T77" fmla="*/ 10 h 28"/>
                    <a:gd name="T78" fmla="*/ 2 w 26"/>
                    <a:gd name="T79" fmla="*/ 10 h 28"/>
                    <a:gd name="T80" fmla="*/ 2 w 26"/>
                    <a:gd name="T81" fmla="*/ 12 h 28"/>
                    <a:gd name="T82" fmla="*/ 0 w 26"/>
                    <a:gd name="T83" fmla="*/ 15 h 28"/>
                    <a:gd name="T84" fmla="*/ 0 w 26"/>
                    <a:gd name="T85" fmla="*/ 15 h 28"/>
                    <a:gd name="T86" fmla="*/ 2 w 26"/>
                    <a:gd name="T87" fmla="*/ 17 h 28"/>
                    <a:gd name="T88" fmla="*/ 2 w 26"/>
                    <a:gd name="T89" fmla="*/ 18 h 28"/>
                    <a:gd name="T90" fmla="*/ 3 w 26"/>
                    <a:gd name="T91" fmla="*/ 18 h 28"/>
                    <a:gd name="T92" fmla="*/ 2 w 26"/>
                    <a:gd name="T93" fmla="*/ 19 h 28"/>
                    <a:gd name="T94" fmla="*/ 3 w 26"/>
                    <a:gd name="T95" fmla="*/ 20 h 28"/>
                    <a:gd name="T96" fmla="*/ 4 w 26"/>
                    <a:gd name="T97" fmla="*/ 22 h 28"/>
                    <a:gd name="T98" fmla="*/ 6 w 26"/>
                    <a:gd name="T99" fmla="*/ 22 h 28"/>
                    <a:gd name="T100" fmla="*/ 6 w 26"/>
                    <a:gd name="T101" fmla="*/ 23 h 28"/>
                    <a:gd name="T102" fmla="*/ 6 w 26"/>
                    <a:gd name="T103" fmla="*/ 24 h 28"/>
                    <a:gd name="T104" fmla="*/ 8 w 26"/>
                    <a:gd name="T105" fmla="*/ 26 h 28"/>
                    <a:gd name="T106" fmla="*/ 11 w 26"/>
                    <a:gd name="T107" fmla="*/ 28 h 28"/>
                    <a:gd name="T108" fmla="*/ 12 w 26"/>
                    <a:gd name="T109" fmla="*/ 27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26" h="28">
                      <a:moveTo>
                        <a:pt x="12" y="27"/>
                      </a:moveTo>
                      <a:cubicBezTo>
                        <a:pt x="12" y="27"/>
                        <a:pt x="13" y="27"/>
                        <a:pt x="13" y="27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4" y="27"/>
                        <a:pt x="14" y="27"/>
                        <a:pt x="14" y="26"/>
                      </a:cubicBezTo>
                      <a:cubicBezTo>
                        <a:pt x="14" y="26"/>
                        <a:pt x="14" y="26"/>
                        <a:pt x="14" y="26"/>
                      </a:cubicBezTo>
                      <a:cubicBezTo>
                        <a:pt x="14" y="26"/>
                        <a:pt x="14" y="26"/>
                        <a:pt x="14" y="26"/>
                      </a:cubicBezTo>
                      <a:cubicBezTo>
                        <a:pt x="14" y="26"/>
                        <a:pt x="13" y="26"/>
                        <a:pt x="14" y="25"/>
                      </a:cubicBezTo>
                      <a:cubicBezTo>
                        <a:pt x="14" y="25"/>
                        <a:pt x="13" y="24"/>
                        <a:pt x="13" y="24"/>
                      </a:cubicBezTo>
                      <a:cubicBezTo>
                        <a:pt x="13" y="24"/>
                        <a:pt x="13" y="24"/>
                        <a:pt x="13" y="24"/>
                      </a:cubicBezTo>
                      <a:cubicBezTo>
                        <a:pt x="13" y="24"/>
                        <a:pt x="13" y="23"/>
                        <a:pt x="13" y="23"/>
                      </a:cubicBezTo>
                      <a:cubicBezTo>
                        <a:pt x="13" y="23"/>
                        <a:pt x="13" y="22"/>
                        <a:pt x="13" y="22"/>
                      </a:cubicBezTo>
                      <a:cubicBezTo>
                        <a:pt x="13" y="21"/>
                        <a:pt x="13" y="21"/>
                        <a:pt x="13" y="21"/>
                      </a:cubicBezTo>
                      <a:cubicBezTo>
                        <a:pt x="14" y="21"/>
                        <a:pt x="14" y="21"/>
                        <a:pt x="15" y="21"/>
                      </a:cubicBezTo>
                      <a:cubicBezTo>
                        <a:pt x="15" y="21"/>
                        <a:pt x="15" y="21"/>
                        <a:pt x="15" y="21"/>
                      </a:cubicBezTo>
                      <a:cubicBezTo>
                        <a:pt x="16" y="21"/>
                        <a:pt x="16" y="21"/>
                        <a:pt x="16" y="20"/>
                      </a:cubicBezTo>
                      <a:cubicBezTo>
                        <a:pt x="16" y="20"/>
                        <a:pt x="16" y="19"/>
                        <a:pt x="17" y="19"/>
                      </a:cubicBezTo>
                      <a:cubicBezTo>
                        <a:pt x="17" y="19"/>
                        <a:pt x="17" y="19"/>
                        <a:pt x="17" y="19"/>
                      </a:cubicBezTo>
                      <a:cubicBezTo>
                        <a:pt x="18" y="19"/>
                        <a:pt x="18" y="19"/>
                        <a:pt x="18" y="19"/>
                      </a:cubicBezTo>
                      <a:cubicBezTo>
                        <a:pt x="18" y="19"/>
                        <a:pt x="19" y="20"/>
                        <a:pt x="19" y="20"/>
                      </a:cubicBezTo>
                      <a:cubicBezTo>
                        <a:pt x="19" y="20"/>
                        <a:pt x="19" y="21"/>
                        <a:pt x="19" y="21"/>
                      </a:cubicBezTo>
                      <a:cubicBezTo>
                        <a:pt x="20" y="21"/>
                        <a:pt x="20" y="21"/>
                        <a:pt x="20" y="21"/>
                      </a:cubicBezTo>
                      <a:cubicBezTo>
                        <a:pt x="20" y="21"/>
                        <a:pt x="20" y="21"/>
                        <a:pt x="21" y="21"/>
                      </a:cubicBezTo>
                      <a:cubicBezTo>
                        <a:pt x="21" y="21"/>
                        <a:pt x="22" y="21"/>
                        <a:pt x="22" y="21"/>
                      </a:cubicBezTo>
                      <a:cubicBezTo>
                        <a:pt x="22" y="21"/>
                        <a:pt x="22" y="21"/>
                        <a:pt x="22" y="21"/>
                      </a:cubicBezTo>
                      <a:cubicBezTo>
                        <a:pt x="22" y="20"/>
                        <a:pt x="22" y="20"/>
                        <a:pt x="22" y="20"/>
                      </a:cubicBezTo>
                      <a:cubicBezTo>
                        <a:pt x="22" y="20"/>
                        <a:pt x="22" y="20"/>
                        <a:pt x="22" y="20"/>
                      </a:cubicBezTo>
                      <a:cubicBezTo>
                        <a:pt x="23" y="20"/>
                        <a:pt x="23" y="20"/>
                        <a:pt x="23" y="20"/>
                      </a:cubicBezTo>
                      <a:cubicBezTo>
                        <a:pt x="23" y="20"/>
                        <a:pt x="23" y="21"/>
                        <a:pt x="23" y="21"/>
                      </a:cubicBezTo>
                      <a:cubicBezTo>
                        <a:pt x="24" y="21"/>
                        <a:pt x="24" y="21"/>
                        <a:pt x="24" y="21"/>
                      </a:cubicBezTo>
                      <a:cubicBezTo>
                        <a:pt x="24" y="21"/>
                        <a:pt x="24" y="21"/>
                        <a:pt x="24" y="21"/>
                      </a:cubicBezTo>
                      <a:cubicBezTo>
                        <a:pt x="24" y="21"/>
                        <a:pt x="24" y="21"/>
                        <a:pt x="24" y="21"/>
                      </a:cubicBezTo>
                      <a:cubicBezTo>
                        <a:pt x="24" y="21"/>
                        <a:pt x="25" y="21"/>
                        <a:pt x="25" y="20"/>
                      </a:cubicBezTo>
                      <a:cubicBezTo>
                        <a:pt x="25" y="20"/>
                        <a:pt x="25" y="19"/>
                        <a:pt x="25" y="19"/>
                      </a:cubicBezTo>
                      <a:cubicBezTo>
                        <a:pt x="25" y="18"/>
                        <a:pt x="26" y="17"/>
                        <a:pt x="26" y="16"/>
                      </a:cubicBezTo>
                      <a:cubicBezTo>
                        <a:pt x="26" y="16"/>
                        <a:pt x="26" y="16"/>
                        <a:pt x="26" y="15"/>
                      </a:cubicBezTo>
                      <a:cubicBezTo>
                        <a:pt x="26" y="15"/>
                        <a:pt x="26" y="15"/>
                        <a:pt x="26" y="14"/>
                      </a:cubicBezTo>
                      <a:cubicBezTo>
                        <a:pt x="26" y="14"/>
                        <a:pt x="26" y="13"/>
                        <a:pt x="25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5" y="12"/>
                        <a:pt x="25" y="12"/>
                        <a:pt x="25" y="12"/>
                      </a:cubicBezTo>
                      <a:cubicBezTo>
                        <a:pt x="24" y="12"/>
                        <a:pt x="23" y="11"/>
                        <a:pt x="23" y="11"/>
                      </a:cubicBezTo>
                      <a:cubicBezTo>
                        <a:pt x="23" y="10"/>
                        <a:pt x="23" y="10"/>
                        <a:pt x="23" y="9"/>
                      </a:cubicBezTo>
                      <a:cubicBezTo>
                        <a:pt x="23" y="9"/>
                        <a:pt x="23" y="8"/>
                        <a:pt x="24" y="8"/>
                      </a:cubicBez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5" y="6"/>
                        <a:pt x="25" y="6"/>
                        <a:pt x="25" y="6"/>
                      </a:cubicBezTo>
                      <a:cubicBezTo>
                        <a:pt x="25" y="5"/>
                        <a:pt x="25" y="5"/>
                        <a:pt x="25" y="5"/>
                      </a:cubicBezTo>
                      <a:cubicBezTo>
                        <a:pt x="24" y="4"/>
                        <a:pt x="24" y="4"/>
                        <a:pt x="24" y="4"/>
                      </a:cubicBezTo>
                      <a:cubicBezTo>
                        <a:pt x="23" y="3"/>
                        <a:pt x="23" y="4"/>
                        <a:pt x="22" y="4"/>
                      </a:cubicBezTo>
                      <a:cubicBezTo>
                        <a:pt x="22" y="4"/>
                        <a:pt x="22" y="4"/>
                        <a:pt x="21" y="4"/>
                      </a:cubicBezTo>
                      <a:cubicBezTo>
                        <a:pt x="21" y="4"/>
                        <a:pt x="20" y="4"/>
                        <a:pt x="20" y="4"/>
                      </a:cubicBezTo>
                      <a:cubicBezTo>
                        <a:pt x="20" y="4"/>
                        <a:pt x="19" y="4"/>
                        <a:pt x="19" y="3"/>
                      </a:cubicBezTo>
                      <a:cubicBezTo>
                        <a:pt x="19" y="3"/>
                        <a:pt x="19" y="1"/>
                        <a:pt x="20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9" y="0"/>
                        <a:pt x="19" y="0"/>
                        <a:pt x="18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7" y="0"/>
                        <a:pt x="16" y="0"/>
                        <a:pt x="16" y="0"/>
                      </a:cubicBezTo>
                      <a:cubicBezTo>
                        <a:pt x="15" y="0"/>
                        <a:pt x="14" y="0"/>
                        <a:pt x="13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1"/>
                        <a:pt x="11" y="3"/>
                        <a:pt x="11" y="3"/>
                      </a:cubicBezTo>
                      <a:cubicBezTo>
                        <a:pt x="11" y="3"/>
                        <a:pt x="11" y="4"/>
                        <a:pt x="11" y="4"/>
                      </a:cubicBezTo>
                      <a:cubicBezTo>
                        <a:pt x="11" y="4"/>
                        <a:pt x="11" y="5"/>
                        <a:pt x="11" y="6"/>
                      </a:cubicBezTo>
                      <a:cubicBezTo>
                        <a:pt x="10" y="6"/>
                        <a:pt x="7" y="6"/>
                        <a:pt x="4" y="6"/>
                      </a:cubicBezTo>
                      <a:cubicBezTo>
                        <a:pt x="4" y="6"/>
                        <a:pt x="3" y="6"/>
                        <a:pt x="3" y="6"/>
                      </a:cubicBezTo>
                      <a:cubicBezTo>
                        <a:pt x="3" y="6"/>
                        <a:pt x="3" y="7"/>
                        <a:pt x="3" y="7"/>
                      </a:cubicBezTo>
                      <a:cubicBezTo>
                        <a:pt x="3" y="7"/>
                        <a:pt x="3" y="8"/>
                        <a:pt x="3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8"/>
                        <a:pt x="2" y="8"/>
                        <a:pt x="2" y="8"/>
                      </a:cubicBezTo>
                      <a:cubicBezTo>
                        <a:pt x="2" y="8"/>
                        <a:pt x="2" y="8"/>
                        <a:pt x="2" y="9"/>
                      </a:cubicBezTo>
                      <a:cubicBezTo>
                        <a:pt x="2" y="9"/>
                        <a:pt x="2" y="9"/>
                        <a:pt x="3" y="9"/>
                      </a:cubicBezTo>
                      <a:cubicBezTo>
                        <a:pt x="3" y="9"/>
                        <a:pt x="3" y="9"/>
                        <a:pt x="4" y="9"/>
                      </a:cubicBezTo>
                      <a:cubicBezTo>
                        <a:pt x="4" y="9"/>
                        <a:pt x="4" y="9"/>
                        <a:pt x="5" y="9"/>
                      </a:cubicBezTo>
                      <a:cubicBezTo>
                        <a:pt x="5" y="9"/>
                        <a:pt x="5" y="10"/>
                        <a:pt x="4" y="10"/>
                      </a:cubicBez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3" y="10"/>
                        <a:pt x="3" y="10"/>
                        <a:pt x="2" y="10"/>
                      </a:cubicBezTo>
                      <a:cubicBezTo>
                        <a:pt x="2" y="10"/>
                        <a:pt x="2" y="9"/>
                        <a:pt x="2" y="10"/>
                      </a:cubicBezTo>
                      <a:cubicBezTo>
                        <a:pt x="2" y="10"/>
                        <a:pt x="2" y="10"/>
                        <a:pt x="2" y="11"/>
                      </a:cubicBezTo>
                      <a:cubicBezTo>
                        <a:pt x="2" y="11"/>
                        <a:pt x="2" y="12"/>
                        <a:pt x="2" y="12"/>
                      </a:cubicBezTo>
                      <a:cubicBezTo>
                        <a:pt x="1" y="13"/>
                        <a:pt x="1" y="13"/>
                        <a:pt x="1" y="14"/>
                      </a:cubicBezTo>
                      <a:cubicBezTo>
                        <a:pt x="1" y="14"/>
                        <a:pt x="1" y="15"/>
                        <a:pt x="0" y="15"/>
                      </a:cubicBezTo>
                      <a:cubicBezTo>
                        <a:pt x="0" y="15"/>
                        <a:pt x="0" y="14"/>
                        <a:pt x="0" y="14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6"/>
                        <a:pt x="0" y="16"/>
                        <a:pt x="1" y="17"/>
                      </a:cubicBezTo>
                      <a:cubicBezTo>
                        <a:pt x="1" y="17"/>
                        <a:pt x="1" y="17"/>
                        <a:pt x="2" y="17"/>
                      </a:cubicBez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2" y="17"/>
                        <a:pt x="2" y="17"/>
                        <a:pt x="2" y="18"/>
                      </a:cubicBezTo>
                      <a:cubicBezTo>
                        <a:pt x="2" y="18"/>
                        <a:pt x="2" y="18"/>
                        <a:pt x="3" y="18"/>
                      </a:cubicBezTo>
                      <a:cubicBezTo>
                        <a:pt x="3" y="18"/>
                        <a:pt x="3" y="18"/>
                        <a:pt x="3" y="18"/>
                      </a:cubicBezTo>
                      <a:cubicBezTo>
                        <a:pt x="3" y="18"/>
                        <a:pt x="3" y="19"/>
                        <a:pt x="3" y="19"/>
                      </a:cubicBezTo>
                      <a:cubicBezTo>
                        <a:pt x="3" y="19"/>
                        <a:pt x="2" y="18"/>
                        <a:pt x="2" y="19"/>
                      </a:cubicBezTo>
                      <a:cubicBezTo>
                        <a:pt x="2" y="19"/>
                        <a:pt x="2" y="19"/>
                        <a:pt x="2" y="19"/>
                      </a:cubicBezTo>
                      <a:cubicBezTo>
                        <a:pt x="2" y="19"/>
                        <a:pt x="3" y="19"/>
                        <a:pt x="3" y="20"/>
                      </a:cubicBezTo>
                      <a:cubicBezTo>
                        <a:pt x="3" y="20"/>
                        <a:pt x="3" y="20"/>
                        <a:pt x="3" y="21"/>
                      </a:cubicBezTo>
                      <a:cubicBezTo>
                        <a:pt x="4" y="21"/>
                        <a:pt x="3" y="21"/>
                        <a:pt x="4" y="22"/>
                      </a:cubicBezTo>
                      <a:cubicBezTo>
                        <a:pt x="4" y="22"/>
                        <a:pt x="4" y="22"/>
                        <a:pt x="5" y="22"/>
                      </a:cubicBezTo>
                      <a:cubicBezTo>
                        <a:pt x="5" y="22"/>
                        <a:pt x="5" y="22"/>
                        <a:pt x="6" y="22"/>
                      </a:cubicBezTo>
                      <a:cubicBezTo>
                        <a:pt x="6" y="22"/>
                        <a:pt x="6" y="22"/>
                        <a:pt x="6" y="22"/>
                      </a:cubicBezTo>
                      <a:cubicBezTo>
                        <a:pt x="6" y="23"/>
                        <a:pt x="6" y="23"/>
                        <a:pt x="6" y="23"/>
                      </a:cubicBezTo>
                      <a:cubicBezTo>
                        <a:pt x="5" y="23"/>
                        <a:pt x="5" y="23"/>
                        <a:pt x="5" y="23"/>
                      </a:cubicBezTo>
                      <a:cubicBezTo>
                        <a:pt x="6" y="23"/>
                        <a:pt x="6" y="24"/>
                        <a:pt x="6" y="24"/>
                      </a:cubicBezTo>
                      <a:cubicBezTo>
                        <a:pt x="6" y="24"/>
                        <a:pt x="7" y="24"/>
                        <a:pt x="7" y="24"/>
                      </a:cubicBezTo>
                      <a:cubicBezTo>
                        <a:pt x="7" y="24"/>
                        <a:pt x="8" y="25"/>
                        <a:pt x="8" y="26"/>
                      </a:cubicBezTo>
                      <a:cubicBezTo>
                        <a:pt x="9" y="27"/>
                        <a:pt x="10" y="27"/>
                        <a:pt x="10" y="27"/>
                      </a:cubicBezTo>
                      <a:cubicBezTo>
                        <a:pt x="10" y="28"/>
                        <a:pt x="10" y="28"/>
                        <a:pt x="11" y="28"/>
                      </a:cubicBezTo>
                      <a:cubicBezTo>
                        <a:pt x="11" y="28"/>
                        <a:pt x="11" y="28"/>
                        <a:pt x="11" y="28"/>
                      </a:cubicBezTo>
                      <a:cubicBezTo>
                        <a:pt x="11" y="27"/>
                        <a:pt x="12" y="27"/>
                        <a:pt x="12" y="2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416" name="Freeform 165"/>
                <p:cNvSpPr>
                  <a:spLocks/>
                </p:cNvSpPr>
                <p:nvPr/>
              </p:nvSpPr>
              <p:spPr bwMode="auto">
                <a:xfrm>
                  <a:off x="3921" y="2304"/>
                  <a:ext cx="32" cy="37"/>
                </a:xfrm>
                <a:custGeom>
                  <a:avLst/>
                  <a:gdLst>
                    <a:gd name="T0" fmla="*/ 10 w 12"/>
                    <a:gd name="T1" fmla="*/ 12 h 14"/>
                    <a:gd name="T2" fmla="*/ 10 w 12"/>
                    <a:gd name="T3" fmla="*/ 12 h 14"/>
                    <a:gd name="T4" fmla="*/ 10 w 12"/>
                    <a:gd name="T5" fmla="*/ 12 h 14"/>
                    <a:gd name="T6" fmla="*/ 11 w 12"/>
                    <a:gd name="T7" fmla="*/ 9 h 14"/>
                    <a:gd name="T8" fmla="*/ 11 w 12"/>
                    <a:gd name="T9" fmla="*/ 8 h 14"/>
                    <a:gd name="T10" fmla="*/ 12 w 12"/>
                    <a:gd name="T11" fmla="*/ 6 h 14"/>
                    <a:gd name="T12" fmla="*/ 11 w 12"/>
                    <a:gd name="T13" fmla="*/ 5 h 14"/>
                    <a:gd name="T14" fmla="*/ 11 w 12"/>
                    <a:gd name="T15" fmla="*/ 4 h 14"/>
                    <a:gd name="T16" fmla="*/ 10 w 12"/>
                    <a:gd name="T17" fmla="*/ 4 h 14"/>
                    <a:gd name="T18" fmla="*/ 9 w 12"/>
                    <a:gd name="T19" fmla="*/ 2 h 14"/>
                    <a:gd name="T20" fmla="*/ 9 w 12"/>
                    <a:gd name="T21" fmla="*/ 1 h 14"/>
                    <a:gd name="T22" fmla="*/ 9 w 12"/>
                    <a:gd name="T23" fmla="*/ 1 h 14"/>
                    <a:gd name="T24" fmla="*/ 8 w 12"/>
                    <a:gd name="T25" fmla="*/ 1 h 14"/>
                    <a:gd name="T26" fmla="*/ 8 w 12"/>
                    <a:gd name="T27" fmla="*/ 0 h 14"/>
                    <a:gd name="T28" fmla="*/ 7 w 12"/>
                    <a:gd name="T29" fmla="*/ 0 h 14"/>
                    <a:gd name="T30" fmla="*/ 6 w 12"/>
                    <a:gd name="T31" fmla="*/ 1 h 14"/>
                    <a:gd name="T32" fmla="*/ 4 w 12"/>
                    <a:gd name="T33" fmla="*/ 1 h 14"/>
                    <a:gd name="T34" fmla="*/ 3 w 12"/>
                    <a:gd name="T35" fmla="*/ 1 h 14"/>
                    <a:gd name="T36" fmla="*/ 3 w 12"/>
                    <a:gd name="T37" fmla="*/ 2 h 14"/>
                    <a:gd name="T38" fmla="*/ 2 w 12"/>
                    <a:gd name="T39" fmla="*/ 2 h 14"/>
                    <a:gd name="T40" fmla="*/ 2 w 12"/>
                    <a:gd name="T41" fmla="*/ 3 h 14"/>
                    <a:gd name="T42" fmla="*/ 1 w 12"/>
                    <a:gd name="T43" fmla="*/ 4 h 14"/>
                    <a:gd name="T44" fmla="*/ 0 w 12"/>
                    <a:gd name="T45" fmla="*/ 5 h 14"/>
                    <a:gd name="T46" fmla="*/ 0 w 12"/>
                    <a:gd name="T47" fmla="*/ 5 h 14"/>
                    <a:gd name="T48" fmla="*/ 0 w 12"/>
                    <a:gd name="T49" fmla="*/ 6 h 14"/>
                    <a:gd name="T50" fmla="*/ 0 w 12"/>
                    <a:gd name="T51" fmla="*/ 6 h 14"/>
                    <a:gd name="T52" fmla="*/ 1 w 12"/>
                    <a:gd name="T53" fmla="*/ 7 h 14"/>
                    <a:gd name="T54" fmla="*/ 1 w 12"/>
                    <a:gd name="T55" fmla="*/ 7 h 14"/>
                    <a:gd name="T56" fmla="*/ 0 w 12"/>
                    <a:gd name="T57" fmla="*/ 8 h 14"/>
                    <a:gd name="T58" fmla="*/ 1 w 12"/>
                    <a:gd name="T59" fmla="*/ 9 h 14"/>
                    <a:gd name="T60" fmla="*/ 1 w 12"/>
                    <a:gd name="T61" fmla="*/ 10 h 14"/>
                    <a:gd name="T62" fmla="*/ 1 w 12"/>
                    <a:gd name="T63" fmla="*/ 10 h 14"/>
                    <a:gd name="T64" fmla="*/ 2 w 12"/>
                    <a:gd name="T65" fmla="*/ 11 h 14"/>
                    <a:gd name="T66" fmla="*/ 3 w 12"/>
                    <a:gd name="T67" fmla="*/ 11 h 14"/>
                    <a:gd name="T68" fmla="*/ 3 w 12"/>
                    <a:gd name="T69" fmla="*/ 11 h 14"/>
                    <a:gd name="T70" fmla="*/ 4 w 12"/>
                    <a:gd name="T71" fmla="*/ 11 h 14"/>
                    <a:gd name="T72" fmla="*/ 3 w 12"/>
                    <a:gd name="T73" fmla="*/ 12 h 14"/>
                    <a:gd name="T74" fmla="*/ 3 w 12"/>
                    <a:gd name="T75" fmla="*/ 12 h 14"/>
                    <a:gd name="T76" fmla="*/ 2 w 12"/>
                    <a:gd name="T77" fmla="*/ 11 h 14"/>
                    <a:gd name="T78" fmla="*/ 2 w 12"/>
                    <a:gd name="T79" fmla="*/ 12 h 14"/>
                    <a:gd name="T80" fmla="*/ 4 w 12"/>
                    <a:gd name="T81" fmla="*/ 13 h 14"/>
                    <a:gd name="T82" fmla="*/ 6 w 12"/>
                    <a:gd name="T83" fmla="*/ 13 h 14"/>
                    <a:gd name="T84" fmla="*/ 7 w 12"/>
                    <a:gd name="T85" fmla="*/ 14 h 14"/>
                    <a:gd name="T86" fmla="*/ 10 w 12"/>
                    <a:gd name="T87" fmla="*/ 12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2" h="14">
                      <a:moveTo>
                        <a:pt x="10" y="12"/>
                      </a:move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11" y="11"/>
                        <a:pt x="11" y="10"/>
                        <a:pt x="11" y="9"/>
                      </a:cubicBezTo>
                      <a:cubicBezTo>
                        <a:pt x="11" y="9"/>
                        <a:pt x="11" y="9"/>
                        <a:pt x="11" y="8"/>
                      </a:cubicBezTo>
                      <a:cubicBezTo>
                        <a:pt x="12" y="8"/>
                        <a:pt x="12" y="7"/>
                        <a:pt x="12" y="6"/>
                      </a:cubicBezTo>
                      <a:cubicBezTo>
                        <a:pt x="12" y="5"/>
                        <a:pt x="12" y="5"/>
                        <a:pt x="11" y="5"/>
                      </a:cubicBez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1" y="4"/>
                        <a:pt x="10" y="4"/>
                        <a:pt x="10" y="4"/>
                      </a:cubicBezTo>
                      <a:cubicBezTo>
                        <a:pt x="10" y="3"/>
                        <a:pt x="10" y="3"/>
                        <a:pt x="9" y="2"/>
                      </a:cubicBezTo>
                      <a:cubicBezTo>
                        <a:pt x="9" y="2"/>
                        <a:pt x="9" y="1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1"/>
                        <a:pt x="9" y="1"/>
                        <a:pt x="8" y="1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7" y="0"/>
                      </a:cubicBezTo>
                      <a:cubicBezTo>
                        <a:pt x="7" y="1"/>
                        <a:pt x="7" y="1"/>
                        <a:pt x="6" y="1"/>
                      </a:cubicBezTo>
                      <a:cubicBezTo>
                        <a:pt x="5" y="1"/>
                        <a:pt x="5" y="1"/>
                        <a:pt x="4" y="1"/>
                      </a:cubicBezTo>
                      <a:cubicBezTo>
                        <a:pt x="4" y="1"/>
                        <a:pt x="4" y="1"/>
                        <a:pt x="3" y="1"/>
                      </a:cubicBezTo>
                      <a:cubicBezTo>
                        <a:pt x="3" y="1"/>
                        <a:pt x="3" y="1"/>
                        <a:pt x="3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1" y="3"/>
                        <a:pt x="1" y="3"/>
                        <a:pt x="1" y="4"/>
                      </a:cubicBezTo>
                      <a:cubicBezTo>
                        <a:pt x="1" y="5"/>
                        <a:pt x="1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" y="7"/>
                        <a:pt x="1" y="6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8"/>
                        <a:pt x="1" y="9"/>
                        <a:pt x="1" y="9"/>
                      </a:cubicBezTo>
                      <a:cubicBezTo>
                        <a:pt x="1" y="9"/>
                        <a:pt x="1" y="10"/>
                        <a:pt x="1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0"/>
                        <a:pt x="3" y="11"/>
                        <a:pt x="3" y="11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3" y="11"/>
                        <a:pt x="4" y="11"/>
                        <a:pt x="4" y="11"/>
                      </a:cubicBezTo>
                      <a:cubicBezTo>
                        <a:pt x="4" y="12"/>
                        <a:pt x="4" y="12"/>
                        <a:pt x="3" y="12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3" y="12"/>
                        <a:pt x="1" y="11"/>
                        <a:pt x="2" y="11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3" y="12"/>
                        <a:pt x="4" y="13"/>
                        <a:pt x="4" y="13"/>
                      </a:cubicBezTo>
                      <a:cubicBezTo>
                        <a:pt x="4" y="13"/>
                        <a:pt x="4" y="12"/>
                        <a:pt x="6" y="13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8" y="14"/>
                        <a:pt x="9" y="12"/>
                        <a:pt x="10" y="1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417" name="Freeform 166"/>
                <p:cNvSpPr>
                  <a:spLocks/>
                </p:cNvSpPr>
                <p:nvPr/>
              </p:nvSpPr>
              <p:spPr bwMode="auto">
                <a:xfrm>
                  <a:off x="3979" y="2294"/>
                  <a:ext cx="72" cy="79"/>
                </a:xfrm>
                <a:custGeom>
                  <a:avLst/>
                  <a:gdLst>
                    <a:gd name="T0" fmla="*/ 25 w 27"/>
                    <a:gd name="T1" fmla="*/ 22 h 30"/>
                    <a:gd name="T2" fmla="*/ 24 w 27"/>
                    <a:gd name="T3" fmla="*/ 20 h 30"/>
                    <a:gd name="T4" fmla="*/ 25 w 27"/>
                    <a:gd name="T5" fmla="*/ 16 h 30"/>
                    <a:gd name="T6" fmla="*/ 27 w 27"/>
                    <a:gd name="T7" fmla="*/ 12 h 30"/>
                    <a:gd name="T8" fmla="*/ 27 w 27"/>
                    <a:gd name="T9" fmla="*/ 10 h 30"/>
                    <a:gd name="T10" fmla="*/ 27 w 27"/>
                    <a:gd name="T11" fmla="*/ 9 h 30"/>
                    <a:gd name="T12" fmla="*/ 26 w 27"/>
                    <a:gd name="T13" fmla="*/ 6 h 30"/>
                    <a:gd name="T14" fmla="*/ 25 w 27"/>
                    <a:gd name="T15" fmla="*/ 5 h 30"/>
                    <a:gd name="T16" fmla="*/ 23 w 27"/>
                    <a:gd name="T17" fmla="*/ 3 h 30"/>
                    <a:gd name="T18" fmla="*/ 21 w 27"/>
                    <a:gd name="T19" fmla="*/ 4 h 30"/>
                    <a:gd name="T20" fmla="*/ 19 w 27"/>
                    <a:gd name="T21" fmla="*/ 5 h 30"/>
                    <a:gd name="T22" fmla="*/ 17 w 27"/>
                    <a:gd name="T23" fmla="*/ 4 h 30"/>
                    <a:gd name="T24" fmla="*/ 15 w 27"/>
                    <a:gd name="T25" fmla="*/ 2 h 30"/>
                    <a:gd name="T26" fmla="*/ 14 w 27"/>
                    <a:gd name="T27" fmla="*/ 1 h 30"/>
                    <a:gd name="T28" fmla="*/ 12 w 27"/>
                    <a:gd name="T29" fmla="*/ 2 h 30"/>
                    <a:gd name="T30" fmla="*/ 10 w 27"/>
                    <a:gd name="T31" fmla="*/ 2 h 30"/>
                    <a:gd name="T32" fmla="*/ 10 w 27"/>
                    <a:gd name="T33" fmla="*/ 0 h 30"/>
                    <a:gd name="T34" fmla="*/ 9 w 27"/>
                    <a:gd name="T35" fmla="*/ 0 h 30"/>
                    <a:gd name="T36" fmla="*/ 8 w 27"/>
                    <a:gd name="T37" fmla="*/ 1 h 30"/>
                    <a:gd name="T38" fmla="*/ 7 w 27"/>
                    <a:gd name="T39" fmla="*/ 2 h 30"/>
                    <a:gd name="T40" fmla="*/ 5 w 27"/>
                    <a:gd name="T41" fmla="*/ 2 h 30"/>
                    <a:gd name="T42" fmla="*/ 3 w 27"/>
                    <a:gd name="T43" fmla="*/ 2 h 30"/>
                    <a:gd name="T44" fmla="*/ 2 w 27"/>
                    <a:gd name="T45" fmla="*/ 3 h 30"/>
                    <a:gd name="T46" fmla="*/ 1 w 27"/>
                    <a:gd name="T47" fmla="*/ 4 h 30"/>
                    <a:gd name="T48" fmla="*/ 2 w 27"/>
                    <a:gd name="T49" fmla="*/ 6 h 30"/>
                    <a:gd name="T50" fmla="*/ 3 w 27"/>
                    <a:gd name="T51" fmla="*/ 7 h 30"/>
                    <a:gd name="T52" fmla="*/ 3 w 27"/>
                    <a:gd name="T53" fmla="*/ 8 h 30"/>
                    <a:gd name="T54" fmla="*/ 3 w 27"/>
                    <a:gd name="T55" fmla="*/ 9 h 30"/>
                    <a:gd name="T56" fmla="*/ 3 w 27"/>
                    <a:gd name="T57" fmla="*/ 10 h 30"/>
                    <a:gd name="T58" fmla="*/ 3 w 27"/>
                    <a:gd name="T59" fmla="*/ 11 h 30"/>
                    <a:gd name="T60" fmla="*/ 2 w 27"/>
                    <a:gd name="T61" fmla="*/ 11 h 30"/>
                    <a:gd name="T62" fmla="*/ 1 w 27"/>
                    <a:gd name="T63" fmla="*/ 11 h 30"/>
                    <a:gd name="T64" fmla="*/ 1 w 27"/>
                    <a:gd name="T65" fmla="*/ 11 h 30"/>
                    <a:gd name="T66" fmla="*/ 2 w 27"/>
                    <a:gd name="T67" fmla="*/ 13 h 30"/>
                    <a:gd name="T68" fmla="*/ 1 w 27"/>
                    <a:gd name="T69" fmla="*/ 15 h 30"/>
                    <a:gd name="T70" fmla="*/ 1 w 27"/>
                    <a:gd name="T71" fmla="*/ 16 h 30"/>
                    <a:gd name="T72" fmla="*/ 1 w 27"/>
                    <a:gd name="T73" fmla="*/ 18 h 30"/>
                    <a:gd name="T74" fmla="*/ 0 w 27"/>
                    <a:gd name="T75" fmla="*/ 19 h 30"/>
                    <a:gd name="T76" fmla="*/ 0 w 27"/>
                    <a:gd name="T77" fmla="*/ 20 h 30"/>
                    <a:gd name="T78" fmla="*/ 1 w 27"/>
                    <a:gd name="T79" fmla="*/ 20 h 30"/>
                    <a:gd name="T80" fmla="*/ 3 w 27"/>
                    <a:gd name="T81" fmla="*/ 21 h 30"/>
                    <a:gd name="T82" fmla="*/ 5 w 27"/>
                    <a:gd name="T83" fmla="*/ 23 h 30"/>
                    <a:gd name="T84" fmla="*/ 5 w 27"/>
                    <a:gd name="T85" fmla="*/ 26 h 30"/>
                    <a:gd name="T86" fmla="*/ 5 w 27"/>
                    <a:gd name="T87" fmla="*/ 28 h 30"/>
                    <a:gd name="T88" fmla="*/ 5 w 27"/>
                    <a:gd name="T89" fmla="*/ 30 h 30"/>
                    <a:gd name="T90" fmla="*/ 11 w 27"/>
                    <a:gd name="T91" fmla="*/ 27 h 30"/>
                    <a:gd name="T92" fmla="*/ 15 w 27"/>
                    <a:gd name="T93" fmla="*/ 26 h 30"/>
                    <a:gd name="T94" fmla="*/ 19 w 27"/>
                    <a:gd name="T95" fmla="*/ 25 h 30"/>
                    <a:gd name="T96" fmla="*/ 22 w 27"/>
                    <a:gd name="T97" fmla="*/ 25 h 30"/>
                    <a:gd name="T98" fmla="*/ 23 w 27"/>
                    <a:gd name="T99" fmla="*/ 25 h 30"/>
                    <a:gd name="T100" fmla="*/ 25 w 27"/>
                    <a:gd name="T101" fmla="*/ 24 h 30"/>
                    <a:gd name="T102" fmla="*/ 27 w 27"/>
                    <a:gd name="T103" fmla="*/ 26 h 30"/>
                    <a:gd name="T104" fmla="*/ 26 w 27"/>
                    <a:gd name="T105" fmla="*/ 23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7" h="30">
                      <a:moveTo>
                        <a:pt x="26" y="23"/>
                      </a:moveTo>
                      <a:cubicBezTo>
                        <a:pt x="25" y="23"/>
                        <a:pt x="25" y="22"/>
                        <a:pt x="25" y="22"/>
                      </a:cubicBezTo>
                      <a:cubicBezTo>
                        <a:pt x="25" y="22"/>
                        <a:pt x="25" y="22"/>
                        <a:pt x="25" y="21"/>
                      </a:cubicBezTo>
                      <a:cubicBezTo>
                        <a:pt x="25" y="21"/>
                        <a:pt x="25" y="20"/>
                        <a:pt x="24" y="20"/>
                      </a:cubicBezTo>
                      <a:cubicBezTo>
                        <a:pt x="24" y="19"/>
                        <a:pt x="24" y="19"/>
                        <a:pt x="24" y="18"/>
                      </a:cubicBezTo>
                      <a:cubicBezTo>
                        <a:pt x="24" y="18"/>
                        <a:pt x="24" y="17"/>
                        <a:pt x="25" y="16"/>
                      </a:cubicBezTo>
                      <a:cubicBezTo>
                        <a:pt x="25" y="15"/>
                        <a:pt x="26" y="13"/>
                        <a:pt x="26" y="13"/>
                      </a:cubicBezTo>
                      <a:cubicBezTo>
                        <a:pt x="26" y="12"/>
                        <a:pt x="27" y="12"/>
                        <a:pt x="27" y="12"/>
                      </a:cubicBezTo>
                      <a:cubicBezTo>
                        <a:pt x="27" y="11"/>
                        <a:pt x="27" y="11"/>
                        <a:pt x="27" y="11"/>
                      </a:cubicBezTo>
                      <a:cubicBezTo>
                        <a:pt x="27" y="10"/>
                        <a:pt x="27" y="10"/>
                        <a:pt x="27" y="10"/>
                      </a:cubicBezTo>
                      <a:cubicBezTo>
                        <a:pt x="27" y="10"/>
                        <a:pt x="27" y="10"/>
                        <a:pt x="27" y="10"/>
                      </a:cubicBezTo>
                      <a:cubicBezTo>
                        <a:pt x="27" y="9"/>
                        <a:pt x="27" y="9"/>
                        <a:pt x="27" y="9"/>
                      </a:cubicBezTo>
                      <a:cubicBezTo>
                        <a:pt x="26" y="8"/>
                        <a:pt x="26" y="8"/>
                        <a:pt x="26" y="8"/>
                      </a:cubicBezTo>
                      <a:cubicBezTo>
                        <a:pt x="26" y="7"/>
                        <a:pt x="26" y="7"/>
                        <a:pt x="26" y="6"/>
                      </a:cubicBezTo>
                      <a:cubicBezTo>
                        <a:pt x="26" y="5"/>
                        <a:pt x="26" y="5"/>
                        <a:pt x="26" y="5"/>
                      </a:cubicBezTo>
                      <a:cubicBezTo>
                        <a:pt x="25" y="5"/>
                        <a:pt x="25" y="5"/>
                        <a:pt x="25" y="5"/>
                      </a:cubicBezTo>
                      <a:cubicBezTo>
                        <a:pt x="25" y="4"/>
                        <a:pt x="25" y="4"/>
                        <a:pt x="24" y="4"/>
                      </a:cubicBezTo>
                      <a:cubicBezTo>
                        <a:pt x="24" y="4"/>
                        <a:pt x="24" y="3"/>
                        <a:pt x="23" y="3"/>
                      </a:cubicBezTo>
                      <a:cubicBezTo>
                        <a:pt x="22" y="3"/>
                        <a:pt x="22" y="3"/>
                        <a:pt x="21" y="3"/>
                      </a:cubicBezTo>
                      <a:cubicBezTo>
                        <a:pt x="21" y="3"/>
                        <a:pt x="21" y="3"/>
                        <a:pt x="21" y="4"/>
                      </a:cubicBezTo>
                      <a:cubicBezTo>
                        <a:pt x="20" y="4"/>
                        <a:pt x="20" y="4"/>
                        <a:pt x="20" y="4"/>
                      </a:cubicBezTo>
                      <a:cubicBezTo>
                        <a:pt x="19" y="4"/>
                        <a:pt x="19" y="5"/>
                        <a:pt x="19" y="5"/>
                      </a:cubicBezTo>
                      <a:cubicBezTo>
                        <a:pt x="18" y="5"/>
                        <a:pt x="18" y="5"/>
                        <a:pt x="18" y="5"/>
                      </a:cubicBezTo>
                      <a:cubicBezTo>
                        <a:pt x="18" y="4"/>
                        <a:pt x="17" y="4"/>
                        <a:pt x="17" y="4"/>
                      </a:cubicBezTo>
                      <a:cubicBezTo>
                        <a:pt x="16" y="4"/>
                        <a:pt x="16" y="4"/>
                        <a:pt x="16" y="3"/>
                      </a:cubicBezTo>
                      <a:cubicBezTo>
                        <a:pt x="16" y="3"/>
                        <a:pt x="15" y="3"/>
                        <a:pt x="15" y="2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4" y="2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3" y="1"/>
                      </a:cubicBezTo>
                      <a:cubicBezTo>
                        <a:pt x="13" y="1"/>
                        <a:pt x="12" y="1"/>
                        <a:pt x="12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1" y="2"/>
                        <a:pt x="11" y="2"/>
                        <a:pt x="10" y="2"/>
                      </a:cubicBezTo>
                      <a:cubicBezTo>
                        <a:pt x="9" y="2"/>
                        <a:pt x="10" y="1"/>
                        <a:pt x="10" y="1"/>
                      </a:cubicBezTo>
                      <a:cubicBezTo>
                        <a:pt x="10" y="1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8" y="0"/>
                        <a:pt x="8" y="1"/>
                        <a:pt x="8" y="1"/>
                      </a:cubicBezTo>
                      <a:cubicBezTo>
                        <a:pt x="8" y="1"/>
                        <a:pt x="8" y="2"/>
                        <a:pt x="8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6" y="3"/>
                      </a:cubicBezTo>
                      <a:cubicBezTo>
                        <a:pt x="5" y="3"/>
                        <a:pt x="5" y="3"/>
                        <a:pt x="5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2" y="2"/>
                        <a:pt x="2" y="3"/>
                      </a:cubicBezTo>
                      <a:cubicBezTo>
                        <a:pt x="2" y="3"/>
                        <a:pt x="1" y="3"/>
                        <a:pt x="1" y="3"/>
                      </a:cubicBezTo>
                      <a:cubicBezTo>
                        <a:pt x="1" y="3"/>
                        <a:pt x="1" y="4"/>
                        <a:pt x="1" y="4"/>
                      </a:cubicBezTo>
                      <a:cubicBezTo>
                        <a:pt x="1" y="4"/>
                        <a:pt x="1" y="5"/>
                        <a:pt x="2" y="5"/>
                      </a:cubicBezTo>
                      <a:cubicBezTo>
                        <a:pt x="2" y="5"/>
                        <a:pt x="2" y="6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3" y="6"/>
                        <a:pt x="3" y="6"/>
                        <a:pt x="3" y="7"/>
                      </a:cubicBezTo>
                      <a:cubicBezTo>
                        <a:pt x="3" y="7"/>
                        <a:pt x="3" y="7"/>
                        <a:pt x="3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3" y="9"/>
                        <a:pt x="3" y="10"/>
                        <a:pt x="3" y="10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3" y="10"/>
                        <a:pt x="4" y="10"/>
                        <a:pt x="4" y="10"/>
                      </a:cubicBezTo>
                      <a:cubicBezTo>
                        <a:pt x="4" y="11"/>
                        <a:pt x="4" y="11"/>
                        <a:pt x="3" y="11"/>
                      </a:cubicBezTo>
                      <a:cubicBezTo>
                        <a:pt x="3" y="11"/>
                        <a:pt x="3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1" y="11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1" y="12"/>
                        <a:pt x="1" y="12"/>
                        <a:pt x="2" y="12"/>
                      </a:cubicBezTo>
                      <a:cubicBezTo>
                        <a:pt x="2" y="12"/>
                        <a:pt x="2" y="12"/>
                        <a:pt x="2" y="13"/>
                      </a:cubicBezTo>
                      <a:cubicBezTo>
                        <a:pt x="2" y="14"/>
                        <a:pt x="2" y="14"/>
                        <a:pt x="2" y="15"/>
                      </a:cubicBezTo>
                      <a:cubicBezTo>
                        <a:pt x="1" y="15"/>
                        <a:pt x="1" y="15"/>
                        <a:pt x="1" y="15"/>
                      </a:cubicBezTo>
                      <a:cubicBezTo>
                        <a:pt x="1" y="15"/>
                        <a:pt x="1" y="15"/>
                        <a:pt x="1" y="15"/>
                      </a:cubicBezTo>
                      <a:cubicBezTo>
                        <a:pt x="1" y="15"/>
                        <a:pt x="1" y="16"/>
                        <a:pt x="1" y="16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1" y="17"/>
                        <a:pt x="1" y="17"/>
                        <a:pt x="1" y="18"/>
                      </a:cubicBezTo>
                      <a:cubicBezTo>
                        <a:pt x="1" y="18"/>
                        <a:pt x="1" y="18"/>
                        <a:pt x="1" y="19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0"/>
                        <a:pt x="1" y="20"/>
                        <a:pt x="1" y="20"/>
                      </a:cubicBezTo>
                      <a:cubicBezTo>
                        <a:pt x="1" y="21"/>
                        <a:pt x="1" y="21"/>
                        <a:pt x="2" y="21"/>
                      </a:cubicBezTo>
                      <a:cubicBezTo>
                        <a:pt x="2" y="21"/>
                        <a:pt x="3" y="21"/>
                        <a:pt x="3" y="21"/>
                      </a:cubicBezTo>
                      <a:cubicBezTo>
                        <a:pt x="4" y="22"/>
                        <a:pt x="4" y="22"/>
                        <a:pt x="5" y="22"/>
                      </a:cubicBezTo>
                      <a:cubicBezTo>
                        <a:pt x="5" y="22"/>
                        <a:pt x="5" y="23"/>
                        <a:pt x="5" y="23"/>
                      </a:cubicBezTo>
                      <a:cubicBezTo>
                        <a:pt x="5" y="23"/>
                        <a:pt x="6" y="24"/>
                        <a:pt x="6" y="24"/>
                      </a:cubicBezTo>
                      <a:cubicBezTo>
                        <a:pt x="6" y="25"/>
                        <a:pt x="6" y="25"/>
                        <a:pt x="5" y="26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5" y="27"/>
                        <a:pt x="5" y="28"/>
                        <a:pt x="5" y="28"/>
                      </a:cubicBezTo>
                      <a:cubicBezTo>
                        <a:pt x="5" y="28"/>
                        <a:pt x="5" y="29"/>
                        <a:pt x="5" y="30"/>
                      </a:cubicBezTo>
                      <a:cubicBezTo>
                        <a:pt x="5" y="30"/>
                        <a:pt x="5" y="30"/>
                        <a:pt x="5" y="30"/>
                      </a:cubicBezTo>
                      <a:cubicBezTo>
                        <a:pt x="5" y="30"/>
                        <a:pt x="7" y="29"/>
                        <a:pt x="8" y="28"/>
                      </a:cubicBezTo>
                      <a:cubicBezTo>
                        <a:pt x="8" y="28"/>
                        <a:pt x="10" y="27"/>
                        <a:pt x="11" y="27"/>
                      </a:cubicBezTo>
                      <a:cubicBezTo>
                        <a:pt x="13" y="27"/>
                        <a:pt x="14" y="26"/>
                        <a:pt x="14" y="26"/>
                      </a:cubicBezTo>
                      <a:cubicBezTo>
                        <a:pt x="15" y="26"/>
                        <a:pt x="15" y="26"/>
                        <a:pt x="15" y="26"/>
                      </a:cubicBezTo>
                      <a:cubicBezTo>
                        <a:pt x="16" y="26"/>
                        <a:pt x="16" y="25"/>
                        <a:pt x="17" y="25"/>
                      </a:cubicBezTo>
                      <a:cubicBezTo>
                        <a:pt x="17" y="25"/>
                        <a:pt x="18" y="25"/>
                        <a:pt x="19" y="25"/>
                      </a:cubicBezTo>
                      <a:cubicBezTo>
                        <a:pt x="19" y="25"/>
                        <a:pt x="20" y="25"/>
                        <a:pt x="20" y="25"/>
                      </a:cubicBezTo>
                      <a:cubicBezTo>
                        <a:pt x="21" y="25"/>
                        <a:pt x="21" y="25"/>
                        <a:pt x="22" y="25"/>
                      </a:cubicBezTo>
                      <a:cubicBezTo>
                        <a:pt x="22" y="24"/>
                        <a:pt x="22" y="24"/>
                        <a:pt x="22" y="24"/>
                      </a:cubicBezTo>
                      <a:cubicBezTo>
                        <a:pt x="23" y="25"/>
                        <a:pt x="23" y="25"/>
                        <a:pt x="23" y="25"/>
                      </a:cubicBezTo>
                      <a:cubicBezTo>
                        <a:pt x="23" y="25"/>
                        <a:pt x="24" y="25"/>
                        <a:pt x="24" y="25"/>
                      </a:cubicBezTo>
                      <a:cubicBezTo>
                        <a:pt x="24" y="25"/>
                        <a:pt x="25" y="24"/>
                        <a:pt x="25" y="24"/>
                      </a:cubicBezTo>
                      <a:cubicBezTo>
                        <a:pt x="25" y="25"/>
                        <a:pt x="26" y="25"/>
                        <a:pt x="26" y="25"/>
                      </a:cubicBezTo>
                      <a:cubicBezTo>
                        <a:pt x="26" y="26"/>
                        <a:pt x="26" y="26"/>
                        <a:pt x="27" y="26"/>
                      </a:cubicBezTo>
                      <a:cubicBezTo>
                        <a:pt x="27" y="25"/>
                        <a:pt x="27" y="25"/>
                        <a:pt x="27" y="25"/>
                      </a:cubicBezTo>
                      <a:cubicBezTo>
                        <a:pt x="26" y="24"/>
                        <a:pt x="26" y="24"/>
                        <a:pt x="26" y="23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418" name="Freeform 167"/>
                <p:cNvSpPr>
                  <a:spLocks/>
                </p:cNvSpPr>
                <p:nvPr/>
              </p:nvSpPr>
              <p:spPr bwMode="auto">
                <a:xfrm>
                  <a:off x="4094" y="2267"/>
                  <a:ext cx="37" cy="77"/>
                </a:xfrm>
                <a:custGeom>
                  <a:avLst/>
                  <a:gdLst>
                    <a:gd name="T0" fmla="*/ 10 w 14"/>
                    <a:gd name="T1" fmla="*/ 16 h 29"/>
                    <a:gd name="T2" fmla="*/ 10 w 14"/>
                    <a:gd name="T3" fmla="*/ 16 h 29"/>
                    <a:gd name="T4" fmla="*/ 11 w 14"/>
                    <a:gd name="T5" fmla="*/ 14 h 29"/>
                    <a:gd name="T6" fmla="*/ 12 w 14"/>
                    <a:gd name="T7" fmla="*/ 13 h 29"/>
                    <a:gd name="T8" fmla="*/ 13 w 14"/>
                    <a:gd name="T9" fmla="*/ 11 h 29"/>
                    <a:gd name="T10" fmla="*/ 13 w 14"/>
                    <a:gd name="T11" fmla="*/ 10 h 29"/>
                    <a:gd name="T12" fmla="*/ 14 w 14"/>
                    <a:gd name="T13" fmla="*/ 8 h 29"/>
                    <a:gd name="T14" fmla="*/ 13 w 14"/>
                    <a:gd name="T15" fmla="*/ 7 h 29"/>
                    <a:gd name="T16" fmla="*/ 13 w 14"/>
                    <a:gd name="T17" fmla="*/ 6 h 29"/>
                    <a:gd name="T18" fmla="*/ 13 w 14"/>
                    <a:gd name="T19" fmla="*/ 5 h 29"/>
                    <a:gd name="T20" fmla="*/ 12 w 14"/>
                    <a:gd name="T21" fmla="*/ 4 h 29"/>
                    <a:gd name="T22" fmla="*/ 12 w 14"/>
                    <a:gd name="T23" fmla="*/ 3 h 29"/>
                    <a:gd name="T24" fmla="*/ 10 w 14"/>
                    <a:gd name="T25" fmla="*/ 1 h 29"/>
                    <a:gd name="T26" fmla="*/ 9 w 14"/>
                    <a:gd name="T27" fmla="*/ 1 h 29"/>
                    <a:gd name="T28" fmla="*/ 8 w 14"/>
                    <a:gd name="T29" fmla="*/ 1 h 29"/>
                    <a:gd name="T30" fmla="*/ 8 w 14"/>
                    <a:gd name="T31" fmla="*/ 1 h 29"/>
                    <a:gd name="T32" fmla="*/ 7 w 14"/>
                    <a:gd name="T33" fmla="*/ 2 h 29"/>
                    <a:gd name="T34" fmla="*/ 7 w 14"/>
                    <a:gd name="T35" fmla="*/ 2 h 29"/>
                    <a:gd name="T36" fmla="*/ 7 w 14"/>
                    <a:gd name="T37" fmla="*/ 3 h 29"/>
                    <a:gd name="T38" fmla="*/ 7 w 14"/>
                    <a:gd name="T39" fmla="*/ 4 h 29"/>
                    <a:gd name="T40" fmla="*/ 6 w 14"/>
                    <a:gd name="T41" fmla="*/ 4 h 29"/>
                    <a:gd name="T42" fmla="*/ 5 w 14"/>
                    <a:gd name="T43" fmla="*/ 5 h 29"/>
                    <a:gd name="T44" fmla="*/ 5 w 14"/>
                    <a:gd name="T45" fmla="*/ 5 h 29"/>
                    <a:gd name="T46" fmla="*/ 4 w 14"/>
                    <a:gd name="T47" fmla="*/ 5 h 29"/>
                    <a:gd name="T48" fmla="*/ 2 w 14"/>
                    <a:gd name="T49" fmla="*/ 6 h 29"/>
                    <a:gd name="T50" fmla="*/ 1 w 14"/>
                    <a:gd name="T51" fmla="*/ 7 h 29"/>
                    <a:gd name="T52" fmla="*/ 0 w 14"/>
                    <a:gd name="T53" fmla="*/ 8 h 29"/>
                    <a:gd name="T54" fmla="*/ 0 w 14"/>
                    <a:gd name="T55" fmla="*/ 9 h 29"/>
                    <a:gd name="T56" fmla="*/ 1 w 14"/>
                    <a:gd name="T57" fmla="*/ 10 h 29"/>
                    <a:gd name="T58" fmla="*/ 2 w 14"/>
                    <a:gd name="T59" fmla="*/ 11 h 29"/>
                    <a:gd name="T60" fmla="*/ 3 w 14"/>
                    <a:gd name="T61" fmla="*/ 12 h 29"/>
                    <a:gd name="T62" fmla="*/ 3 w 14"/>
                    <a:gd name="T63" fmla="*/ 13 h 29"/>
                    <a:gd name="T64" fmla="*/ 3 w 14"/>
                    <a:gd name="T65" fmla="*/ 14 h 29"/>
                    <a:gd name="T66" fmla="*/ 4 w 14"/>
                    <a:gd name="T67" fmla="*/ 15 h 29"/>
                    <a:gd name="T68" fmla="*/ 4 w 14"/>
                    <a:gd name="T69" fmla="*/ 16 h 29"/>
                    <a:gd name="T70" fmla="*/ 4 w 14"/>
                    <a:gd name="T71" fmla="*/ 18 h 29"/>
                    <a:gd name="T72" fmla="*/ 5 w 14"/>
                    <a:gd name="T73" fmla="*/ 20 h 29"/>
                    <a:gd name="T74" fmla="*/ 5 w 14"/>
                    <a:gd name="T75" fmla="*/ 21 h 29"/>
                    <a:gd name="T76" fmla="*/ 5 w 14"/>
                    <a:gd name="T77" fmla="*/ 24 h 29"/>
                    <a:gd name="T78" fmla="*/ 5 w 14"/>
                    <a:gd name="T79" fmla="*/ 26 h 29"/>
                    <a:gd name="T80" fmla="*/ 5 w 14"/>
                    <a:gd name="T81" fmla="*/ 27 h 29"/>
                    <a:gd name="T82" fmla="*/ 5 w 14"/>
                    <a:gd name="T83" fmla="*/ 28 h 29"/>
                    <a:gd name="T84" fmla="*/ 5 w 14"/>
                    <a:gd name="T85" fmla="*/ 29 h 29"/>
                    <a:gd name="T86" fmla="*/ 5 w 14"/>
                    <a:gd name="T87" fmla="*/ 29 h 29"/>
                    <a:gd name="T88" fmla="*/ 6 w 14"/>
                    <a:gd name="T89" fmla="*/ 29 h 29"/>
                    <a:gd name="T90" fmla="*/ 6 w 14"/>
                    <a:gd name="T91" fmla="*/ 29 h 29"/>
                    <a:gd name="T92" fmla="*/ 8 w 14"/>
                    <a:gd name="T93" fmla="*/ 29 h 29"/>
                    <a:gd name="T94" fmla="*/ 9 w 14"/>
                    <a:gd name="T95" fmla="*/ 29 h 29"/>
                    <a:gd name="T96" fmla="*/ 9 w 14"/>
                    <a:gd name="T97" fmla="*/ 27 h 29"/>
                    <a:gd name="T98" fmla="*/ 9 w 14"/>
                    <a:gd name="T99" fmla="*/ 25 h 29"/>
                    <a:gd name="T100" fmla="*/ 9 w 14"/>
                    <a:gd name="T101" fmla="*/ 23 h 29"/>
                    <a:gd name="T102" fmla="*/ 9 w 14"/>
                    <a:gd name="T103" fmla="*/ 22 h 29"/>
                    <a:gd name="T104" fmla="*/ 9 w 14"/>
                    <a:gd name="T105" fmla="*/ 20 h 29"/>
                    <a:gd name="T106" fmla="*/ 9 w 14"/>
                    <a:gd name="T107" fmla="*/ 18 h 29"/>
                    <a:gd name="T108" fmla="*/ 9 w 14"/>
                    <a:gd name="T109" fmla="*/ 17 h 29"/>
                    <a:gd name="T110" fmla="*/ 10 w 14"/>
                    <a:gd name="T111" fmla="*/ 16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4" h="29">
                      <a:moveTo>
                        <a:pt x="10" y="16"/>
                      </a:moveTo>
                      <a:cubicBezTo>
                        <a:pt x="10" y="16"/>
                        <a:pt x="10" y="16"/>
                        <a:pt x="10" y="16"/>
                      </a:cubicBezTo>
                      <a:cubicBezTo>
                        <a:pt x="11" y="15"/>
                        <a:pt x="11" y="15"/>
                        <a:pt x="11" y="14"/>
                      </a:cubicBezTo>
                      <a:cubicBezTo>
                        <a:pt x="11" y="14"/>
                        <a:pt x="12" y="13"/>
                        <a:pt x="12" y="13"/>
                      </a:cubicBezTo>
                      <a:cubicBezTo>
                        <a:pt x="12" y="12"/>
                        <a:pt x="12" y="12"/>
                        <a:pt x="13" y="11"/>
                      </a:cubicBezTo>
                      <a:cubicBezTo>
                        <a:pt x="13" y="11"/>
                        <a:pt x="13" y="10"/>
                        <a:pt x="13" y="10"/>
                      </a:cubicBezTo>
                      <a:cubicBezTo>
                        <a:pt x="14" y="9"/>
                        <a:pt x="14" y="9"/>
                        <a:pt x="14" y="8"/>
                      </a:cubicBezTo>
                      <a:cubicBezTo>
                        <a:pt x="14" y="7"/>
                        <a:pt x="13" y="7"/>
                        <a:pt x="13" y="7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6"/>
                        <a:pt x="13" y="6"/>
                        <a:pt x="13" y="5"/>
                      </a:cubicBezTo>
                      <a:cubicBezTo>
                        <a:pt x="13" y="4"/>
                        <a:pt x="13" y="4"/>
                        <a:pt x="12" y="4"/>
                      </a:cubicBezTo>
                      <a:cubicBezTo>
                        <a:pt x="12" y="4"/>
                        <a:pt x="12" y="4"/>
                        <a:pt x="12" y="3"/>
                      </a:cubicBezTo>
                      <a:cubicBezTo>
                        <a:pt x="12" y="3"/>
                        <a:pt x="10" y="1"/>
                        <a:pt x="10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1"/>
                        <a:pt x="9" y="0"/>
                        <a:pt x="8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7" y="1"/>
                        <a:pt x="7" y="1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3"/>
                        <a:pt x="7" y="3"/>
                      </a:cubicBezTo>
                      <a:cubicBezTo>
                        <a:pt x="7" y="3"/>
                        <a:pt x="7" y="4"/>
                        <a:pt x="7" y="4"/>
                      </a:cubicBezTo>
                      <a:cubicBezTo>
                        <a:pt x="7" y="4"/>
                        <a:pt x="7" y="4"/>
                        <a:pt x="6" y="4"/>
                      </a:cubicBezTo>
                      <a:cubicBezTo>
                        <a:pt x="6" y="5"/>
                        <a:pt x="6" y="5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5"/>
                        <a:pt x="4" y="5"/>
                        <a:pt x="4" y="5"/>
                      </a:cubicBezTo>
                      <a:cubicBezTo>
                        <a:pt x="3" y="5"/>
                        <a:pt x="3" y="5"/>
                        <a:pt x="2" y="6"/>
                      </a:cubicBezTo>
                      <a:cubicBezTo>
                        <a:pt x="2" y="6"/>
                        <a:pt x="2" y="6"/>
                        <a:pt x="1" y="7"/>
                      </a:cubicBezTo>
                      <a:cubicBezTo>
                        <a:pt x="1" y="8"/>
                        <a:pt x="0" y="8"/>
                        <a:pt x="0" y="8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9"/>
                        <a:pt x="0" y="10"/>
                        <a:pt x="1" y="10"/>
                      </a:cubicBezTo>
                      <a:cubicBezTo>
                        <a:pt x="1" y="10"/>
                        <a:pt x="1" y="11"/>
                        <a:pt x="2" y="11"/>
                      </a:cubicBezTo>
                      <a:cubicBezTo>
                        <a:pt x="2" y="11"/>
                        <a:pt x="3" y="12"/>
                        <a:pt x="3" y="12"/>
                      </a:cubicBezTo>
                      <a:cubicBezTo>
                        <a:pt x="3" y="12"/>
                        <a:pt x="3" y="12"/>
                        <a:pt x="3" y="13"/>
                      </a:cubicBezTo>
                      <a:cubicBezTo>
                        <a:pt x="3" y="13"/>
                        <a:pt x="3" y="14"/>
                        <a:pt x="3" y="14"/>
                      </a:cubicBezTo>
                      <a:cubicBezTo>
                        <a:pt x="3" y="15"/>
                        <a:pt x="3" y="15"/>
                        <a:pt x="4" y="15"/>
                      </a:cubicBezTo>
                      <a:cubicBezTo>
                        <a:pt x="4" y="15"/>
                        <a:pt x="4" y="16"/>
                        <a:pt x="4" y="16"/>
                      </a:cubicBezTo>
                      <a:cubicBezTo>
                        <a:pt x="4" y="16"/>
                        <a:pt x="4" y="17"/>
                        <a:pt x="4" y="18"/>
                      </a:cubicBezTo>
                      <a:cubicBezTo>
                        <a:pt x="4" y="18"/>
                        <a:pt x="5" y="19"/>
                        <a:pt x="5" y="20"/>
                      </a:cubicBezTo>
                      <a:cubicBezTo>
                        <a:pt x="5" y="20"/>
                        <a:pt x="5" y="20"/>
                        <a:pt x="5" y="21"/>
                      </a:cubicBezTo>
                      <a:cubicBezTo>
                        <a:pt x="5" y="22"/>
                        <a:pt x="5" y="23"/>
                        <a:pt x="5" y="24"/>
                      </a:cubicBezTo>
                      <a:cubicBezTo>
                        <a:pt x="5" y="25"/>
                        <a:pt x="5" y="25"/>
                        <a:pt x="5" y="26"/>
                      </a:cubicBezTo>
                      <a:cubicBezTo>
                        <a:pt x="5" y="26"/>
                        <a:pt x="5" y="27"/>
                        <a:pt x="5" y="27"/>
                      </a:cubicBezTo>
                      <a:cubicBezTo>
                        <a:pt x="5" y="28"/>
                        <a:pt x="5" y="28"/>
                        <a:pt x="5" y="28"/>
                      </a:cubicBezTo>
                      <a:cubicBezTo>
                        <a:pt x="5" y="28"/>
                        <a:pt x="5" y="28"/>
                        <a:pt x="5" y="29"/>
                      </a:cubicBezTo>
                      <a:cubicBezTo>
                        <a:pt x="5" y="29"/>
                        <a:pt x="5" y="29"/>
                        <a:pt x="5" y="29"/>
                      </a:cubicBezTo>
                      <a:cubicBezTo>
                        <a:pt x="6" y="29"/>
                        <a:pt x="6" y="29"/>
                        <a:pt x="6" y="29"/>
                      </a:cubicBezTo>
                      <a:cubicBezTo>
                        <a:pt x="6" y="29"/>
                        <a:pt x="6" y="29"/>
                        <a:pt x="6" y="29"/>
                      </a:cubicBezTo>
                      <a:cubicBezTo>
                        <a:pt x="7" y="29"/>
                        <a:pt x="7" y="29"/>
                        <a:pt x="8" y="29"/>
                      </a:cubicBezTo>
                      <a:cubicBezTo>
                        <a:pt x="9" y="29"/>
                        <a:pt x="9" y="29"/>
                        <a:pt x="9" y="29"/>
                      </a:cubicBezTo>
                      <a:cubicBezTo>
                        <a:pt x="9" y="29"/>
                        <a:pt x="9" y="28"/>
                        <a:pt x="9" y="27"/>
                      </a:cubicBezTo>
                      <a:cubicBezTo>
                        <a:pt x="9" y="26"/>
                        <a:pt x="9" y="26"/>
                        <a:pt x="9" y="25"/>
                      </a:cubicBezTo>
                      <a:cubicBezTo>
                        <a:pt x="9" y="25"/>
                        <a:pt x="9" y="24"/>
                        <a:pt x="9" y="23"/>
                      </a:cubicBezTo>
                      <a:cubicBezTo>
                        <a:pt x="9" y="23"/>
                        <a:pt x="9" y="22"/>
                        <a:pt x="9" y="22"/>
                      </a:cubicBezTo>
                      <a:cubicBezTo>
                        <a:pt x="9" y="22"/>
                        <a:pt x="9" y="21"/>
                        <a:pt x="9" y="20"/>
                      </a:cubicBezTo>
                      <a:cubicBezTo>
                        <a:pt x="9" y="19"/>
                        <a:pt x="9" y="19"/>
                        <a:pt x="9" y="18"/>
                      </a:cubicBezTo>
                      <a:cubicBezTo>
                        <a:pt x="9" y="17"/>
                        <a:pt x="9" y="17"/>
                        <a:pt x="9" y="17"/>
                      </a:cubicBezTo>
                      <a:cubicBezTo>
                        <a:pt x="10" y="16"/>
                        <a:pt x="10" y="16"/>
                        <a:pt x="10" y="1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419" name="Freeform 168"/>
                <p:cNvSpPr>
                  <a:spLocks/>
                </p:cNvSpPr>
                <p:nvPr/>
              </p:nvSpPr>
              <p:spPr bwMode="auto">
                <a:xfrm>
                  <a:off x="3934" y="1655"/>
                  <a:ext cx="53" cy="66"/>
                </a:xfrm>
                <a:custGeom>
                  <a:avLst/>
                  <a:gdLst>
                    <a:gd name="T0" fmla="*/ 3 w 20"/>
                    <a:gd name="T1" fmla="*/ 23 h 25"/>
                    <a:gd name="T2" fmla="*/ 3 w 20"/>
                    <a:gd name="T3" fmla="*/ 23 h 25"/>
                    <a:gd name="T4" fmla="*/ 3 w 20"/>
                    <a:gd name="T5" fmla="*/ 24 h 25"/>
                    <a:gd name="T6" fmla="*/ 3 w 20"/>
                    <a:gd name="T7" fmla="*/ 25 h 25"/>
                    <a:gd name="T8" fmla="*/ 7 w 20"/>
                    <a:gd name="T9" fmla="*/ 24 h 25"/>
                    <a:gd name="T10" fmla="*/ 9 w 20"/>
                    <a:gd name="T11" fmla="*/ 23 h 25"/>
                    <a:gd name="T12" fmla="*/ 10 w 20"/>
                    <a:gd name="T13" fmla="*/ 23 h 25"/>
                    <a:gd name="T14" fmla="*/ 13 w 20"/>
                    <a:gd name="T15" fmla="*/ 21 h 25"/>
                    <a:gd name="T16" fmla="*/ 16 w 20"/>
                    <a:gd name="T17" fmla="*/ 20 h 25"/>
                    <a:gd name="T18" fmla="*/ 17 w 20"/>
                    <a:gd name="T19" fmla="*/ 20 h 25"/>
                    <a:gd name="T20" fmla="*/ 18 w 20"/>
                    <a:gd name="T21" fmla="*/ 19 h 25"/>
                    <a:gd name="T22" fmla="*/ 19 w 20"/>
                    <a:gd name="T23" fmla="*/ 17 h 25"/>
                    <a:gd name="T24" fmla="*/ 20 w 20"/>
                    <a:gd name="T25" fmla="*/ 13 h 25"/>
                    <a:gd name="T26" fmla="*/ 18 w 20"/>
                    <a:gd name="T27" fmla="*/ 10 h 25"/>
                    <a:gd name="T28" fmla="*/ 18 w 20"/>
                    <a:gd name="T29" fmla="*/ 8 h 25"/>
                    <a:gd name="T30" fmla="*/ 15 w 20"/>
                    <a:gd name="T31" fmla="*/ 7 h 25"/>
                    <a:gd name="T32" fmla="*/ 14 w 20"/>
                    <a:gd name="T33" fmla="*/ 7 h 25"/>
                    <a:gd name="T34" fmla="*/ 11 w 20"/>
                    <a:gd name="T35" fmla="*/ 7 h 25"/>
                    <a:gd name="T36" fmla="*/ 12 w 20"/>
                    <a:gd name="T37" fmla="*/ 4 h 25"/>
                    <a:gd name="T38" fmla="*/ 13 w 20"/>
                    <a:gd name="T39" fmla="*/ 2 h 25"/>
                    <a:gd name="T40" fmla="*/ 14 w 20"/>
                    <a:gd name="T41" fmla="*/ 1 h 25"/>
                    <a:gd name="T42" fmla="*/ 13 w 20"/>
                    <a:gd name="T43" fmla="*/ 0 h 25"/>
                    <a:gd name="T44" fmla="*/ 13 w 20"/>
                    <a:gd name="T45" fmla="*/ 2 h 25"/>
                    <a:gd name="T46" fmla="*/ 11 w 20"/>
                    <a:gd name="T47" fmla="*/ 1 h 25"/>
                    <a:gd name="T48" fmla="*/ 9 w 20"/>
                    <a:gd name="T49" fmla="*/ 1 h 25"/>
                    <a:gd name="T50" fmla="*/ 8 w 20"/>
                    <a:gd name="T51" fmla="*/ 3 h 25"/>
                    <a:gd name="T52" fmla="*/ 8 w 20"/>
                    <a:gd name="T53" fmla="*/ 4 h 25"/>
                    <a:gd name="T54" fmla="*/ 10 w 20"/>
                    <a:gd name="T55" fmla="*/ 5 h 25"/>
                    <a:gd name="T56" fmla="*/ 9 w 20"/>
                    <a:gd name="T57" fmla="*/ 6 h 25"/>
                    <a:gd name="T58" fmla="*/ 7 w 20"/>
                    <a:gd name="T59" fmla="*/ 8 h 25"/>
                    <a:gd name="T60" fmla="*/ 5 w 20"/>
                    <a:gd name="T61" fmla="*/ 8 h 25"/>
                    <a:gd name="T62" fmla="*/ 3 w 20"/>
                    <a:gd name="T63" fmla="*/ 7 h 25"/>
                    <a:gd name="T64" fmla="*/ 1 w 20"/>
                    <a:gd name="T65" fmla="*/ 7 h 25"/>
                    <a:gd name="T66" fmla="*/ 2 w 20"/>
                    <a:gd name="T67" fmla="*/ 9 h 25"/>
                    <a:gd name="T68" fmla="*/ 3 w 20"/>
                    <a:gd name="T69" fmla="*/ 10 h 25"/>
                    <a:gd name="T70" fmla="*/ 2 w 20"/>
                    <a:gd name="T71" fmla="*/ 11 h 25"/>
                    <a:gd name="T72" fmla="*/ 2 w 20"/>
                    <a:gd name="T73" fmla="*/ 12 h 25"/>
                    <a:gd name="T74" fmla="*/ 3 w 20"/>
                    <a:gd name="T75" fmla="*/ 13 h 25"/>
                    <a:gd name="T76" fmla="*/ 4 w 20"/>
                    <a:gd name="T77" fmla="*/ 14 h 25"/>
                    <a:gd name="T78" fmla="*/ 7 w 20"/>
                    <a:gd name="T79" fmla="*/ 14 h 25"/>
                    <a:gd name="T80" fmla="*/ 5 w 20"/>
                    <a:gd name="T81" fmla="*/ 15 h 25"/>
                    <a:gd name="T82" fmla="*/ 4 w 20"/>
                    <a:gd name="T83" fmla="*/ 17 h 25"/>
                    <a:gd name="T84" fmla="*/ 6 w 20"/>
                    <a:gd name="T85" fmla="*/ 17 h 25"/>
                    <a:gd name="T86" fmla="*/ 6 w 20"/>
                    <a:gd name="T87" fmla="*/ 18 h 25"/>
                    <a:gd name="T88" fmla="*/ 3 w 20"/>
                    <a:gd name="T89" fmla="*/ 18 h 25"/>
                    <a:gd name="T90" fmla="*/ 3 w 20"/>
                    <a:gd name="T91" fmla="*/ 20 h 25"/>
                    <a:gd name="T92" fmla="*/ 1 w 20"/>
                    <a:gd name="T93" fmla="*/ 2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20" h="25">
                      <a:moveTo>
                        <a:pt x="1" y="23"/>
                      </a:moveTo>
                      <a:cubicBezTo>
                        <a:pt x="1" y="23"/>
                        <a:pt x="1" y="22"/>
                        <a:pt x="2" y="22"/>
                      </a:cubicBezTo>
                      <a:cubicBezTo>
                        <a:pt x="2" y="22"/>
                        <a:pt x="2" y="23"/>
                        <a:pt x="3" y="23"/>
                      </a:cubicBezTo>
                      <a:cubicBezTo>
                        <a:pt x="3" y="22"/>
                        <a:pt x="3" y="22"/>
                        <a:pt x="4" y="22"/>
                      </a:cubicBezTo>
                      <a:cubicBezTo>
                        <a:pt x="4" y="22"/>
                        <a:pt x="4" y="23"/>
                        <a:pt x="3" y="23"/>
                      </a:cubicBezTo>
                      <a:cubicBezTo>
                        <a:pt x="3" y="23"/>
                        <a:pt x="3" y="23"/>
                        <a:pt x="3" y="23"/>
                      </a:cubicBezTo>
                      <a:cubicBezTo>
                        <a:pt x="2" y="24"/>
                        <a:pt x="2" y="24"/>
                        <a:pt x="2" y="24"/>
                      </a:cubicBezTo>
                      <a:cubicBezTo>
                        <a:pt x="2" y="24"/>
                        <a:pt x="2" y="24"/>
                        <a:pt x="3" y="24"/>
                      </a:cubicBezTo>
                      <a:cubicBezTo>
                        <a:pt x="3" y="24"/>
                        <a:pt x="3" y="24"/>
                        <a:pt x="3" y="24"/>
                      </a:cubicBezTo>
                      <a:cubicBezTo>
                        <a:pt x="3" y="24"/>
                        <a:pt x="4" y="24"/>
                        <a:pt x="4" y="24"/>
                      </a:cubicBezTo>
                      <a:cubicBezTo>
                        <a:pt x="4" y="24"/>
                        <a:pt x="3" y="24"/>
                        <a:pt x="3" y="24"/>
                      </a:cubicBezTo>
                      <a:cubicBezTo>
                        <a:pt x="3" y="24"/>
                        <a:pt x="3" y="25"/>
                        <a:pt x="3" y="25"/>
                      </a:cubicBezTo>
                      <a:cubicBezTo>
                        <a:pt x="4" y="25"/>
                        <a:pt x="4" y="25"/>
                        <a:pt x="4" y="25"/>
                      </a:cubicBezTo>
                      <a:cubicBezTo>
                        <a:pt x="5" y="25"/>
                        <a:pt x="5" y="25"/>
                        <a:pt x="5" y="24"/>
                      </a:cubicBezTo>
                      <a:cubicBezTo>
                        <a:pt x="6" y="24"/>
                        <a:pt x="7" y="24"/>
                        <a:pt x="7" y="24"/>
                      </a:cubicBezTo>
                      <a:cubicBezTo>
                        <a:pt x="8" y="24"/>
                        <a:pt x="8" y="24"/>
                        <a:pt x="8" y="24"/>
                      </a:cubicBezTo>
                      <a:cubicBezTo>
                        <a:pt x="9" y="23"/>
                        <a:pt x="9" y="23"/>
                        <a:pt x="9" y="23"/>
                      </a:cubicBezTo>
                      <a:cubicBezTo>
                        <a:pt x="9" y="23"/>
                        <a:pt x="9" y="23"/>
                        <a:pt x="9" y="23"/>
                      </a:cubicBezTo>
                      <a:cubicBezTo>
                        <a:pt x="9" y="22"/>
                        <a:pt x="9" y="22"/>
                        <a:pt x="9" y="22"/>
                      </a:cubicBezTo>
                      <a:cubicBezTo>
                        <a:pt x="9" y="22"/>
                        <a:pt x="9" y="22"/>
                        <a:pt x="10" y="22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0" y="23"/>
                        <a:pt x="11" y="23"/>
                        <a:pt x="11" y="22"/>
                      </a:cubicBezTo>
                      <a:cubicBezTo>
                        <a:pt x="11" y="22"/>
                        <a:pt x="11" y="22"/>
                        <a:pt x="12" y="21"/>
                      </a:cubicBezTo>
                      <a:cubicBezTo>
                        <a:pt x="12" y="21"/>
                        <a:pt x="12" y="21"/>
                        <a:pt x="13" y="21"/>
                      </a:cubicBezTo>
                      <a:cubicBezTo>
                        <a:pt x="13" y="20"/>
                        <a:pt x="14" y="21"/>
                        <a:pt x="14" y="21"/>
                      </a:cubicBezTo>
                      <a:cubicBezTo>
                        <a:pt x="15" y="21"/>
                        <a:pt x="15" y="21"/>
                        <a:pt x="15" y="21"/>
                      </a:cubicBezTo>
                      <a:cubicBezTo>
                        <a:pt x="15" y="21"/>
                        <a:pt x="15" y="20"/>
                        <a:pt x="16" y="20"/>
                      </a:cubicBezTo>
                      <a:cubicBezTo>
                        <a:pt x="16" y="20"/>
                        <a:pt x="16" y="20"/>
                        <a:pt x="16" y="20"/>
                      </a:cubicBezTo>
                      <a:cubicBezTo>
                        <a:pt x="16" y="21"/>
                        <a:pt x="16" y="20"/>
                        <a:pt x="16" y="20"/>
                      </a:cubicBezTo>
                      <a:cubicBezTo>
                        <a:pt x="17" y="20"/>
                        <a:pt x="17" y="20"/>
                        <a:pt x="17" y="20"/>
                      </a:cubicBezTo>
                      <a:cubicBezTo>
                        <a:pt x="18" y="20"/>
                        <a:pt x="18" y="20"/>
                        <a:pt x="18" y="20"/>
                      </a:cubicBezTo>
                      <a:cubicBezTo>
                        <a:pt x="18" y="20"/>
                        <a:pt x="18" y="20"/>
                        <a:pt x="18" y="20"/>
                      </a:cubicBezTo>
                      <a:cubicBezTo>
                        <a:pt x="18" y="20"/>
                        <a:pt x="18" y="20"/>
                        <a:pt x="18" y="19"/>
                      </a:cubicBezTo>
                      <a:cubicBezTo>
                        <a:pt x="18" y="19"/>
                        <a:pt x="18" y="19"/>
                        <a:pt x="18" y="19"/>
                      </a:cubicBezTo>
                      <a:cubicBezTo>
                        <a:pt x="19" y="19"/>
                        <a:pt x="19" y="18"/>
                        <a:pt x="19" y="18"/>
                      </a:cubicBezTo>
                      <a:cubicBezTo>
                        <a:pt x="19" y="18"/>
                        <a:pt x="19" y="17"/>
                        <a:pt x="19" y="17"/>
                      </a:cubicBezTo>
                      <a:cubicBezTo>
                        <a:pt x="20" y="16"/>
                        <a:pt x="20" y="16"/>
                        <a:pt x="20" y="15"/>
                      </a:cubicBezTo>
                      <a:cubicBezTo>
                        <a:pt x="20" y="14"/>
                        <a:pt x="20" y="15"/>
                        <a:pt x="20" y="14"/>
                      </a:cubicBezTo>
                      <a:cubicBezTo>
                        <a:pt x="20" y="14"/>
                        <a:pt x="20" y="13"/>
                        <a:pt x="20" y="13"/>
                      </a:cubicBezTo>
                      <a:cubicBezTo>
                        <a:pt x="19" y="12"/>
                        <a:pt x="20" y="12"/>
                        <a:pt x="20" y="12"/>
                      </a:cubicBezTo>
                      <a:cubicBezTo>
                        <a:pt x="19" y="11"/>
                        <a:pt x="20" y="11"/>
                        <a:pt x="19" y="11"/>
                      </a:cubicBezTo>
                      <a:cubicBezTo>
                        <a:pt x="19" y="10"/>
                        <a:pt x="19" y="10"/>
                        <a:pt x="18" y="10"/>
                      </a:cubicBezTo>
                      <a:cubicBezTo>
                        <a:pt x="18" y="10"/>
                        <a:pt x="18" y="10"/>
                        <a:pt x="18" y="9"/>
                      </a:cubicBezTo>
                      <a:cubicBezTo>
                        <a:pt x="18" y="9"/>
                        <a:pt x="18" y="9"/>
                        <a:pt x="19" y="9"/>
                      </a:cubicBezTo>
                      <a:cubicBezTo>
                        <a:pt x="19" y="8"/>
                        <a:pt x="18" y="8"/>
                        <a:pt x="18" y="8"/>
                      </a:cubicBezTo>
                      <a:cubicBezTo>
                        <a:pt x="18" y="8"/>
                        <a:pt x="18" y="8"/>
                        <a:pt x="17" y="8"/>
                      </a:cubicBezTo>
                      <a:cubicBezTo>
                        <a:pt x="17" y="8"/>
                        <a:pt x="17" y="8"/>
                        <a:pt x="16" y="7"/>
                      </a:cubicBezTo>
                      <a:cubicBezTo>
                        <a:pt x="16" y="7"/>
                        <a:pt x="16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4" y="7"/>
                      </a:cubicBezTo>
                      <a:cubicBezTo>
                        <a:pt x="14" y="7"/>
                        <a:pt x="14" y="7"/>
                        <a:pt x="14" y="7"/>
                      </a:cubicBezTo>
                      <a:cubicBezTo>
                        <a:pt x="14" y="8"/>
                        <a:pt x="14" y="8"/>
                        <a:pt x="14" y="8"/>
                      </a:cubicBezTo>
                      <a:cubicBezTo>
                        <a:pt x="13" y="8"/>
                        <a:pt x="13" y="8"/>
                        <a:pt x="12" y="8"/>
                      </a:cubicBezTo>
                      <a:cubicBezTo>
                        <a:pt x="12" y="8"/>
                        <a:pt x="11" y="7"/>
                        <a:pt x="11" y="7"/>
                      </a:cubicBezTo>
                      <a:cubicBezTo>
                        <a:pt x="11" y="7"/>
                        <a:pt x="11" y="7"/>
                        <a:pt x="10" y="6"/>
                      </a:cubicBezTo>
                      <a:cubicBezTo>
                        <a:pt x="10" y="6"/>
                        <a:pt x="11" y="5"/>
                        <a:pt x="11" y="5"/>
                      </a:cubicBezTo>
                      <a:cubicBezTo>
                        <a:pt x="11" y="4"/>
                        <a:pt x="11" y="4"/>
                        <a:pt x="12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4"/>
                        <a:pt x="12" y="4"/>
                        <a:pt x="12" y="3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5" y="1"/>
                        <a:pt x="15" y="1"/>
                      </a:cubicBezTo>
                      <a:cubicBezTo>
                        <a:pt x="15" y="1"/>
                        <a:pt x="15" y="1"/>
                        <a:pt x="14" y="0"/>
                      </a:cubicBezTo>
                      <a:cubicBezTo>
                        <a:pt x="14" y="0"/>
                        <a:pt x="14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3" y="1"/>
                        <a:pt x="13" y="2"/>
                        <a:pt x="13" y="2"/>
                      </a:cubicBezTo>
                      <a:cubicBezTo>
                        <a:pt x="13" y="2"/>
                        <a:pt x="12" y="2"/>
                        <a:pt x="12" y="2"/>
                      </a:cubicBezTo>
                      <a:cubicBezTo>
                        <a:pt x="12" y="2"/>
                        <a:pt x="12" y="2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1"/>
                        <a:pt x="11" y="1"/>
                        <a:pt x="10" y="1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1"/>
                        <a:pt x="9" y="1"/>
                        <a:pt x="9" y="1"/>
                      </a:cubicBezTo>
                      <a:cubicBezTo>
                        <a:pt x="9" y="1"/>
                        <a:pt x="9" y="2"/>
                        <a:pt x="9" y="2"/>
                      </a:cubicBezTo>
                      <a:cubicBezTo>
                        <a:pt x="9" y="2"/>
                        <a:pt x="9" y="2"/>
                        <a:pt x="9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7" y="4"/>
                        <a:pt x="7" y="4"/>
                      </a:cubicBezTo>
                      <a:cubicBezTo>
                        <a:pt x="7" y="5"/>
                        <a:pt x="7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9" y="5"/>
                        <a:pt x="9" y="5"/>
                        <a:pt x="9" y="4"/>
                      </a:cubicBezTo>
                      <a:cubicBezTo>
                        <a:pt x="10" y="4"/>
                        <a:pt x="10" y="5"/>
                        <a:pt x="10" y="5"/>
                      </a:cubicBezTo>
                      <a:cubicBezTo>
                        <a:pt x="10" y="5"/>
                        <a:pt x="10" y="5"/>
                        <a:pt x="10" y="6"/>
                      </a:cubicBezTo>
                      <a:cubicBezTo>
                        <a:pt x="10" y="6"/>
                        <a:pt x="9" y="6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8" y="7"/>
                        <a:pt x="8" y="8"/>
                        <a:pt x="8" y="8"/>
                      </a:cubicBezTo>
                      <a:cubicBezTo>
                        <a:pt x="8" y="8"/>
                        <a:pt x="8" y="8"/>
                        <a:pt x="7" y="8"/>
                      </a:cubicBezTo>
                      <a:cubicBezTo>
                        <a:pt x="7" y="8"/>
                        <a:pt x="7" y="8"/>
                        <a:pt x="6" y="7"/>
                      </a:cubicBezTo>
                      <a:cubicBezTo>
                        <a:pt x="6" y="7"/>
                        <a:pt x="6" y="7"/>
                        <a:pt x="6" y="8"/>
                      </a:cubicBezTo>
                      <a:cubicBezTo>
                        <a:pt x="5" y="8"/>
                        <a:pt x="6" y="8"/>
                        <a:pt x="5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7"/>
                        <a:pt x="4" y="7"/>
                        <a:pt x="4" y="7"/>
                      </a:cubicBezTo>
                      <a:cubicBezTo>
                        <a:pt x="4" y="7"/>
                        <a:pt x="4" y="7"/>
                        <a:pt x="3" y="7"/>
                      </a:cubicBezTo>
                      <a:cubicBezTo>
                        <a:pt x="3" y="7"/>
                        <a:pt x="3" y="7"/>
                        <a:pt x="2" y="7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2" y="7"/>
                        <a:pt x="1" y="7"/>
                        <a:pt x="1" y="7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2" y="8"/>
                        <a:pt x="2" y="9"/>
                        <a:pt x="2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3" y="10"/>
                        <a:pt x="3" y="10"/>
                        <a:pt x="2" y="10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3" y="12"/>
                        <a:pt x="2" y="12"/>
                        <a:pt x="2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1" y="12"/>
                        <a:pt x="1" y="12"/>
                        <a:pt x="1" y="12"/>
                      </a:cubicBezTo>
                      <a:cubicBezTo>
                        <a:pt x="1" y="13"/>
                        <a:pt x="1" y="13"/>
                        <a:pt x="2" y="13"/>
                      </a:cubicBezTo>
                      <a:cubicBezTo>
                        <a:pt x="2" y="13"/>
                        <a:pt x="2" y="13"/>
                        <a:pt x="3" y="13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3" y="14"/>
                        <a:pt x="4" y="14"/>
                        <a:pt x="4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5" y="14"/>
                        <a:pt x="5" y="14"/>
                        <a:pt x="6" y="14"/>
                      </a:cubicBezTo>
                      <a:cubicBezTo>
                        <a:pt x="6" y="13"/>
                        <a:pt x="6" y="13"/>
                        <a:pt x="7" y="14"/>
                      </a:cubicBezTo>
                      <a:cubicBezTo>
                        <a:pt x="7" y="14"/>
                        <a:pt x="6" y="14"/>
                        <a:pt x="6" y="14"/>
                      </a:cubicBezTo>
                      <a:cubicBezTo>
                        <a:pt x="6" y="15"/>
                        <a:pt x="6" y="14"/>
                        <a:pt x="6" y="14"/>
                      </a:cubicBezTo>
                      <a:cubicBezTo>
                        <a:pt x="5" y="14"/>
                        <a:pt x="5" y="14"/>
                        <a:pt x="5" y="15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4" y="16"/>
                        <a:pt x="4" y="16"/>
                        <a:pt x="4" y="16"/>
                      </a:cubicBezTo>
                      <a:cubicBezTo>
                        <a:pt x="4" y="17"/>
                        <a:pt x="4" y="17"/>
                        <a:pt x="4" y="17"/>
                      </a:cubicBezTo>
                      <a:cubicBezTo>
                        <a:pt x="3" y="17"/>
                        <a:pt x="4" y="17"/>
                        <a:pt x="4" y="17"/>
                      </a:cubicBezTo>
                      <a:cubicBezTo>
                        <a:pt x="4" y="17"/>
                        <a:pt x="5" y="17"/>
                        <a:pt x="5" y="17"/>
                      </a:cubicBezTo>
                      <a:cubicBezTo>
                        <a:pt x="5" y="17"/>
                        <a:pt x="5" y="17"/>
                        <a:pt x="6" y="17"/>
                      </a:cubicBezTo>
                      <a:cubicBezTo>
                        <a:pt x="7" y="16"/>
                        <a:pt x="7" y="17"/>
                        <a:pt x="7" y="17"/>
                      </a:cubicBezTo>
                      <a:cubicBezTo>
                        <a:pt x="7" y="17"/>
                        <a:pt x="7" y="17"/>
                        <a:pt x="7" y="18"/>
                      </a:cubicBezTo>
                      <a:cubicBezTo>
                        <a:pt x="7" y="18"/>
                        <a:pt x="7" y="18"/>
                        <a:pt x="6" y="18"/>
                      </a:cubicBez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5" y="18"/>
                        <a:pt x="5" y="18"/>
                        <a:pt x="4" y="18"/>
                      </a:cubicBezTo>
                      <a:cubicBezTo>
                        <a:pt x="4" y="18"/>
                        <a:pt x="4" y="18"/>
                        <a:pt x="3" y="18"/>
                      </a:cubicBezTo>
                      <a:cubicBezTo>
                        <a:pt x="3" y="19"/>
                        <a:pt x="3" y="19"/>
                        <a:pt x="3" y="19"/>
                      </a:cubicBezTo>
                      <a:cubicBezTo>
                        <a:pt x="3" y="19"/>
                        <a:pt x="3" y="19"/>
                        <a:pt x="2" y="19"/>
                      </a:cubicBezTo>
                      <a:cubicBezTo>
                        <a:pt x="2" y="20"/>
                        <a:pt x="2" y="20"/>
                        <a:pt x="3" y="20"/>
                      </a:cubicBezTo>
                      <a:cubicBezTo>
                        <a:pt x="3" y="20"/>
                        <a:pt x="3" y="21"/>
                        <a:pt x="3" y="21"/>
                      </a:cubicBezTo>
                      <a:cubicBezTo>
                        <a:pt x="2" y="21"/>
                        <a:pt x="2" y="21"/>
                        <a:pt x="2" y="22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0" y="22"/>
                        <a:pt x="1" y="23"/>
                        <a:pt x="1" y="23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420" name="Freeform 169"/>
                <p:cNvSpPr>
                  <a:spLocks/>
                </p:cNvSpPr>
                <p:nvPr/>
              </p:nvSpPr>
              <p:spPr bwMode="auto">
                <a:xfrm>
                  <a:off x="3862" y="2222"/>
                  <a:ext cx="77" cy="56"/>
                </a:xfrm>
                <a:custGeom>
                  <a:avLst/>
                  <a:gdLst>
                    <a:gd name="T0" fmla="*/ 8 w 29"/>
                    <a:gd name="T1" fmla="*/ 20 h 21"/>
                    <a:gd name="T2" fmla="*/ 10 w 29"/>
                    <a:gd name="T3" fmla="*/ 20 h 21"/>
                    <a:gd name="T4" fmla="*/ 13 w 29"/>
                    <a:gd name="T5" fmla="*/ 19 h 21"/>
                    <a:gd name="T6" fmla="*/ 17 w 29"/>
                    <a:gd name="T7" fmla="*/ 18 h 21"/>
                    <a:gd name="T8" fmla="*/ 22 w 29"/>
                    <a:gd name="T9" fmla="*/ 19 h 21"/>
                    <a:gd name="T10" fmla="*/ 24 w 29"/>
                    <a:gd name="T11" fmla="*/ 19 h 21"/>
                    <a:gd name="T12" fmla="*/ 29 w 29"/>
                    <a:gd name="T13" fmla="*/ 19 h 21"/>
                    <a:gd name="T14" fmla="*/ 29 w 29"/>
                    <a:gd name="T15" fmla="*/ 17 h 21"/>
                    <a:gd name="T16" fmla="*/ 27 w 29"/>
                    <a:gd name="T17" fmla="*/ 15 h 21"/>
                    <a:gd name="T18" fmla="*/ 27 w 29"/>
                    <a:gd name="T19" fmla="*/ 15 h 21"/>
                    <a:gd name="T20" fmla="*/ 26 w 29"/>
                    <a:gd name="T21" fmla="*/ 14 h 21"/>
                    <a:gd name="T22" fmla="*/ 25 w 29"/>
                    <a:gd name="T23" fmla="*/ 11 h 21"/>
                    <a:gd name="T24" fmla="*/ 25 w 29"/>
                    <a:gd name="T25" fmla="*/ 9 h 21"/>
                    <a:gd name="T26" fmla="*/ 22 w 29"/>
                    <a:gd name="T27" fmla="*/ 7 h 21"/>
                    <a:gd name="T28" fmla="*/ 20 w 29"/>
                    <a:gd name="T29" fmla="*/ 4 h 21"/>
                    <a:gd name="T30" fmla="*/ 19 w 29"/>
                    <a:gd name="T31" fmla="*/ 2 h 21"/>
                    <a:gd name="T32" fmla="*/ 17 w 29"/>
                    <a:gd name="T33" fmla="*/ 2 h 21"/>
                    <a:gd name="T34" fmla="*/ 15 w 29"/>
                    <a:gd name="T35" fmla="*/ 0 h 21"/>
                    <a:gd name="T36" fmla="*/ 12 w 29"/>
                    <a:gd name="T37" fmla="*/ 0 h 21"/>
                    <a:gd name="T38" fmla="*/ 9 w 29"/>
                    <a:gd name="T39" fmla="*/ 1 h 21"/>
                    <a:gd name="T40" fmla="*/ 6 w 29"/>
                    <a:gd name="T41" fmla="*/ 1 h 21"/>
                    <a:gd name="T42" fmla="*/ 5 w 29"/>
                    <a:gd name="T43" fmla="*/ 2 h 21"/>
                    <a:gd name="T44" fmla="*/ 3 w 29"/>
                    <a:gd name="T45" fmla="*/ 7 h 21"/>
                    <a:gd name="T46" fmla="*/ 1 w 29"/>
                    <a:gd name="T47" fmla="*/ 9 h 21"/>
                    <a:gd name="T48" fmla="*/ 1 w 29"/>
                    <a:gd name="T49" fmla="*/ 10 h 21"/>
                    <a:gd name="T50" fmla="*/ 3 w 29"/>
                    <a:gd name="T51" fmla="*/ 12 h 21"/>
                    <a:gd name="T52" fmla="*/ 5 w 29"/>
                    <a:gd name="T53" fmla="*/ 12 h 21"/>
                    <a:gd name="T54" fmla="*/ 4 w 29"/>
                    <a:gd name="T55" fmla="*/ 14 h 21"/>
                    <a:gd name="T56" fmla="*/ 5 w 29"/>
                    <a:gd name="T57" fmla="*/ 14 h 21"/>
                    <a:gd name="T58" fmla="*/ 8 w 29"/>
                    <a:gd name="T59" fmla="*/ 14 h 21"/>
                    <a:gd name="T60" fmla="*/ 9 w 29"/>
                    <a:gd name="T61" fmla="*/ 13 h 21"/>
                    <a:gd name="T62" fmla="*/ 11 w 29"/>
                    <a:gd name="T63" fmla="*/ 13 h 21"/>
                    <a:gd name="T64" fmla="*/ 15 w 29"/>
                    <a:gd name="T65" fmla="*/ 14 h 21"/>
                    <a:gd name="T66" fmla="*/ 17 w 29"/>
                    <a:gd name="T67" fmla="*/ 14 h 21"/>
                    <a:gd name="T68" fmla="*/ 18 w 29"/>
                    <a:gd name="T69" fmla="*/ 15 h 21"/>
                    <a:gd name="T70" fmla="*/ 18 w 29"/>
                    <a:gd name="T71" fmla="*/ 16 h 21"/>
                    <a:gd name="T72" fmla="*/ 17 w 29"/>
                    <a:gd name="T73" fmla="*/ 16 h 21"/>
                    <a:gd name="T74" fmla="*/ 13 w 29"/>
                    <a:gd name="T75" fmla="*/ 16 h 21"/>
                    <a:gd name="T76" fmla="*/ 10 w 29"/>
                    <a:gd name="T77" fmla="*/ 16 h 21"/>
                    <a:gd name="T78" fmla="*/ 8 w 29"/>
                    <a:gd name="T79" fmla="*/ 17 h 21"/>
                    <a:gd name="T80" fmla="*/ 4 w 29"/>
                    <a:gd name="T81" fmla="*/ 18 h 21"/>
                    <a:gd name="T82" fmla="*/ 6 w 29"/>
                    <a:gd name="T83" fmla="*/ 19 h 21"/>
                    <a:gd name="T84" fmla="*/ 8 w 29"/>
                    <a:gd name="T85" fmla="*/ 18 h 21"/>
                    <a:gd name="T86" fmla="*/ 9 w 29"/>
                    <a:gd name="T87" fmla="*/ 19 h 21"/>
                    <a:gd name="T88" fmla="*/ 11 w 29"/>
                    <a:gd name="T89" fmla="*/ 18 h 21"/>
                    <a:gd name="T90" fmla="*/ 10 w 29"/>
                    <a:gd name="T91" fmla="*/ 19 h 21"/>
                    <a:gd name="T92" fmla="*/ 7 w 29"/>
                    <a:gd name="T93" fmla="*/ 20 h 21"/>
                    <a:gd name="T94" fmla="*/ 4 w 29"/>
                    <a:gd name="T95" fmla="*/ 20 h 21"/>
                    <a:gd name="T96" fmla="*/ 6 w 29"/>
                    <a:gd name="T97" fmla="*/ 2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9" h="21">
                      <a:moveTo>
                        <a:pt x="7" y="20"/>
                      </a:moveTo>
                      <a:cubicBezTo>
                        <a:pt x="7" y="20"/>
                        <a:pt x="7" y="20"/>
                        <a:pt x="8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9" y="20"/>
                        <a:pt x="10" y="20"/>
                        <a:pt x="10" y="20"/>
                      </a:cubicBezTo>
                      <a:cubicBezTo>
                        <a:pt x="11" y="20"/>
                        <a:pt x="11" y="19"/>
                        <a:pt x="12" y="19"/>
                      </a:cubicBezTo>
                      <a:cubicBezTo>
                        <a:pt x="12" y="19"/>
                        <a:pt x="13" y="19"/>
                        <a:pt x="13" y="19"/>
                      </a:cubicBezTo>
                      <a:cubicBezTo>
                        <a:pt x="14" y="19"/>
                        <a:pt x="14" y="19"/>
                        <a:pt x="15" y="19"/>
                      </a:cubicBezTo>
                      <a:cubicBezTo>
                        <a:pt x="15" y="18"/>
                        <a:pt x="16" y="18"/>
                        <a:pt x="17" y="18"/>
                      </a:cubicBezTo>
                      <a:cubicBezTo>
                        <a:pt x="18" y="18"/>
                        <a:pt x="18" y="18"/>
                        <a:pt x="18" y="18"/>
                      </a:cubicBezTo>
                      <a:cubicBezTo>
                        <a:pt x="20" y="18"/>
                        <a:pt x="20" y="18"/>
                        <a:pt x="22" y="19"/>
                      </a:cubicBezTo>
                      <a:cubicBezTo>
                        <a:pt x="22" y="19"/>
                        <a:pt x="23" y="19"/>
                        <a:pt x="23" y="19"/>
                      </a:cubicBezTo>
                      <a:cubicBezTo>
                        <a:pt x="23" y="19"/>
                        <a:pt x="23" y="19"/>
                        <a:pt x="24" y="19"/>
                      </a:cubicBezTo>
                      <a:cubicBezTo>
                        <a:pt x="26" y="19"/>
                        <a:pt x="28" y="19"/>
                        <a:pt x="29" y="19"/>
                      </a:cubicBezTo>
                      <a:cubicBezTo>
                        <a:pt x="29" y="19"/>
                        <a:pt x="29" y="19"/>
                        <a:pt x="29" y="19"/>
                      </a:cubicBezTo>
                      <a:cubicBezTo>
                        <a:pt x="29" y="18"/>
                        <a:pt x="29" y="18"/>
                        <a:pt x="29" y="18"/>
                      </a:cubicBezTo>
                      <a:cubicBezTo>
                        <a:pt x="29" y="17"/>
                        <a:pt x="29" y="17"/>
                        <a:pt x="29" y="17"/>
                      </a:cubicBezTo>
                      <a:cubicBezTo>
                        <a:pt x="29" y="16"/>
                        <a:pt x="28" y="16"/>
                        <a:pt x="28" y="16"/>
                      </a:cubicBezTo>
                      <a:cubicBezTo>
                        <a:pt x="28" y="16"/>
                        <a:pt x="28" y="15"/>
                        <a:pt x="27" y="15"/>
                      </a:cubicBezTo>
                      <a:cubicBezTo>
                        <a:pt x="27" y="15"/>
                        <a:pt x="27" y="15"/>
                        <a:pt x="27" y="15"/>
                      </a:cubicBezTo>
                      <a:cubicBezTo>
                        <a:pt x="27" y="15"/>
                        <a:pt x="27" y="15"/>
                        <a:pt x="27" y="15"/>
                      </a:cubicBezTo>
                      <a:cubicBezTo>
                        <a:pt x="27" y="14"/>
                        <a:pt x="26" y="14"/>
                        <a:pt x="26" y="14"/>
                      </a:cubicBezTo>
                      <a:cubicBezTo>
                        <a:pt x="26" y="14"/>
                        <a:pt x="26" y="14"/>
                        <a:pt x="26" y="14"/>
                      </a:cubicBezTo>
                      <a:cubicBezTo>
                        <a:pt x="26" y="13"/>
                        <a:pt x="26" y="13"/>
                        <a:pt x="26" y="12"/>
                      </a:cubicBezTo>
                      <a:cubicBezTo>
                        <a:pt x="26" y="12"/>
                        <a:pt x="26" y="12"/>
                        <a:pt x="25" y="11"/>
                      </a:cubicBezTo>
                      <a:cubicBezTo>
                        <a:pt x="25" y="10"/>
                        <a:pt x="25" y="10"/>
                        <a:pt x="25" y="10"/>
                      </a:cubicBezTo>
                      <a:cubicBezTo>
                        <a:pt x="25" y="9"/>
                        <a:pt x="25" y="9"/>
                        <a:pt x="25" y="9"/>
                      </a:cubicBezTo>
                      <a:cubicBezTo>
                        <a:pt x="24" y="9"/>
                        <a:pt x="24" y="8"/>
                        <a:pt x="24" y="8"/>
                      </a:cubicBezTo>
                      <a:cubicBezTo>
                        <a:pt x="23" y="8"/>
                        <a:pt x="23" y="7"/>
                        <a:pt x="22" y="7"/>
                      </a:cubicBezTo>
                      <a:cubicBezTo>
                        <a:pt x="21" y="6"/>
                        <a:pt x="21" y="5"/>
                        <a:pt x="21" y="5"/>
                      </a:cubicBezTo>
                      <a:cubicBezTo>
                        <a:pt x="21" y="5"/>
                        <a:pt x="20" y="5"/>
                        <a:pt x="20" y="4"/>
                      </a:cubicBezTo>
                      <a:cubicBezTo>
                        <a:pt x="19" y="4"/>
                        <a:pt x="19" y="3"/>
                        <a:pt x="19" y="3"/>
                      </a:cubicBezTo>
                      <a:cubicBezTo>
                        <a:pt x="19" y="2"/>
                        <a:pt x="19" y="2"/>
                        <a:pt x="19" y="2"/>
                      </a:cubicBezTo>
                      <a:cubicBezTo>
                        <a:pt x="19" y="2"/>
                        <a:pt x="18" y="2"/>
                        <a:pt x="18" y="2"/>
                      </a:cubicBezTo>
                      <a:cubicBezTo>
                        <a:pt x="18" y="2"/>
                        <a:pt x="17" y="2"/>
                        <a:pt x="17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5" y="1"/>
                        <a:pt x="15" y="0"/>
                        <a:pt x="15" y="0"/>
                      </a:cubicBezTo>
                      <a:cubicBezTo>
                        <a:pt x="14" y="0"/>
                        <a:pt x="14" y="0"/>
                        <a:pt x="13" y="0"/>
                      </a:cubicBezTo>
                      <a:cubicBezTo>
                        <a:pt x="13" y="0"/>
                        <a:pt x="13" y="0"/>
                        <a:pt x="12" y="0"/>
                      </a:cubicBezTo>
                      <a:cubicBezTo>
                        <a:pt x="12" y="0"/>
                        <a:pt x="11" y="0"/>
                        <a:pt x="11" y="0"/>
                      </a:cubicBezTo>
                      <a:cubicBezTo>
                        <a:pt x="10" y="1"/>
                        <a:pt x="9" y="1"/>
                        <a:pt x="9" y="1"/>
                      </a:cubicBezTo>
                      <a:cubicBezTo>
                        <a:pt x="8" y="1"/>
                        <a:pt x="8" y="1"/>
                        <a:pt x="7" y="1"/>
                      </a:cubicBezTo>
                      <a:cubicBezTo>
                        <a:pt x="7" y="1"/>
                        <a:pt x="7" y="1"/>
                        <a:pt x="6" y="1"/>
                      </a:cubicBezTo>
                      <a:cubicBezTo>
                        <a:pt x="6" y="1"/>
                        <a:pt x="5" y="1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3"/>
                        <a:pt x="5" y="4"/>
                        <a:pt x="5" y="4"/>
                      </a:cubicBezTo>
                      <a:cubicBezTo>
                        <a:pt x="4" y="5"/>
                        <a:pt x="3" y="6"/>
                        <a:pt x="3" y="7"/>
                      </a:cubicBezTo>
                      <a:cubicBezTo>
                        <a:pt x="3" y="8"/>
                        <a:pt x="2" y="8"/>
                        <a:pt x="2" y="8"/>
                      </a:cubicBezTo>
                      <a:cubicBezTo>
                        <a:pt x="2" y="9"/>
                        <a:pt x="2" y="9"/>
                        <a:pt x="1" y="9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10"/>
                        <a:pt x="0" y="10"/>
                        <a:pt x="1" y="10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3" y="11"/>
                        <a:pt x="3" y="12"/>
                        <a:pt x="3" y="12"/>
                      </a:cubicBezTo>
                      <a:cubicBezTo>
                        <a:pt x="3" y="12"/>
                        <a:pt x="4" y="13"/>
                        <a:pt x="4" y="13"/>
                      </a:cubicBezTo>
                      <a:cubicBezTo>
                        <a:pt x="4" y="12"/>
                        <a:pt x="5" y="12"/>
                        <a:pt x="5" y="12"/>
                      </a:cubicBezTo>
                      <a:cubicBezTo>
                        <a:pt x="5" y="12"/>
                        <a:pt x="5" y="13"/>
                        <a:pt x="5" y="13"/>
                      </a:cubicBezTo>
                      <a:cubicBezTo>
                        <a:pt x="4" y="13"/>
                        <a:pt x="4" y="13"/>
                        <a:pt x="4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6" y="14"/>
                        <a:pt x="6" y="14"/>
                        <a:pt x="6" y="14"/>
                      </a:cubicBezTo>
                      <a:cubicBezTo>
                        <a:pt x="7" y="14"/>
                        <a:pt x="7" y="14"/>
                        <a:pt x="8" y="14"/>
                      </a:cubicBezTo>
                      <a:cubicBezTo>
                        <a:pt x="8" y="14"/>
                        <a:pt x="8" y="14"/>
                        <a:pt x="9" y="14"/>
                      </a:cubicBezTo>
                      <a:cubicBezTo>
                        <a:pt x="9" y="14"/>
                        <a:pt x="9" y="13"/>
                        <a:pt x="9" y="13"/>
                      </a:cubicBezTo>
                      <a:cubicBezTo>
                        <a:pt x="10" y="13"/>
                        <a:pt x="10" y="13"/>
                        <a:pt x="11" y="13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12" y="13"/>
                        <a:pt x="12" y="12"/>
                        <a:pt x="13" y="13"/>
                      </a:cubicBezTo>
                      <a:cubicBezTo>
                        <a:pt x="14" y="13"/>
                        <a:pt x="14" y="14"/>
                        <a:pt x="15" y="14"/>
                      </a:cubicBezTo>
                      <a:cubicBezTo>
                        <a:pt x="15" y="14"/>
                        <a:pt x="15" y="14"/>
                        <a:pt x="16" y="14"/>
                      </a:cubicBezTo>
                      <a:cubicBezTo>
                        <a:pt x="16" y="14"/>
                        <a:pt x="17" y="14"/>
                        <a:pt x="17" y="14"/>
                      </a:cubicBezTo>
                      <a:cubicBezTo>
                        <a:pt x="18" y="14"/>
                        <a:pt x="18" y="14"/>
                        <a:pt x="18" y="15"/>
                      </a:cubicBezTo>
                      <a:cubicBezTo>
                        <a:pt x="18" y="15"/>
                        <a:pt x="18" y="15"/>
                        <a:pt x="18" y="15"/>
                      </a:cubicBezTo>
                      <a:cubicBezTo>
                        <a:pt x="18" y="15"/>
                        <a:pt x="18" y="15"/>
                        <a:pt x="18" y="15"/>
                      </a:cubicBezTo>
                      <a:cubicBezTo>
                        <a:pt x="18" y="15"/>
                        <a:pt x="18" y="16"/>
                        <a:pt x="18" y="16"/>
                      </a:cubicBezTo>
                      <a:cubicBezTo>
                        <a:pt x="18" y="16"/>
                        <a:pt x="17" y="16"/>
                        <a:pt x="17" y="16"/>
                      </a:cubicBezTo>
                      <a:cubicBezTo>
                        <a:pt x="17" y="16"/>
                        <a:pt x="17" y="16"/>
                        <a:pt x="17" y="16"/>
                      </a:cubicBezTo>
                      <a:cubicBezTo>
                        <a:pt x="16" y="16"/>
                        <a:pt x="16" y="16"/>
                        <a:pt x="15" y="16"/>
                      </a:cubicBezTo>
                      <a:cubicBezTo>
                        <a:pt x="15" y="16"/>
                        <a:pt x="14" y="16"/>
                        <a:pt x="13" y="16"/>
                      </a:cubicBezTo>
                      <a:cubicBezTo>
                        <a:pt x="13" y="16"/>
                        <a:pt x="12" y="16"/>
                        <a:pt x="12" y="16"/>
                      </a:cubicBezTo>
                      <a:cubicBezTo>
                        <a:pt x="11" y="16"/>
                        <a:pt x="11" y="16"/>
                        <a:pt x="10" y="16"/>
                      </a:cubicBezTo>
                      <a:cubicBezTo>
                        <a:pt x="10" y="16"/>
                        <a:pt x="10" y="16"/>
                        <a:pt x="10" y="16"/>
                      </a:cubicBezTo>
                      <a:cubicBezTo>
                        <a:pt x="10" y="16"/>
                        <a:pt x="9" y="17"/>
                        <a:pt x="8" y="17"/>
                      </a:cubicBezTo>
                      <a:cubicBezTo>
                        <a:pt x="7" y="18"/>
                        <a:pt x="6" y="18"/>
                        <a:pt x="4" y="18"/>
                      </a:cubicBezTo>
                      <a:cubicBezTo>
                        <a:pt x="4" y="18"/>
                        <a:pt x="4" y="18"/>
                        <a:pt x="4" y="18"/>
                      </a:cubicBezTo>
                      <a:cubicBezTo>
                        <a:pt x="4" y="19"/>
                        <a:pt x="4" y="19"/>
                        <a:pt x="5" y="19"/>
                      </a:cubicBezTo>
                      <a:cubicBezTo>
                        <a:pt x="5" y="19"/>
                        <a:pt x="6" y="19"/>
                        <a:pt x="6" y="19"/>
                      </a:cubicBezTo>
                      <a:cubicBezTo>
                        <a:pt x="6" y="19"/>
                        <a:pt x="7" y="19"/>
                        <a:pt x="7" y="19"/>
                      </a:cubicBezTo>
                      <a:cubicBezTo>
                        <a:pt x="7" y="19"/>
                        <a:pt x="7" y="18"/>
                        <a:pt x="8" y="18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9" y="19"/>
                        <a:pt x="10" y="18"/>
                        <a:pt x="10" y="18"/>
                      </a:cubicBezTo>
                      <a:cubicBezTo>
                        <a:pt x="10" y="18"/>
                        <a:pt x="11" y="18"/>
                        <a:pt x="11" y="18"/>
                      </a:cubicBezTo>
                      <a:cubicBezTo>
                        <a:pt x="11" y="19"/>
                        <a:pt x="10" y="19"/>
                        <a:pt x="10" y="19"/>
                      </a:cubicBezTo>
                      <a:cubicBezTo>
                        <a:pt x="10" y="19"/>
                        <a:pt x="10" y="19"/>
                        <a:pt x="10" y="19"/>
                      </a:cubicBezTo>
                      <a:cubicBezTo>
                        <a:pt x="9" y="20"/>
                        <a:pt x="9" y="20"/>
                        <a:pt x="9" y="20"/>
                      </a:cubicBezTo>
                      <a:cubicBezTo>
                        <a:pt x="8" y="20"/>
                        <a:pt x="8" y="20"/>
                        <a:pt x="7" y="20"/>
                      </a:cubicBezTo>
                      <a:cubicBezTo>
                        <a:pt x="7" y="20"/>
                        <a:pt x="6" y="20"/>
                        <a:pt x="6" y="20"/>
                      </a:cubicBezTo>
                      <a:cubicBezTo>
                        <a:pt x="5" y="20"/>
                        <a:pt x="5" y="20"/>
                        <a:pt x="4" y="20"/>
                      </a:cubicBezTo>
                      <a:cubicBezTo>
                        <a:pt x="4" y="20"/>
                        <a:pt x="4" y="20"/>
                        <a:pt x="4" y="21"/>
                      </a:cubicBezTo>
                      <a:cubicBezTo>
                        <a:pt x="5" y="20"/>
                        <a:pt x="5" y="20"/>
                        <a:pt x="6" y="20"/>
                      </a:cubicBezTo>
                      <a:cubicBezTo>
                        <a:pt x="6" y="20"/>
                        <a:pt x="6" y="20"/>
                        <a:pt x="7" y="2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421" name="Freeform 170"/>
                <p:cNvSpPr>
                  <a:spLocks noEditPoints="1"/>
                </p:cNvSpPr>
                <p:nvPr/>
              </p:nvSpPr>
              <p:spPr bwMode="auto">
                <a:xfrm>
                  <a:off x="3764" y="2219"/>
                  <a:ext cx="35" cy="29"/>
                </a:xfrm>
                <a:custGeom>
                  <a:avLst/>
                  <a:gdLst>
                    <a:gd name="T0" fmla="*/ 2 w 13"/>
                    <a:gd name="T1" fmla="*/ 1 h 11"/>
                    <a:gd name="T2" fmla="*/ 2 w 13"/>
                    <a:gd name="T3" fmla="*/ 2 h 11"/>
                    <a:gd name="T4" fmla="*/ 2 w 13"/>
                    <a:gd name="T5" fmla="*/ 2 h 11"/>
                    <a:gd name="T6" fmla="*/ 2 w 13"/>
                    <a:gd name="T7" fmla="*/ 1 h 11"/>
                    <a:gd name="T8" fmla="*/ 10 w 13"/>
                    <a:gd name="T9" fmla="*/ 8 h 11"/>
                    <a:gd name="T10" fmla="*/ 10 w 13"/>
                    <a:gd name="T11" fmla="*/ 9 h 11"/>
                    <a:gd name="T12" fmla="*/ 11 w 13"/>
                    <a:gd name="T13" fmla="*/ 9 h 11"/>
                    <a:gd name="T14" fmla="*/ 11 w 13"/>
                    <a:gd name="T15" fmla="*/ 9 h 11"/>
                    <a:gd name="T16" fmla="*/ 10 w 13"/>
                    <a:gd name="T17" fmla="*/ 8 h 11"/>
                    <a:gd name="T18" fmla="*/ 9 w 13"/>
                    <a:gd name="T19" fmla="*/ 9 h 11"/>
                    <a:gd name="T20" fmla="*/ 9 w 13"/>
                    <a:gd name="T21" fmla="*/ 9 h 11"/>
                    <a:gd name="T22" fmla="*/ 8 w 13"/>
                    <a:gd name="T23" fmla="*/ 9 h 11"/>
                    <a:gd name="T24" fmla="*/ 8 w 13"/>
                    <a:gd name="T25" fmla="*/ 10 h 11"/>
                    <a:gd name="T26" fmla="*/ 8 w 13"/>
                    <a:gd name="T27" fmla="*/ 10 h 11"/>
                    <a:gd name="T28" fmla="*/ 9 w 13"/>
                    <a:gd name="T29" fmla="*/ 11 h 11"/>
                    <a:gd name="T30" fmla="*/ 9 w 13"/>
                    <a:gd name="T31" fmla="*/ 10 h 11"/>
                    <a:gd name="T32" fmla="*/ 9 w 13"/>
                    <a:gd name="T33" fmla="*/ 9 h 11"/>
                    <a:gd name="T34" fmla="*/ 12 w 13"/>
                    <a:gd name="T35" fmla="*/ 4 h 11"/>
                    <a:gd name="T36" fmla="*/ 12 w 13"/>
                    <a:gd name="T37" fmla="*/ 4 h 11"/>
                    <a:gd name="T38" fmla="*/ 12 w 13"/>
                    <a:gd name="T39" fmla="*/ 5 h 11"/>
                    <a:gd name="T40" fmla="*/ 12 w 13"/>
                    <a:gd name="T41" fmla="*/ 5 h 11"/>
                    <a:gd name="T42" fmla="*/ 13 w 13"/>
                    <a:gd name="T43" fmla="*/ 5 h 11"/>
                    <a:gd name="T44" fmla="*/ 13 w 13"/>
                    <a:gd name="T45" fmla="*/ 4 h 11"/>
                    <a:gd name="T46" fmla="*/ 12 w 13"/>
                    <a:gd name="T47" fmla="*/ 4 h 11"/>
                    <a:gd name="T48" fmla="*/ 11 w 13"/>
                    <a:gd name="T49" fmla="*/ 2 h 11"/>
                    <a:gd name="T50" fmla="*/ 12 w 13"/>
                    <a:gd name="T51" fmla="*/ 2 h 11"/>
                    <a:gd name="T52" fmla="*/ 12 w 13"/>
                    <a:gd name="T53" fmla="*/ 1 h 11"/>
                    <a:gd name="T54" fmla="*/ 11 w 13"/>
                    <a:gd name="T55" fmla="*/ 1 h 11"/>
                    <a:gd name="T56" fmla="*/ 11 w 13"/>
                    <a:gd name="T57" fmla="*/ 1 h 11"/>
                    <a:gd name="T58" fmla="*/ 11 w 13"/>
                    <a:gd name="T59" fmla="*/ 2 h 11"/>
                    <a:gd name="T60" fmla="*/ 6 w 13"/>
                    <a:gd name="T61" fmla="*/ 2 h 11"/>
                    <a:gd name="T62" fmla="*/ 5 w 13"/>
                    <a:gd name="T63" fmla="*/ 2 h 11"/>
                    <a:gd name="T64" fmla="*/ 5 w 13"/>
                    <a:gd name="T65" fmla="*/ 3 h 11"/>
                    <a:gd name="T66" fmla="*/ 5 w 13"/>
                    <a:gd name="T67" fmla="*/ 3 h 11"/>
                    <a:gd name="T68" fmla="*/ 6 w 13"/>
                    <a:gd name="T69" fmla="*/ 3 h 11"/>
                    <a:gd name="T70" fmla="*/ 6 w 13"/>
                    <a:gd name="T71" fmla="*/ 2 h 11"/>
                    <a:gd name="T72" fmla="*/ 1 w 13"/>
                    <a:gd name="T73" fmla="*/ 0 h 11"/>
                    <a:gd name="T74" fmla="*/ 0 w 13"/>
                    <a:gd name="T75" fmla="*/ 0 h 11"/>
                    <a:gd name="T76" fmla="*/ 0 w 13"/>
                    <a:gd name="T77" fmla="*/ 1 h 11"/>
                    <a:gd name="T78" fmla="*/ 1 w 13"/>
                    <a:gd name="T79" fmla="*/ 1 h 11"/>
                    <a:gd name="T80" fmla="*/ 1 w 13"/>
                    <a:gd name="T81" fmla="*/ 1 h 11"/>
                    <a:gd name="T82" fmla="*/ 2 w 13"/>
                    <a:gd name="T83" fmla="*/ 0 h 11"/>
                    <a:gd name="T84" fmla="*/ 1 w 13"/>
                    <a:gd name="T85" fmla="*/ 0 h 11"/>
                    <a:gd name="T86" fmla="*/ 5 w 13"/>
                    <a:gd name="T87" fmla="*/ 10 h 11"/>
                    <a:gd name="T88" fmla="*/ 4 w 13"/>
                    <a:gd name="T89" fmla="*/ 11 h 11"/>
                    <a:gd name="T90" fmla="*/ 5 w 13"/>
                    <a:gd name="T91" fmla="*/ 11 h 11"/>
                    <a:gd name="T92" fmla="*/ 5 w 13"/>
                    <a:gd name="T93" fmla="*/ 11 h 11"/>
                    <a:gd name="T94" fmla="*/ 5 w 13"/>
                    <a:gd name="T95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3" h="11">
                      <a:moveTo>
                        <a:pt x="2" y="1"/>
                      </a:moveTo>
                      <a:cubicBezTo>
                        <a:pt x="1" y="1"/>
                        <a:pt x="1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moveTo>
                        <a:pt x="10" y="8"/>
                      </a:moveTo>
                      <a:cubicBezTo>
                        <a:pt x="10" y="9"/>
                        <a:pt x="10" y="9"/>
                        <a:pt x="10" y="9"/>
                      </a:cubicBezTo>
                      <a:cubicBezTo>
                        <a:pt x="10" y="9"/>
                        <a:pt x="10" y="10"/>
                        <a:pt x="11" y="9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11" y="8"/>
                        <a:pt x="11" y="8"/>
                        <a:pt x="10" y="8"/>
                      </a:cubicBezTo>
                      <a:moveTo>
                        <a:pt x="9" y="9"/>
                      </a:move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8" y="9"/>
                        <a:pt x="8" y="8"/>
                        <a:pt x="8" y="9"/>
                      </a:cubicBezTo>
                      <a:cubicBezTo>
                        <a:pt x="8" y="9"/>
                        <a:pt x="7" y="9"/>
                        <a:pt x="8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9" y="11"/>
                        <a:pt x="9" y="11"/>
                        <a:pt x="9" y="11"/>
                      </a:cubicBezTo>
                      <a:cubicBezTo>
                        <a:pt x="9" y="11"/>
                        <a:pt x="9" y="10"/>
                        <a:pt x="9" y="10"/>
                      </a:cubicBezTo>
                      <a:cubicBezTo>
                        <a:pt x="9" y="10"/>
                        <a:pt x="9" y="10"/>
                        <a:pt x="9" y="9"/>
                      </a:cubicBezTo>
                      <a:moveTo>
                        <a:pt x="12" y="4"/>
                      </a:move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1" y="4"/>
                        <a:pt x="11" y="5"/>
                        <a:pt x="12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5"/>
                        <a:pt x="12" y="5"/>
                        <a:pt x="13" y="5"/>
                      </a:cubicBezTo>
                      <a:cubicBezTo>
                        <a:pt x="13" y="5"/>
                        <a:pt x="13" y="5"/>
                        <a:pt x="13" y="4"/>
                      </a:cubicBezTo>
                      <a:cubicBezTo>
                        <a:pt x="13" y="4"/>
                        <a:pt x="13" y="4"/>
                        <a:pt x="12" y="4"/>
                      </a:cubicBezTo>
                      <a:moveTo>
                        <a:pt x="11" y="2"/>
                      </a:move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2" y="2"/>
                        <a:pt x="12" y="1"/>
                        <a:pt x="12" y="1"/>
                      </a:cubicBezTo>
                      <a:cubicBezTo>
                        <a:pt x="12" y="1"/>
                        <a:pt x="12" y="0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2"/>
                        <a:pt x="11" y="2"/>
                        <a:pt x="11" y="2"/>
                      </a:cubicBezTo>
                      <a:moveTo>
                        <a:pt x="6" y="2"/>
                      </a:moveTo>
                      <a:cubicBezTo>
                        <a:pt x="5" y="2"/>
                        <a:pt x="6" y="2"/>
                        <a:pt x="5" y="2"/>
                      </a:cubicBezTo>
                      <a:cubicBezTo>
                        <a:pt x="5" y="2"/>
                        <a:pt x="5" y="2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6" y="2"/>
                        <a:pt x="6" y="2"/>
                      </a:cubicBezTo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2" y="0"/>
                        <a:pt x="1" y="0"/>
                        <a:pt x="1" y="0"/>
                      </a:cubicBezTo>
                      <a:moveTo>
                        <a:pt x="5" y="10"/>
                      </a:moveTo>
                      <a:cubicBezTo>
                        <a:pt x="4" y="10"/>
                        <a:pt x="4" y="10"/>
                        <a:pt x="4" y="11"/>
                      </a:cubicBezTo>
                      <a:cubicBezTo>
                        <a:pt x="4" y="11"/>
                        <a:pt x="4" y="11"/>
                        <a:pt x="5" y="11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5" y="10"/>
                        <a:pt x="5" y="10"/>
                        <a:pt x="5" y="1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422" name="Freeform 171"/>
                <p:cNvSpPr>
                  <a:spLocks/>
                </p:cNvSpPr>
                <p:nvPr/>
              </p:nvSpPr>
              <p:spPr bwMode="auto">
                <a:xfrm>
                  <a:off x="4766" y="1788"/>
                  <a:ext cx="212" cy="120"/>
                </a:xfrm>
                <a:custGeom>
                  <a:avLst/>
                  <a:gdLst>
                    <a:gd name="T0" fmla="*/ 58 w 80"/>
                    <a:gd name="T1" fmla="*/ 42 h 45"/>
                    <a:gd name="T2" fmla="*/ 58 w 80"/>
                    <a:gd name="T3" fmla="*/ 38 h 45"/>
                    <a:gd name="T4" fmla="*/ 57 w 80"/>
                    <a:gd name="T5" fmla="*/ 35 h 45"/>
                    <a:gd name="T6" fmla="*/ 55 w 80"/>
                    <a:gd name="T7" fmla="*/ 32 h 45"/>
                    <a:gd name="T8" fmla="*/ 59 w 80"/>
                    <a:gd name="T9" fmla="*/ 32 h 45"/>
                    <a:gd name="T10" fmla="*/ 61 w 80"/>
                    <a:gd name="T11" fmla="*/ 30 h 45"/>
                    <a:gd name="T12" fmla="*/ 63 w 80"/>
                    <a:gd name="T13" fmla="*/ 28 h 45"/>
                    <a:gd name="T14" fmla="*/ 64 w 80"/>
                    <a:gd name="T15" fmla="*/ 25 h 45"/>
                    <a:gd name="T16" fmla="*/ 66 w 80"/>
                    <a:gd name="T17" fmla="*/ 25 h 45"/>
                    <a:gd name="T18" fmla="*/ 70 w 80"/>
                    <a:gd name="T19" fmla="*/ 24 h 45"/>
                    <a:gd name="T20" fmla="*/ 70 w 80"/>
                    <a:gd name="T21" fmla="*/ 27 h 45"/>
                    <a:gd name="T22" fmla="*/ 74 w 80"/>
                    <a:gd name="T23" fmla="*/ 27 h 45"/>
                    <a:gd name="T24" fmla="*/ 76 w 80"/>
                    <a:gd name="T25" fmla="*/ 27 h 45"/>
                    <a:gd name="T26" fmla="*/ 78 w 80"/>
                    <a:gd name="T27" fmla="*/ 26 h 45"/>
                    <a:gd name="T28" fmla="*/ 80 w 80"/>
                    <a:gd name="T29" fmla="*/ 25 h 45"/>
                    <a:gd name="T30" fmla="*/ 76 w 80"/>
                    <a:gd name="T31" fmla="*/ 23 h 45"/>
                    <a:gd name="T32" fmla="*/ 75 w 80"/>
                    <a:gd name="T33" fmla="*/ 22 h 45"/>
                    <a:gd name="T34" fmla="*/ 73 w 80"/>
                    <a:gd name="T35" fmla="*/ 23 h 45"/>
                    <a:gd name="T36" fmla="*/ 70 w 80"/>
                    <a:gd name="T37" fmla="*/ 22 h 45"/>
                    <a:gd name="T38" fmla="*/ 69 w 80"/>
                    <a:gd name="T39" fmla="*/ 20 h 45"/>
                    <a:gd name="T40" fmla="*/ 72 w 80"/>
                    <a:gd name="T41" fmla="*/ 17 h 45"/>
                    <a:gd name="T42" fmla="*/ 71 w 80"/>
                    <a:gd name="T43" fmla="*/ 17 h 45"/>
                    <a:gd name="T44" fmla="*/ 62 w 80"/>
                    <a:gd name="T45" fmla="*/ 23 h 45"/>
                    <a:gd name="T46" fmla="*/ 60 w 80"/>
                    <a:gd name="T47" fmla="*/ 26 h 45"/>
                    <a:gd name="T48" fmla="*/ 57 w 80"/>
                    <a:gd name="T49" fmla="*/ 25 h 45"/>
                    <a:gd name="T50" fmla="*/ 57 w 80"/>
                    <a:gd name="T51" fmla="*/ 23 h 45"/>
                    <a:gd name="T52" fmla="*/ 52 w 80"/>
                    <a:gd name="T53" fmla="*/ 24 h 45"/>
                    <a:gd name="T54" fmla="*/ 50 w 80"/>
                    <a:gd name="T55" fmla="*/ 19 h 45"/>
                    <a:gd name="T56" fmla="*/ 48 w 80"/>
                    <a:gd name="T57" fmla="*/ 15 h 45"/>
                    <a:gd name="T58" fmla="*/ 45 w 80"/>
                    <a:gd name="T59" fmla="*/ 12 h 45"/>
                    <a:gd name="T60" fmla="*/ 41 w 80"/>
                    <a:gd name="T61" fmla="*/ 10 h 45"/>
                    <a:gd name="T62" fmla="*/ 34 w 80"/>
                    <a:gd name="T63" fmla="*/ 10 h 45"/>
                    <a:gd name="T64" fmla="*/ 27 w 80"/>
                    <a:gd name="T65" fmla="*/ 10 h 45"/>
                    <a:gd name="T66" fmla="*/ 23 w 80"/>
                    <a:gd name="T67" fmla="*/ 6 h 45"/>
                    <a:gd name="T68" fmla="*/ 13 w 80"/>
                    <a:gd name="T69" fmla="*/ 0 h 45"/>
                    <a:gd name="T70" fmla="*/ 11 w 80"/>
                    <a:gd name="T71" fmla="*/ 5 h 45"/>
                    <a:gd name="T72" fmla="*/ 12 w 80"/>
                    <a:gd name="T73" fmla="*/ 0 h 45"/>
                    <a:gd name="T74" fmla="*/ 1 w 80"/>
                    <a:gd name="T75" fmla="*/ 4 h 45"/>
                    <a:gd name="T76" fmla="*/ 6 w 80"/>
                    <a:gd name="T77" fmla="*/ 24 h 45"/>
                    <a:gd name="T78" fmla="*/ 6 w 80"/>
                    <a:gd name="T79" fmla="*/ 20 h 45"/>
                    <a:gd name="T80" fmla="*/ 8 w 80"/>
                    <a:gd name="T81" fmla="*/ 19 h 45"/>
                    <a:gd name="T82" fmla="*/ 9 w 80"/>
                    <a:gd name="T83" fmla="*/ 18 h 45"/>
                    <a:gd name="T84" fmla="*/ 12 w 80"/>
                    <a:gd name="T85" fmla="*/ 18 h 45"/>
                    <a:gd name="T86" fmla="*/ 13 w 80"/>
                    <a:gd name="T87" fmla="*/ 16 h 45"/>
                    <a:gd name="T88" fmla="*/ 16 w 80"/>
                    <a:gd name="T89" fmla="*/ 17 h 45"/>
                    <a:gd name="T90" fmla="*/ 20 w 80"/>
                    <a:gd name="T91" fmla="*/ 19 h 45"/>
                    <a:gd name="T92" fmla="*/ 21 w 80"/>
                    <a:gd name="T93" fmla="*/ 21 h 45"/>
                    <a:gd name="T94" fmla="*/ 22 w 80"/>
                    <a:gd name="T95" fmla="*/ 23 h 45"/>
                    <a:gd name="T96" fmla="*/ 27 w 80"/>
                    <a:gd name="T97" fmla="*/ 23 h 45"/>
                    <a:gd name="T98" fmla="*/ 30 w 80"/>
                    <a:gd name="T99" fmla="*/ 28 h 45"/>
                    <a:gd name="T100" fmla="*/ 33 w 80"/>
                    <a:gd name="T101" fmla="*/ 31 h 45"/>
                    <a:gd name="T102" fmla="*/ 43 w 80"/>
                    <a:gd name="T103" fmla="*/ 37 h 45"/>
                    <a:gd name="T104" fmla="*/ 48 w 80"/>
                    <a:gd name="T105" fmla="*/ 39 h 45"/>
                    <a:gd name="T106" fmla="*/ 51 w 80"/>
                    <a:gd name="T107" fmla="*/ 40 h 45"/>
                    <a:gd name="T108" fmla="*/ 54 w 80"/>
                    <a:gd name="T109" fmla="*/ 44 h 45"/>
                    <a:gd name="T110" fmla="*/ 57 w 80"/>
                    <a:gd name="T111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80" h="45">
                      <a:moveTo>
                        <a:pt x="57" y="45"/>
                      </a:moveTo>
                      <a:cubicBezTo>
                        <a:pt x="57" y="44"/>
                        <a:pt x="57" y="44"/>
                        <a:pt x="57" y="44"/>
                      </a:cubicBezTo>
                      <a:cubicBezTo>
                        <a:pt x="57" y="43"/>
                        <a:pt x="57" y="43"/>
                        <a:pt x="57" y="43"/>
                      </a:cubicBezTo>
                      <a:cubicBezTo>
                        <a:pt x="57" y="43"/>
                        <a:pt x="58" y="42"/>
                        <a:pt x="58" y="42"/>
                      </a:cubicBezTo>
                      <a:cubicBezTo>
                        <a:pt x="58" y="42"/>
                        <a:pt x="58" y="42"/>
                        <a:pt x="58" y="41"/>
                      </a:cubicBezTo>
                      <a:cubicBezTo>
                        <a:pt x="59" y="41"/>
                        <a:pt x="59" y="41"/>
                        <a:pt x="59" y="40"/>
                      </a:cubicBezTo>
                      <a:cubicBezTo>
                        <a:pt x="59" y="40"/>
                        <a:pt x="59" y="39"/>
                        <a:pt x="59" y="39"/>
                      </a:cubicBezTo>
                      <a:cubicBezTo>
                        <a:pt x="58" y="39"/>
                        <a:pt x="58" y="39"/>
                        <a:pt x="58" y="38"/>
                      </a:cubicBezTo>
                      <a:cubicBezTo>
                        <a:pt x="58" y="38"/>
                        <a:pt x="58" y="38"/>
                        <a:pt x="58" y="37"/>
                      </a:cubicBezTo>
                      <a:cubicBezTo>
                        <a:pt x="58" y="37"/>
                        <a:pt x="58" y="36"/>
                        <a:pt x="58" y="36"/>
                      </a:cubicBezTo>
                      <a:cubicBezTo>
                        <a:pt x="58" y="36"/>
                        <a:pt x="58" y="36"/>
                        <a:pt x="58" y="36"/>
                      </a:cubicBezTo>
                      <a:cubicBezTo>
                        <a:pt x="58" y="36"/>
                        <a:pt x="58" y="36"/>
                        <a:pt x="57" y="35"/>
                      </a:cubicBezTo>
                      <a:cubicBezTo>
                        <a:pt x="56" y="35"/>
                        <a:pt x="56" y="35"/>
                        <a:pt x="56" y="35"/>
                      </a:cubicBezTo>
                      <a:cubicBezTo>
                        <a:pt x="55" y="35"/>
                        <a:pt x="55" y="34"/>
                        <a:pt x="55" y="34"/>
                      </a:cubicBezTo>
                      <a:cubicBezTo>
                        <a:pt x="55" y="34"/>
                        <a:pt x="55" y="34"/>
                        <a:pt x="55" y="34"/>
                      </a:cubicBezTo>
                      <a:cubicBezTo>
                        <a:pt x="55" y="33"/>
                        <a:pt x="55" y="33"/>
                        <a:pt x="55" y="32"/>
                      </a:cubicBezTo>
                      <a:cubicBezTo>
                        <a:pt x="55" y="32"/>
                        <a:pt x="56" y="32"/>
                        <a:pt x="56" y="32"/>
                      </a:cubicBezTo>
                      <a:cubicBezTo>
                        <a:pt x="56" y="32"/>
                        <a:pt x="56" y="32"/>
                        <a:pt x="56" y="32"/>
                      </a:cubicBezTo>
                      <a:cubicBezTo>
                        <a:pt x="57" y="32"/>
                        <a:pt x="57" y="32"/>
                        <a:pt x="58" y="32"/>
                      </a:cubicBezTo>
                      <a:cubicBezTo>
                        <a:pt x="58" y="32"/>
                        <a:pt x="58" y="32"/>
                        <a:pt x="59" y="32"/>
                      </a:cubicBezTo>
                      <a:cubicBezTo>
                        <a:pt x="59" y="32"/>
                        <a:pt x="59" y="32"/>
                        <a:pt x="59" y="32"/>
                      </a:cubicBezTo>
                      <a:cubicBezTo>
                        <a:pt x="59" y="32"/>
                        <a:pt x="60" y="32"/>
                        <a:pt x="60" y="31"/>
                      </a:cubicBezTo>
                      <a:cubicBezTo>
                        <a:pt x="60" y="31"/>
                        <a:pt x="60" y="31"/>
                        <a:pt x="60" y="31"/>
                      </a:cubicBezTo>
                      <a:cubicBezTo>
                        <a:pt x="60" y="30"/>
                        <a:pt x="60" y="30"/>
                        <a:pt x="61" y="30"/>
                      </a:cubicBezTo>
                      <a:cubicBezTo>
                        <a:pt x="61" y="30"/>
                        <a:pt x="61" y="29"/>
                        <a:pt x="61" y="29"/>
                      </a:cubicBezTo>
                      <a:cubicBezTo>
                        <a:pt x="61" y="29"/>
                        <a:pt x="61" y="29"/>
                        <a:pt x="61" y="29"/>
                      </a:cubicBezTo>
                      <a:cubicBezTo>
                        <a:pt x="62" y="28"/>
                        <a:pt x="62" y="28"/>
                        <a:pt x="62" y="28"/>
                      </a:cubicBezTo>
                      <a:cubicBezTo>
                        <a:pt x="63" y="28"/>
                        <a:pt x="63" y="28"/>
                        <a:pt x="63" y="28"/>
                      </a:cubicBezTo>
                      <a:cubicBezTo>
                        <a:pt x="63" y="28"/>
                        <a:pt x="63" y="28"/>
                        <a:pt x="63" y="27"/>
                      </a:cubicBezTo>
                      <a:cubicBezTo>
                        <a:pt x="63" y="27"/>
                        <a:pt x="63" y="26"/>
                        <a:pt x="63" y="26"/>
                      </a:cubicBezTo>
                      <a:cubicBezTo>
                        <a:pt x="63" y="26"/>
                        <a:pt x="63" y="26"/>
                        <a:pt x="63" y="26"/>
                      </a:cubicBezTo>
                      <a:cubicBezTo>
                        <a:pt x="63" y="25"/>
                        <a:pt x="63" y="25"/>
                        <a:pt x="64" y="25"/>
                      </a:cubicBezTo>
                      <a:cubicBezTo>
                        <a:pt x="64" y="25"/>
                        <a:pt x="64" y="25"/>
                        <a:pt x="64" y="25"/>
                      </a:cubicBezTo>
                      <a:cubicBezTo>
                        <a:pt x="65" y="25"/>
                        <a:pt x="65" y="25"/>
                        <a:pt x="65" y="25"/>
                      </a:cubicBezTo>
                      <a:cubicBezTo>
                        <a:pt x="65" y="25"/>
                        <a:pt x="65" y="25"/>
                        <a:pt x="65" y="25"/>
                      </a:cubicBezTo>
                      <a:cubicBezTo>
                        <a:pt x="65" y="26"/>
                        <a:pt x="65" y="26"/>
                        <a:pt x="66" y="25"/>
                      </a:cubicBezTo>
                      <a:cubicBezTo>
                        <a:pt x="66" y="25"/>
                        <a:pt x="67" y="24"/>
                        <a:pt x="68" y="24"/>
                      </a:cubicBezTo>
                      <a:cubicBezTo>
                        <a:pt x="68" y="24"/>
                        <a:pt x="68" y="24"/>
                        <a:pt x="68" y="24"/>
                      </a:cubicBezTo>
                      <a:cubicBezTo>
                        <a:pt x="68" y="24"/>
                        <a:pt x="68" y="24"/>
                        <a:pt x="69" y="24"/>
                      </a:cubicBezTo>
                      <a:cubicBezTo>
                        <a:pt x="69" y="24"/>
                        <a:pt x="69" y="24"/>
                        <a:pt x="70" y="24"/>
                      </a:cubicBezTo>
                      <a:cubicBezTo>
                        <a:pt x="70" y="24"/>
                        <a:pt x="70" y="25"/>
                        <a:pt x="70" y="25"/>
                      </a:cubicBezTo>
                      <a:cubicBezTo>
                        <a:pt x="70" y="25"/>
                        <a:pt x="70" y="26"/>
                        <a:pt x="70" y="26"/>
                      </a:cubicBezTo>
                      <a:cubicBezTo>
                        <a:pt x="70" y="26"/>
                        <a:pt x="70" y="27"/>
                        <a:pt x="70" y="27"/>
                      </a:cubicBezTo>
                      <a:cubicBezTo>
                        <a:pt x="70" y="27"/>
                        <a:pt x="70" y="27"/>
                        <a:pt x="70" y="27"/>
                      </a:cubicBezTo>
                      <a:cubicBezTo>
                        <a:pt x="70" y="28"/>
                        <a:pt x="71" y="27"/>
                        <a:pt x="72" y="27"/>
                      </a:cubicBezTo>
                      <a:cubicBezTo>
                        <a:pt x="72" y="27"/>
                        <a:pt x="72" y="27"/>
                        <a:pt x="72" y="27"/>
                      </a:cubicBezTo>
                      <a:cubicBezTo>
                        <a:pt x="72" y="27"/>
                        <a:pt x="72" y="27"/>
                        <a:pt x="72" y="27"/>
                      </a:cubicBezTo>
                      <a:cubicBezTo>
                        <a:pt x="73" y="27"/>
                        <a:pt x="73" y="27"/>
                        <a:pt x="74" y="27"/>
                      </a:cubicBezTo>
                      <a:cubicBezTo>
                        <a:pt x="74" y="27"/>
                        <a:pt x="74" y="28"/>
                        <a:pt x="74" y="28"/>
                      </a:cubicBezTo>
                      <a:cubicBezTo>
                        <a:pt x="75" y="28"/>
                        <a:pt x="75" y="28"/>
                        <a:pt x="75" y="28"/>
                      </a:cubicBezTo>
                      <a:cubicBezTo>
                        <a:pt x="75" y="28"/>
                        <a:pt x="76" y="27"/>
                        <a:pt x="76" y="27"/>
                      </a:cubicBezTo>
                      <a:cubicBezTo>
                        <a:pt x="76" y="27"/>
                        <a:pt x="76" y="27"/>
                        <a:pt x="76" y="27"/>
                      </a:cubicBezTo>
                      <a:cubicBezTo>
                        <a:pt x="76" y="27"/>
                        <a:pt x="77" y="26"/>
                        <a:pt x="77" y="26"/>
                      </a:cubicBezTo>
                      <a:cubicBezTo>
                        <a:pt x="77" y="26"/>
                        <a:pt x="77" y="26"/>
                        <a:pt x="77" y="26"/>
                      </a:cubicBezTo>
                      <a:cubicBezTo>
                        <a:pt x="78" y="26"/>
                        <a:pt x="78" y="26"/>
                        <a:pt x="78" y="26"/>
                      </a:cubicBezTo>
                      <a:cubicBezTo>
                        <a:pt x="78" y="26"/>
                        <a:pt x="78" y="26"/>
                        <a:pt x="78" y="26"/>
                      </a:cubicBezTo>
                      <a:cubicBezTo>
                        <a:pt x="79" y="26"/>
                        <a:pt x="79" y="26"/>
                        <a:pt x="79" y="26"/>
                      </a:cubicBezTo>
                      <a:cubicBezTo>
                        <a:pt x="79" y="26"/>
                        <a:pt x="79" y="26"/>
                        <a:pt x="79" y="25"/>
                      </a:cubicBezTo>
                      <a:cubicBezTo>
                        <a:pt x="80" y="25"/>
                        <a:pt x="80" y="25"/>
                        <a:pt x="80" y="25"/>
                      </a:cubicBezTo>
                      <a:cubicBezTo>
                        <a:pt x="80" y="25"/>
                        <a:pt x="80" y="25"/>
                        <a:pt x="80" y="25"/>
                      </a:cubicBezTo>
                      <a:cubicBezTo>
                        <a:pt x="80" y="25"/>
                        <a:pt x="80" y="25"/>
                        <a:pt x="79" y="24"/>
                      </a:cubicBezTo>
                      <a:cubicBezTo>
                        <a:pt x="79" y="24"/>
                        <a:pt x="79" y="24"/>
                        <a:pt x="79" y="24"/>
                      </a:cubicBezTo>
                      <a:cubicBezTo>
                        <a:pt x="78" y="24"/>
                        <a:pt x="78" y="24"/>
                        <a:pt x="78" y="24"/>
                      </a:cubicBezTo>
                      <a:cubicBezTo>
                        <a:pt x="77" y="23"/>
                        <a:pt x="77" y="23"/>
                        <a:pt x="76" y="23"/>
                      </a:cubicBezTo>
                      <a:cubicBezTo>
                        <a:pt x="76" y="23"/>
                        <a:pt x="76" y="23"/>
                        <a:pt x="76" y="23"/>
                      </a:cubicBezTo>
                      <a:cubicBezTo>
                        <a:pt x="76" y="22"/>
                        <a:pt x="76" y="22"/>
                        <a:pt x="76" y="22"/>
                      </a:cubicBezTo>
                      <a:cubicBezTo>
                        <a:pt x="76" y="22"/>
                        <a:pt x="75" y="21"/>
                        <a:pt x="75" y="21"/>
                      </a:cubicBezTo>
                      <a:cubicBezTo>
                        <a:pt x="75" y="21"/>
                        <a:pt x="75" y="22"/>
                        <a:pt x="75" y="22"/>
                      </a:cubicBezTo>
                      <a:cubicBezTo>
                        <a:pt x="75" y="22"/>
                        <a:pt x="74" y="22"/>
                        <a:pt x="74" y="22"/>
                      </a:cubicBezTo>
                      <a:cubicBezTo>
                        <a:pt x="74" y="22"/>
                        <a:pt x="74" y="22"/>
                        <a:pt x="74" y="22"/>
                      </a:cubicBezTo>
                      <a:cubicBezTo>
                        <a:pt x="74" y="23"/>
                        <a:pt x="74" y="23"/>
                        <a:pt x="73" y="23"/>
                      </a:cubicBezTo>
                      <a:cubicBezTo>
                        <a:pt x="73" y="23"/>
                        <a:pt x="73" y="23"/>
                        <a:pt x="73" y="23"/>
                      </a:cubicBezTo>
                      <a:cubicBezTo>
                        <a:pt x="72" y="23"/>
                        <a:pt x="71" y="23"/>
                        <a:pt x="71" y="22"/>
                      </a:cubicBezTo>
                      <a:cubicBezTo>
                        <a:pt x="71" y="22"/>
                        <a:pt x="70" y="22"/>
                        <a:pt x="70" y="22"/>
                      </a:cubicBezTo>
                      <a:cubicBezTo>
                        <a:pt x="70" y="22"/>
                        <a:pt x="70" y="21"/>
                        <a:pt x="70" y="21"/>
                      </a:cubicBezTo>
                      <a:cubicBezTo>
                        <a:pt x="70" y="21"/>
                        <a:pt x="70" y="21"/>
                        <a:pt x="70" y="22"/>
                      </a:cubicBezTo>
                      <a:cubicBezTo>
                        <a:pt x="70" y="22"/>
                        <a:pt x="69" y="22"/>
                        <a:pt x="69" y="21"/>
                      </a:cubicBezTo>
                      <a:cubicBezTo>
                        <a:pt x="69" y="21"/>
                        <a:pt x="68" y="21"/>
                        <a:pt x="68" y="21"/>
                      </a:cubicBezTo>
                      <a:cubicBezTo>
                        <a:pt x="68" y="21"/>
                        <a:pt x="68" y="21"/>
                        <a:pt x="68" y="21"/>
                      </a:cubicBezTo>
                      <a:cubicBezTo>
                        <a:pt x="68" y="20"/>
                        <a:pt x="68" y="20"/>
                        <a:pt x="69" y="20"/>
                      </a:cubicBezTo>
                      <a:cubicBezTo>
                        <a:pt x="69" y="20"/>
                        <a:pt x="69" y="19"/>
                        <a:pt x="69" y="19"/>
                      </a:cubicBezTo>
                      <a:cubicBezTo>
                        <a:pt x="70" y="19"/>
                        <a:pt x="70" y="19"/>
                        <a:pt x="71" y="18"/>
                      </a:cubicBezTo>
                      <a:cubicBezTo>
                        <a:pt x="71" y="18"/>
                        <a:pt x="71" y="18"/>
                        <a:pt x="71" y="18"/>
                      </a:cubicBezTo>
                      <a:cubicBezTo>
                        <a:pt x="72" y="17"/>
                        <a:pt x="72" y="17"/>
                        <a:pt x="72" y="17"/>
                      </a:cubicBezTo>
                      <a:cubicBezTo>
                        <a:pt x="72" y="17"/>
                        <a:pt x="72" y="17"/>
                        <a:pt x="72" y="17"/>
                      </a:cubicBezTo>
                      <a:cubicBezTo>
                        <a:pt x="72" y="17"/>
                        <a:pt x="72" y="17"/>
                        <a:pt x="72" y="17"/>
                      </a:cubicBezTo>
                      <a:cubicBezTo>
                        <a:pt x="72" y="17"/>
                        <a:pt x="71" y="17"/>
                        <a:pt x="71" y="17"/>
                      </a:cubicBezTo>
                      <a:cubicBezTo>
                        <a:pt x="71" y="17"/>
                        <a:pt x="71" y="17"/>
                        <a:pt x="71" y="17"/>
                      </a:cubicBezTo>
                      <a:cubicBezTo>
                        <a:pt x="71" y="17"/>
                        <a:pt x="70" y="18"/>
                        <a:pt x="69" y="18"/>
                      </a:cubicBezTo>
                      <a:cubicBezTo>
                        <a:pt x="68" y="19"/>
                        <a:pt x="67" y="19"/>
                        <a:pt x="66" y="20"/>
                      </a:cubicBezTo>
                      <a:cubicBezTo>
                        <a:pt x="65" y="21"/>
                        <a:pt x="64" y="21"/>
                        <a:pt x="64" y="22"/>
                      </a:cubicBezTo>
                      <a:cubicBezTo>
                        <a:pt x="63" y="22"/>
                        <a:pt x="63" y="23"/>
                        <a:pt x="62" y="23"/>
                      </a:cubicBezTo>
                      <a:cubicBezTo>
                        <a:pt x="62" y="23"/>
                        <a:pt x="62" y="24"/>
                        <a:pt x="61" y="24"/>
                      </a:cubicBezTo>
                      <a:cubicBezTo>
                        <a:pt x="61" y="24"/>
                        <a:pt x="61" y="24"/>
                        <a:pt x="61" y="25"/>
                      </a:cubicBezTo>
                      <a:cubicBezTo>
                        <a:pt x="61" y="25"/>
                        <a:pt x="61" y="25"/>
                        <a:pt x="61" y="25"/>
                      </a:cubicBezTo>
                      <a:cubicBezTo>
                        <a:pt x="61" y="26"/>
                        <a:pt x="61" y="26"/>
                        <a:pt x="60" y="26"/>
                      </a:cubicBezTo>
                      <a:cubicBezTo>
                        <a:pt x="60" y="27"/>
                        <a:pt x="60" y="27"/>
                        <a:pt x="60" y="27"/>
                      </a:cubicBezTo>
                      <a:cubicBezTo>
                        <a:pt x="60" y="27"/>
                        <a:pt x="59" y="27"/>
                        <a:pt x="59" y="27"/>
                      </a:cubicBezTo>
                      <a:cubicBezTo>
                        <a:pt x="59" y="26"/>
                        <a:pt x="59" y="26"/>
                        <a:pt x="58" y="26"/>
                      </a:cubicBezTo>
                      <a:cubicBezTo>
                        <a:pt x="58" y="26"/>
                        <a:pt x="58" y="26"/>
                        <a:pt x="57" y="25"/>
                      </a:cubicBezTo>
                      <a:cubicBezTo>
                        <a:pt x="57" y="25"/>
                        <a:pt x="57" y="25"/>
                        <a:pt x="57" y="25"/>
                      </a:cubicBezTo>
                      <a:cubicBezTo>
                        <a:pt x="58" y="24"/>
                        <a:pt x="58" y="24"/>
                        <a:pt x="58" y="24"/>
                      </a:cubicBezTo>
                      <a:cubicBezTo>
                        <a:pt x="58" y="24"/>
                        <a:pt x="58" y="24"/>
                        <a:pt x="57" y="24"/>
                      </a:cubicBezTo>
                      <a:cubicBezTo>
                        <a:pt x="57" y="24"/>
                        <a:pt x="57" y="23"/>
                        <a:pt x="57" y="23"/>
                      </a:cubicBezTo>
                      <a:cubicBezTo>
                        <a:pt x="57" y="23"/>
                        <a:pt x="56" y="23"/>
                        <a:pt x="55" y="23"/>
                      </a:cubicBezTo>
                      <a:cubicBezTo>
                        <a:pt x="55" y="23"/>
                        <a:pt x="55" y="23"/>
                        <a:pt x="54" y="23"/>
                      </a:cubicBezTo>
                      <a:cubicBezTo>
                        <a:pt x="54" y="24"/>
                        <a:pt x="54" y="24"/>
                        <a:pt x="54" y="24"/>
                      </a:cubicBezTo>
                      <a:cubicBezTo>
                        <a:pt x="53" y="24"/>
                        <a:pt x="52" y="24"/>
                        <a:pt x="52" y="24"/>
                      </a:cubicBezTo>
                      <a:cubicBezTo>
                        <a:pt x="51" y="23"/>
                        <a:pt x="51" y="23"/>
                        <a:pt x="51" y="22"/>
                      </a:cubicBezTo>
                      <a:cubicBezTo>
                        <a:pt x="51" y="22"/>
                        <a:pt x="51" y="22"/>
                        <a:pt x="51" y="22"/>
                      </a:cubicBezTo>
                      <a:cubicBezTo>
                        <a:pt x="51" y="22"/>
                        <a:pt x="51" y="21"/>
                        <a:pt x="51" y="21"/>
                      </a:cubicBezTo>
                      <a:cubicBezTo>
                        <a:pt x="50" y="20"/>
                        <a:pt x="50" y="20"/>
                        <a:pt x="50" y="19"/>
                      </a:cubicBezTo>
                      <a:cubicBezTo>
                        <a:pt x="50" y="19"/>
                        <a:pt x="50" y="19"/>
                        <a:pt x="49" y="19"/>
                      </a:cubicBezTo>
                      <a:cubicBezTo>
                        <a:pt x="49" y="19"/>
                        <a:pt x="49" y="19"/>
                        <a:pt x="48" y="19"/>
                      </a:cubicBezTo>
                      <a:cubicBezTo>
                        <a:pt x="48" y="19"/>
                        <a:pt x="48" y="18"/>
                        <a:pt x="48" y="17"/>
                      </a:cubicBezTo>
                      <a:cubicBezTo>
                        <a:pt x="48" y="16"/>
                        <a:pt x="48" y="15"/>
                        <a:pt x="48" y="15"/>
                      </a:cubicBezTo>
                      <a:cubicBezTo>
                        <a:pt x="48" y="14"/>
                        <a:pt x="47" y="14"/>
                        <a:pt x="47" y="14"/>
                      </a:cubicBezTo>
                      <a:cubicBezTo>
                        <a:pt x="47" y="14"/>
                        <a:pt x="47" y="14"/>
                        <a:pt x="47" y="14"/>
                      </a:cubicBezTo>
                      <a:cubicBezTo>
                        <a:pt x="47" y="14"/>
                        <a:pt x="46" y="13"/>
                        <a:pt x="45" y="12"/>
                      </a:cubicBezTo>
                      <a:cubicBezTo>
                        <a:pt x="45" y="12"/>
                        <a:pt x="45" y="12"/>
                        <a:pt x="45" y="12"/>
                      </a:cubicBezTo>
                      <a:cubicBezTo>
                        <a:pt x="45" y="12"/>
                        <a:pt x="44" y="11"/>
                        <a:pt x="44" y="11"/>
                      </a:cubicBezTo>
                      <a:cubicBezTo>
                        <a:pt x="43" y="10"/>
                        <a:pt x="43" y="10"/>
                        <a:pt x="42" y="10"/>
                      </a:cubicBezTo>
                      <a:cubicBezTo>
                        <a:pt x="42" y="9"/>
                        <a:pt x="42" y="10"/>
                        <a:pt x="42" y="10"/>
                      </a:cubicBezTo>
                      <a:cubicBezTo>
                        <a:pt x="42" y="10"/>
                        <a:pt x="41" y="10"/>
                        <a:pt x="41" y="10"/>
                      </a:cubicBezTo>
                      <a:cubicBezTo>
                        <a:pt x="41" y="10"/>
                        <a:pt x="40" y="10"/>
                        <a:pt x="40" y="11"/>
                      </a:cubicBezTo>
                      <a:cubicBezTo>
                        <a:pt x="39" y="11"/>
                        <a:pt x="39" y="11"/>
                        <a:pt x="38" y="11"/>
                      </a:cubicBezTo>
                      <a:cubicBezTo>
                        <a:pt x="38" y="11"/>
                        <a:pt x="38" y="10"/>
                        <a:pt x="38" y="10"/>
                      </a:cubicBezTo>
                      <a:cubicBezTo>
                        <a:pt x="37" y="10"/>
                        <a:pt x="35" y="10"/>
                        <a:pt x="34" y="10"/>
                      </a:cubicBezTo>
                      <a:cubicBezTo>
                        <a:pt x="33" y="11"/>
                        <a:pt x="33" y="11"/>
                        <a:pt x="32" y="11"/>
                      </a:cubicBezTo>
                      <a:cubicBezTo>
                        <a:pt x="31" y="11"/>
                        <a:pt x="30" y="11"/>
                        <a:pt x="29" y="11"/>
                      </a:cubicBezTo>
                      <a:cubicBezTo>
                        <a:pt x="29" y="11"/>
                        <a:pt x="28" y="11"/>
                        <a:pt x="28" y="11"/>
                      </a:cubicBezTo>
                      <a:cubicBezTo>
                        <a:pt x="28" y="10"/>
                        <a:pt x="28" y="10"/>
                        <a:pt x="27" y="10"/>
                      </a:cubicBezTo>
                      <a:cubicBezTo>
                        <a:pt x="27" y="10"/>
                        <a:pt x="26" y="9"/>
                        <a:pt x="26" y="9"/>
                      </a:cubicBezTo>
                      <a:cubicBezTo>
                        <a:pt x="25" y="8"/>
                        <a:pt x="25" y="8"/>
                        <a:pt x="24" y="7"/>
                      </a:cubicBezTo>
                      <a:cubicBezTo>
                        <a:pt x="24" y="7"/>
                        <a:pt x="24" y="7"/>
                        <a:pt x="24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2" y="6"/>
                        <a:pt x="20" y="4"/>
                        <a:pt x="18" y="3"/>
                      </a:cubicBezTo>
                      <a:cubicBezTo>
                        <a:pt x="17" y="2"/>
                        <a:pt x="16" y="2"/>
                        <a:pt x="15" y="2"/>
                      </a:cubicBezTo>
                      <a:cubicBezTo>
                        <a:pt x="15" y="1"/>
                        <a:pt x="14" y="1"/>
                        <a:pt x="14" y="1"/>
                      </a:cubicBezTo>
                      <a:cubicBezTo>
                        <a:pt x="14" y="1"/>
                        <a:pt x="13" y="1"/>
                        <a:pt x="13" y="0"/>
                      </a:cubicBezTo>
                      <a:cubicBezTo>
                        <a:pt x="13" y="1"/>
                        <a:pt x="13" y="1"/>
                        <a:pt x="12" y="2"/>
                      </a:cubicBezTo>
                      <a:cubicBezTo>
                        <a:pt x="12" y="3"/>
                        <a:pt x="13" y="3"/>
                        <a:pt x="13" y="4"/>
                      </a:cubicBezTo>
                      <a:cubicBezTo>
                        <a:pt x="13" y="5"/>
                        <a:pt x="12" y="6"/>
                        <a:pt x="11" y="6"/>
                      </a:cubicBezTo>
                      <a:cubicBezTo>
                        <a:pt x="11" y="7"/>
                        <a:pt x="11" y="6"/>
                        <a:pt x="11" y="5"/>
                      </a:cubicBezTo>
                      <a:cubicBezTo>
                        <a:pt x="11" y="5"/>
                        <a:pt x="11" y="5"/>
                        <a:pt x="11" y="4"/>
                      </a:cubicBezTo>
                      <a:cubicBezTo>
                        <a:pt x="11" y="3"/>
                        <a:pt x="11" y="3"/>
                        <a:pt x="11" y="2"/>
                      </a:cubicBezTo>
                      <a:cubicBezTo>
                        <a:pt x="10" y="1"/>
                        <a:pt x="11" y="1"/>
                        <a:pt x="11" y="1"/>
                      </a:cubicBezTo>
                      <a:cubicBezTo>
                        <a:pt x="11" y="0"/>
                        <a:pt x="12" y="0"/>
                        <a:pt x="12" y="0"/>
                      </a:cubicBezTo>
                      <a:cubicBezTo>
                        <a:pt x="11" y="0"/>
                        <a:pt x="11" y="0"/>
                        <a:pt x="10" y="1"/>
                      </a:cubicBezTo>
                      <a:cubicBezTo>
                        <a:pt x="9" y="1"/>
                        <a:pt x="7" y="2"/>
                        <a:pt x="5" y="2"/>
                      </a:cubicBezTo>
                      <a:cubicBezTo>
                        <a:pt x="3" y="3"/>
                        <a:pt x="1" y="3"/>
                        <a:pt x="1" y="3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4"/>
                        <a:pt x="0" y="5"/>
                        <a:pt x="0" y="5"/>
                      </a:cubicBezTo>
                      <a:cubicBezTo>
                        <a:pt x="1" y="6"/>
                        <a:pt x="1" y="21"/>
                        <a:pt x="1" y="24"/>
                      </a:cubicBezTo>
                      <a:cubicBezTo>
                        <a:pt x="1" y="24"/>
                        <a:pt x="2" y="24"/>
                        <a:pt x="2" y="24"/>
                      </a:cubicBezTo>
                      <a:cubicBezTo>
                        <a:pt x="3" y="24"/>
                        <a:pt x="5" y="24"/>
                        <a:pt x="6" y="24"/>
                      </a:cubicBezTo>
                      <a:cubicBezTo>
                        <a:pt x="6" y="24"/>
                        <a:pt x="6" y="24"/>
                        <a:pt x="5" y="24"/>
                      </a:cubicBezTo>
                      <a:cubicBezTo>
                        <a:pt x="5" y="23"/>
                        <a:pt x="5" y="23"/>
                        <a:pt x="5" y="23"/>
                      </a:cubicBezTo>
                      <a:cubicBezTo>
                        <a:pt x="5" y="22"/>
                        <a:pt x="5" y="22"/>
                        <a:pt x="5" y="21"/>
                      </a:cubicBezTo>
                      <a:cubicBezTo>
                        <a:pt x="5" y="21"/>
                        <a:pt x="6" y="20"/>
                        <a:pt x="6" y="20"/>
                      </a:cubicBezTo>
                      <a:cubicBezTo>
                        <a:pt x="6" y="20"/>
                        <a:pt x="7" y="20"/>
                        <a:pt x="7" y="20"/>
                      </a:cubicBezTo>
                      <a:cubicBezTo>
                        <a:pt x="7" y="20"/>
                        <a:pt x="8" y="20"/>
                        <a:pt x="8" y="19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9" y="17"/>
                        <a:pt x="9" y="17"/>
                        <a:pt x="10" y="17"/>
                      </a:cubicBezTo>
                      <a:cubicBezTo>
                        <a:pt x="11" y="17"/>
                        <a:pt x="11" y="17"/>
                        <a:pt x="11" y="17"/>
                      </a:cubicBezTo>
                      <a:cubicBezTo>
                        <a:pt x="12" y="18"/>
                        <a:pt x="12" y="18"/>
                        <a:pt x="12" y="18"/>
                      </a:cubicBezTo>
                      <a:cubicBezTo>
                        <a:pt x="12" y="18"/>
                        <a:pt x="12" y="18"/>
                        <a:pt x="12" y="18"/>
                      </a:cubicBezTo>
                      <a:cubicBezTo>
                        <a:pt x="12" y="18"/>
                        <a:pt x="12" y="18"/>
                        <a:pt x="12" y="18"/>
                      </a:cubicBezTo>
                      <a:cubicBezTo>
                        <a:pt x="12" y="17"/>
                        <a:pt x="12" y="17"/>
                        <a:pt x="12" y="16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3" y="16"/>
                        <a:pt x="13" y="15"/>
                        <a:pt x="13" y="16"/>
                      </a:cubicBezTo>
                      <a:cubicBezTo>
                        <a:pt x="13" y="16"/>
                        <a:pt x="14" y="16"/>
                        <a:pt x="14" y="16"/>
                      </a:cubicBezTo>
                      <a:cubicBezTo>
                        <a:pt x="14" y="16"/>
                        <a:pt x="14" y="17"/>
                        <a:pt x="15" y="17"/>
                      </a:cubicBezTo>
                      <a:cubicBezTo>
                        <a:pt x="15" y="17"/>
                        <a:pt x="15" y="17"/>
                        <a:pt x="15" y="17"/>
                      </a:cubicBezTo>
                      <a:cubicBezTo>
                        <a:pt x="15" y="17"/>
                        <a:pt x="16" y="17"/>
                        <a:pt x="16" y="17"/>
                      </a:cubicBezTo>
                      <a:cubicBezTo>
                        <a:pt x="17" y="18"/>
                        <a:pt x="17" y="18"/>
                        <a:pt x="17" y="18"/>
                      </a:cubicBezTo>
                      <a:cubicBezTo>
                        <a:pt x="18" y="18"/>
                        <a:pt x="18" y="18"/>
                        <a:pt x="18" y="18"/>
                      </a:cubicBezTo>
                      <a:cubicBezTo>
                        <a:pt x="18" y="18"/>
                        <a:pt x="18" y="18"/>
                        <a:pt x="19" y="18"/>
                      </a:cubicBezTo>
                      <a:cubicBezTo>
                        <a:pt x="19" y="18"/>
                        <a:pt x="20" y="18"/>
                        <a:pt x="20" y="19"/>
                      </a:cubicBezTo>
                      <a:cubicBezTo>
                        <a:pt x="20" y="19"/>
                        <a:pt x="20" y="19"/>
                        <a:pt x="20" y="19"/>
                      </a:cubicBezTo>
                      <a:cubicBezTo>
                        <a:pt x="20" y="19"/>
                        <a:pt x="19" y="20"/>
                        <a:pt x="20" y="20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21" y="21"/>
                        <a:pt x="21" y="21"/>
                        <a:pt x="21" y="21"/>
                      </a:cubicBezTo>
                      <a:cubicBezTo>
                        <a:pt x="20" y="22"/>
                        <a:pt x="20" y="22"/>
                        <a:pt x="20" y="22"/>
                      </a:cubicBezTo>
                      <a:cubicBezTo>
                        <a:pt x="20" y="22"/>
                        <a:pt x="20" y="22"/>
                        <a:pt x="20" y="23"/>
                      </a:cubicBezTo>
                      <a:cubicBezTo>
                        <a:pt x="21" y="23"/>
                        <a:pt x="21" y="23"/>
                        <a:pt x="21" y="23"/>
                      </a:cubicBezTo>
                      <a:cubicBezTo>
                        <a:pt x="21" y="23"/>
                        <a:pt x="21" y="23"/>
                        <a:pt x="22" y="23"/>
                      </a:cubicBezTo>
                      <a:cubicBezTo>
                        <a:pt x="23" y="24"/>
                        <a:pt x="24" y="24"/>
                        <a:pt x="24" y="24"/>
                      </a:cubicBezTo>
                      <a:cubicBezTo>
                        <a:pt x="24" y="24"/>
                        <a:pt x="25" y="24"/>
                        <a:pt x="25" y="24"/>
                      </a:cubicBezTo>
                      <a:cubicBezTo>
                        <a:pt x="25" y="24"/>
                        <a:pt x="25" y="24"/>
                        <a:pt x="26" y="24"/>
                      </a:cubicBezTo>
                      <a:cubicBezTo>
                        <a:pt x="26" y="23"/>
                        <a:pt x="26" y="23"/>
                        <a:pt x="27" y="23"/>
                      </a:cubicBezTo>
                      <a:cubicBezTo>
                        <a:pt x="27" y="23"/>
                        <a:pt x="28" y="24"/>
                        <a:pt x="28" y="24"/>
                      </a:cubicBezTo>
                      <a:cubicBezTo>
                        <a:pt x="28" y="25"/>
                        <a:pt x="29" y="25"/>
                        <a:pt x="29" y="25"/>
                      </a:cubicBezTo>
                      <a:cubicBezTo>
                        <a:pt x="29" y="26"/>
                        <a:pt x="29" y="26"/>
                        <a:pt x="29" y="26"/>
                      </a:cubicBezTo>
                      <a:cubicBezTo>
                        <a:pt x="29" y="27"/>
                        <a:pt x="29" y="27"/>
                        <a:pt x="30" y="28"/>
                      </a:cubicBezTo>
                      <a:cubicBezTo>
                        <a:pt x="30" y="28"/>
                        <a:pt x="30" y="28"/>
                        <a:pt x="30" y="28"/>
                      </a:cubicBezTo>
                      <a:cubicBezTo>
                        <a:pt x="31" y="28"/>
                        <a:pt x="31" y="28"/>
                        <a:pt x="31" y="29"/>
                      </a:cubicBezTo>
                      <a:cubicBezTo>
                        <a:pt x="32" y="30"/>
                        <a:pt x="32" y="30"/>
                        <a:pt x="32" y="30"/>
                      </a:cubicBezTo>
                      <a:cubicBezTo>
                        <a:pt x="32" y="31"/>
                        <a:pt x="32" y="31"/>
                        <a:pt x="33" y="31"/>
                      </a:cubicBezTo>
                      <a:cubicBezTo>
                        <a:pt x="33" y="31"/>
                        <a:pt x="34" y="32"/>
                        <a:pt x="35" y="33"/>
                      </a:cubicBezTo>
                      <a:cubicBezTo>
                        <a:pt x="37" y="34"/>
                        <a:pt x="39" y="35"/>
                        <a:pt x="40" y="35"/>
                      </a:cubicBezTo>
                      <a:cubicBezTo>
                        <a:pt x="40" y="35"/>
                        <a:pt x="40" y="36"/>
                        <a:pt x="41" y="36"/>
                      </a:cubicBezTo>
                      <a:cubicBezTo>
                        <a:pt x="42" y="36"/>
                        <a:pt x="42" y="36"/>
                        <a:pt x="43" y="37"/>
                      </a:cubicBezTo>
                      <a:cubicBezTo>
                        <a:pt x="43" y="37"/>
                        <a:pt x="44" y="38"/>
                        <a:pt x="44" y="38"/>
                      </a:cubicBezTo>
                      <a:cubicBezTo>
                        <a:pt x="45" y="39"/>
                        <a:pt x="45" y="39"/>
                        <a:pt x="46" y="39"/>
                      </a:cubicBezTo>
                      <a:cubicBezTo>
                        <a:pt x="47" y="39"/>
                        <a:pt x="47" y="39"/>
                        <a:pt x="47" y="39"/>
                      </a:cubicBezTo>
                      <a:cubicBezTo>
                        <a:pt x="47" y="39"/>
                        <a:pt x="48" y="39"/>
                        <a:pt x="48" y="39"/>
                      </a:cubicBezTo>
                      <a:cubicBezTo>
                        <a:pt x="49" y="39"/>
                        <a:pt x="49" y="39"/>
                        <a:pt x="50" y="40"/>
                      </a:cubicBezTo>
                      <a:cubicBezTo>
                        <a:pt x="50" y="40"/>
                        <a:pt x="50" y="40"/>
                        <a:pt x="51" y="40"/>
                      </a:cubicBezTo>
                      <a:cubicBezTo>
                        <a:pt x="51" y="40"/>
                        <a:pt x="51" y="40"/>
                        <a:pt x="51" y="40"/>
                      </a:cubicBezTo>
                      <a:cubicBezTo>
                        <a:pt x="51" y="40"/>
                        <a:pt x="51" y="40"/>
                        <a:pt x="51" y="40"/>
                      </a:cubicBezTo>
                      <a:cubicBezTo>
                        <a:pt x="51" y="41"/>
                        <a:pt x="52" y="41"/>
                        <a:pt x="51" y="42"/>
                      </a:cubicBezTo>
                      <a:cubicBezTo>
                        <a:pt x="51" y="42"/>
                        <a:pt x="51" y="43"/>
                        <a:pt x="51" y="44"/>
                      </a:cubicBezTo>
                      <a:cubicBezTo>
                        <a:pt x="52" y="44"/>
                        <a:pt x="52" y="44"/>
                        <a:pt x="53" y="44"/>
                      </a:cubicBezTo>
                      <a:cubicBezTo>
                        <a:pt x="53" y="44"/>
                        <a:pt x="54" y="44"/>
                        <a:pt x="54" y="44"/>
                      </a:cubicBezTo>
                      <a:cubicBezTo>
                        <a:pt x="54" y="45"/>
                        <a:pt x="54" y="45"/>
                        <a:pt x="54" y="45"/>
                      </a:cubicBezTo>
                      <a:cubicBezTo>
                        <a:pt x="55" y="45"/>
                        <a:pt x="55" y="45"/>
                        <a:pt x="55" y="45"/>
                      </a:cubicBezTo>
                      <a:cubicBezTo>
                        <a:pt x="56" y="45"/>
                        <a:pt x="56" y="45"/>
                        <a:pt x="57" y="45"/>
                      </a:cubicBezTo>
                      <a:cubicBezTo>
                        <a:pt x="57" y="45"/>
                        <a:pt x="57" y="45"/>
                        <a:pt x="57" y="4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423" name="Freeform 172"/>
                <p:cNvSpPr>
                  <a:spLocks/>
                </p:cNvSpPr>
                <p:nvPr/>
              </p:nvSpPr>
              <p:spPr bwMode="auto">
                <a:xfrm>
                  <a:off x="3220" y="2296"/>
                  <a:ext cx="5" cy="8"/>
                </a:xfrm>
                <a:custGeom>
                  <a:avLst/>
                  <a:gdLst>
                    <a:gd name="T0" fmla="*/ 0 w 2"/>
                    <a:gd name="T1" fmla="*/ 1 h 3"/>
                    <a:gd name="T2" fmla="*/ 1 w 2"/>
                    <a:gd name="T3" fmla="*/ 1 h 3"/>
                    <a:gd name="T4" fmla="*/ 1 w 2"/>
                    <a:gd name="T5" fmla="*/ 2 h 3"/>
                    <a:gd name="T6" fmla="*/ 2 w 2"/>
                    <a:gd name="T7" fmla="*/ 3 h 3"/>
                    <a:gd name="T8" fmla="*/ 1 w 2"/>
                    <a:gd name="T9" fmla="*/ 2 h 3"/>
                    <a:gd name="T10" fmla="*/ 1 w 2"/>
                    <a:gd name="T11" fmla="*/ 2 h 3"/>
                    <a:gd name="T12" fmla="*/ 0 w 2"/>
                    <a:gd name="T13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3">
                      <a:moveTo>
                        <a:pt x="0" y="1"/>
                      </a:moveTo>
                      <a:cubicBezTo>
                        <a:pt x="0" y="0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3"/>
                        <a:pt x="2" y="3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1"/>
                        <a:pt x="0" y="1"/>
                        <a:pt x="0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424" name="Freeform 173"/>
                <p:cNvSpPr>
                  <a:spLocks/>
                </p:cNvSpPr>
                <p:nvPr/>
              </p:nvSpPr>
              <p:spPr bwMode="auto">
                <a:xfrm>
                  <a:off x="3230" y="2299"/>
                  <a:ext cx="3" cy="5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1 h 2"/>
                    <a:gd name="T4" fmla="*/ 1 w 1"/>
                    <a:gd name="T5" fmla="*/ 2 h 2"/>
                    <a:gd name="T6" fmla="*/ 0 w 1"/>
                    <a:gd name="T7" fmla="*/ 1 h 2"/>
                    <a:gd name="T8" fmla="*/ 0 w 1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0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2"/>
                        <a:pt x="0" y="2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425" name="Freeform 174"/>
                <p:cNvSpPr>
                  <a:spLocks/>
                </p:cNvSpPr>
                <p:nvPr/>
              </p:nvSpPr>
              <p:spPr bwMode="auto">
                <a:xfrm>
                  <a:off x="3209" y="2296"/>
                  <a:ext cx="3" cy="3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1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426" name="Freeform 175"/>
                <p:cNvSpPr>
                  <a:spLocks/>
                </p:cNvSpPr>
                <p:nvPr/>
              </p:nvSpPr>
              <p:spPr bwMode="auto">
                <a:xfrm>
                  <a:off x="3100" y="2352"/>
                  <a:ext cx="3" cy="5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1 h 2"/>
                    <a:gd name="T4" fmla="*/ 0 w 1"/>
                    <a:gd name="T5" fmla="*/ 1 h 2"/>
                    <a:gd name="T6" fmla="*/ 0 w 1"/>
                    <a:gd name="T7" fmla="*/ 1 h 2"/>
                    <a:gd name="T8" fmla="*/ 0 w 1"/>
                    <a:gd name="T9" fmla="*/ 0 h 2"/>
                    <a:gd name="T10" fmla="*/ 0 w 1"/>
                    <a:gd name="T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1" y="0"/>
                        <a:pt x="0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427" name="Freeform 176"/>
                <p:cNvSpPr>
                  <a:spLocks/>
                </p:cNvSpPr>
                <p:nvPr/>
              </p:nvSpPr>
              <p:spPr bwMode="auto">
                <a:xfrm>
                  <a:off x="3097" y="2355"/>
                  <a:ext cx="0" cy="2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  <a:gd name="T3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428" name="Freeform 177"/>
                <p:cNvSpPr>
                  <a:spLocks/>
                </p:cNvSpPr>
                <p:nvPr/>
              </p:nvSpPr>
              <p:spPr bwMode="auto">
                <a:xfrm>
                  <a:off x="3063" y="2363"/>
                  <a:ext cx="3" cy="5"/>
                </a:xfrm>
                <a:custGeom>
                  <a:avLst/>
                  <a:gdLst>
                    <a:gd name="T0" fmla="*/ 0 w 1"/>
                    <a:gd name="T1" fmla="*/ 1 h 2"/>
                    <a:gd name="T2" fmla="*/ 0 w 1"/>
                    <a:gd name="T3" fmla="*/ 2 h 2"/>
                    <a:gd name="T4" fmla="*/ 1 w 1"/>
                    <a:gd name="T5" fmla="*/ 2 h 2"/>
                    <a:gd name="T6" fmla="*/ 1 w 1"/>
                    <a:gd name="T7" fmla="*/ 1 h 2"/>
                    <a:gd name="T8" fmla="*/ 0 w 1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2">
                      <a:moveTo>
                        <a:pt x="0" y="1"/>
                      </a:move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1" y="1"/>
                      </a:cubicBezTo>
                      <a:cubicBezTo>
                        <a:pt x="1" y="0"/>
                        <a:pt x="1" y="1"/>
                        <a:pt x="0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429" name="Freeform 178"/>
                <p:cNvSpPr>
                  <a:spLocks/>
                </p:cNvSpPr>
                <p:nvPr/>
              </p:nvSpPr>
              <p:spPr bwMode="auto">
                <a:xfrm>
                  <a:off x="3860" y="2006"/>
                  <a:ext cx="5" cy="3"/>
                </a:xfrm>
                <a:custGeom>
                  <a:avLst/>
                  <a:gdLst>
                    <a:gd name="T0" fmla="*/ 1 w 2"/>
                    <a:gd name="T1" fmla="*/ 1 h 1"/>
                    <a:gd name="T2" fmla="*/ 1 w 2"/>
                    <a:gd name="T3" fmla="*/ 1 h 1"/>
                    <a:gd name="T4" fmla="*/ 2 w 2"/>
                    <a:gd name="T5" fmla="*/ 0 h 1"/>
                    <a:gd name="T6" fmla="*/ 0 w 2"/>
                    <a:gd name="T7" fmla="*/ 0 h 1"/>
                    <a:gd name="T8" fmla="*/ 0 w 2"/>
                    <a:gd name="T9" fmla="*/ 0 h 1"/>
                    <a:gd name="T10" fmla="*/ 0 w 2"/>
                    <a:gd name="T11" fmla="*/ 1 h 1"/>
                    <a:gd name="T12" fmla="*/ 1 w 2"/>
                    <a:gd name="T13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430" name="Freeform 179"/>
                <p:cNvSpPr>
                  <a:spLocks/>
                </p:cNvSpPr>
                <p:nvPr/>
              </p:nvSpPr>
              <p:spPr bwMode="auto">
                <a:xfrm>
                  <a:off x="3868" y="2001"/>
                  <a:ext cx="2" cy="3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1 h 1"/>
                    <a:gd name="T4" fmla="*/ 0 w 1"/>
                    <a:gd name="T5" fmla="*/ 1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431" name="Freeform 180"/>
                <p:cNvSpPr>
                  <a:spLocks/>
                </p:cNvSpPr>
                <p:nvPr/>
              </p:nvSpPr>
              <p:spPr bwMode="auto">
                <a:xfrm>
                  <a:off x="3060" y="2142"/>
                  <a:ext cx="3" cy="5"/>
                </a:xfrm>
                <a:custGeom>
                  <a:avLst/>
                  <a:gdLst>
                    <a:gd name="T0" fmla="*/ 0 w 1"/>
                    <a:gd name="T1" fmla="*/ 1 h 2"/>
                    <a:gd name="T2" fmla="*/ 1 w 1"/>
                    <a:gd name="T3" fmla="*/ 2 h 2"/>
                    <a:gd name="T4" fmla="*/ 1 w 1"/>
                    <a:gd name="T5" fmla="*/ 1 h 2"/>
                    <a:gd name="T6" fmla="*/ 0 w 1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1"/>
                      </a:moveTo>
                      <a:cubicBezTo>
                        <a:pt x="0" y="1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432" name="Freeform 181"/>
                <p:cNvSpPr>
                  <a:spLocks/>
                </p:cNvSpPr>
                <p:nvPr/>
              </p:nvSpPr>
              <p:spPr bwMode="auto">
                <a:xfrm>
                  <a:off x="4747" y="2240"/>
                  <a:ext cx="16" cy="6"/>
                </a:xfrm>
                <a:custGeom>
                  <a:avLst/>
                  <a:gdLst>
                    <a:gd name="T0" fmla="*/ 5 w 6"/>
                    <a:gd name="T1" fmla="*/ 1 h 2"/>
                    <a:gd name="T2" fmla="*/ 4 w 6"/>
                    <a:gd name="T3" fmla="*/ 0 h 2"/>
                    <a:gd name="T4" fmla="*/ 3 w 6"/>
                    <a:gd name="T5" fmla="*/ 1 h 2"/>
                    <a:gd name="T6" fmla="*/ 2 w 6"/>
                    <a:gd name="T7" fmla="*/ 1 h 2"/>
                    <a:gd name="T8" fmla="*/ 2 w 6"/>
                    <a:gd name="T9" fmla="*/ 0 h 2"/>
                    <a:gd name="T10" fmla="*/ 1 w 6"/>
                    <a:gd name="T11" fmla="*/ 1 h 2"/>
                    <a:gd name="T12" fmla="*/ 1 w 6"/>
                    <a:gd name="T13" fmla="*/ 1 h 2"/>
                    <a:gd name="T14" fmla="*/ 1 w 6"/>
                    <a:gd name="T15" fmla="*/ 2 h 2"/>
                    <a:gd name="T16" fmla="*/ 3 w 6"/>
                    <a:gd name="T17" fmla="*/ 2 h 2"/>
                    <a:gd name="T18" fmla="*/ 4 w 6"/>
                    <a:gd name="T19" fmla="*/ 2 h 2"/>
                    <a:gd name="T20" fmla="*/ 5 w 6"/>
                    <a:gd name="T21" fmla="*/ 1 h 2"/>
                    <a:gd name="T22" fmla="*/ 6 w 6"/>
                    <a:gd name="T23" fmla="*/ 1 h 2"/>
                    <a:gd name="T24" fmla="*/ 5 w 6"/>
                    <a:gd name="T2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" h="2">
                      <a:moveTo>
                        <a:pt x="5" y="1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3" y="0"/>
                        <a:pt x="3" y="1"/>
                      </a:cubicBezTo>
                      <a:cubicBezTo>
                        <a:pt x="3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3" y="2"/>
                      </a:cubicBezTo>
                      <a:cubicBezTo>
                        <a:pt x="3" y="2"/>
                        <a:pt x="3" y="2"/>
                        <a:pt x="4" y="2"/>
                      </a:cubicBezTo>
                      <a:cubicBezTo>
                        <a:pt x="4" y="2"/>
                        <a:pt x="5" y="2"/>
                        <a:pt x="5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5" y="1"/>
                        <a:pt x="5" y="1"/>
                        <a:pt x="5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433" name="Freeform 182"/>
                <p:cNvSpPr>
                  <a:spLocks/>
                </p:cNvSpPr>
                <p:nvPr/>
              </p:nvSpPr>
              <p:spPr bwMode="auto">
                <a:xfrm>
                  <a:off x="4731" y="2248"/>
                  <a:ext cx="5" cy="3"/>
                </a:xfrm>
                <a:custGeom>
                  <a:avLst/>
                  <a:gdLst>
                    <a:gd name="T0" fmla="*/ 1 w 2"/>
                    <a:gd name="T1" fmla="*/ 0 h 1"/>
                    <a:gd name="T2" fmla="*/ 0 w 2"/>
                    <a:gd name="T3" fmla="*/ 0 h 1"/>
                    <a:gd name="T4" fmla="*/ 1 w 2"/>
                    <a:gd name="T5" fmla="*/ 0 h 1"/>
                    <a:gd name="T6" fmla="*/ 1 w 2"/>
                    <a:gd name="T7" fmla="*/ 0 h 1"/>
                    <a:gd name="T8" fmla="*/ 2 w 2"/>
                    <a:gd name="T9" fmla="*/ 0 h 1"/>
                    <a:gd name="T10" fmla="*/ 1 w 2"/>
                    <a:gd name="T11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2" y="0"/>
                        <a:pt x="2" y="0"/>
                      </a:cubicBezTo>
                      <a:cubicBezTo>
                        <a:pt x="2" y="0"/>
                        <a:pt x="1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434" name="Freeform 183"/>
                <p:cNvSpPr>
                  <a:spLocks noEditPoints="1"/>
                </p:cNvSpPr>
                <p:nvPr/>
              </p:nvSpPr>
              <p:spPr bwMode="auto">
                <a:xfrm>
                  <a:off x="2510" y="1793"/>
                  <a:ext cx="757" cy="349"/>
                </a:xfrm>
                <a:custGeom>
                  <a:avLst/>
                  <a:gdLst>
                    <a:gd name="T0" fmla="*/ 170 w 285"/>
                    <a:gd name="T1" fmla="*/ 14 h 131"/>
                    <a:gd name="T2" fmla="*/ 191 w 285"/>
                    <a:gd name="T3" fmla="*/ 17 h 131"/>
                    <a:gd name="T4" fmla="*/ 176 w 285"/>
                    <a:gd name="T5" fmla="*/ 22 h 131"/>
                    <a:gd name="T6" fmla="*/ 176 w 285"/>
                    <a:gd name="T7" fmla="*/ 43 h 131"/>
                    <a:gd name="T8" fmla="*/ 187 w 285"/>
                    <a:gd name="T9" fmla="*/ 20 h 131"/>
                    <a:gd name="T10" fmla="*/ 198 w 285"/>
                    <a:gd name="T11" fmla="*/ 32 h 131"/>
                    <a:gd name="T12" fmla="*/ 212 w 285"/>
                    <a:gd name="T13" fmla="*/ 39 h 131"/>
                    <a:gd name="T14" fmla="*/ 230 w 285"/>
                    <a:gd name="T15" fmla="*/ 26 h 131"/>
                    <a:gd name="T16" fmla="*/ 258 w 285"/>
                    <a:gd name="T17" fmla="*/ 11 h 131"/>
                    <a:gd name="T18" fmla="*/ 270 w 285"/>
                    <a:gd name="T19" fmla="*/ 21 h 131"/>
                    <a:gd name="T20" fmla="*/ 264 w 285"/>
                    <a:gd name="T21" fmla="*/ 25 h 131"/>
                    <a:gd name="T22" fmla="*/ 255 w 285"/>
                    <a:gd name="T23" fmla="*/ 35 h 131"/>
                    <a:gd name="T24" fmla="*/ 252 w 285"/>
                    <a:gd name="T25" fmla="*/ 41 h 131"/>
                    <a:gd name="T26" fmla="*/ 239 w 285"/>
                    <a:gd name="T27" fmla="*/ 47 h 131"/>
                    <a:gd name="T28" fmla="*/ 233 w 285"/>
                    <a:gd name="T29" fmla="*/ 55 h 131"/>
                    <a:gd name="T30" fmla="*/ 234 w 285"/>
                    <a:gd name="T31" fmla="*/ 58 h 131"/>
                    <a:gd name="T32" fmla="*/ 231 w 285"/>
                    <a:gd name="T33" fmla="*/ 60 h 131"/>
                    <a:gd name="T34" fmla="*/ 230 w 285"/>
                    <a:gd name="T35" fmla="*/ 54 h 131"/>
                    <a:gd name="T36" fmla="*/ 227 w 285"/>
                    <a:gd name="T37" fmla="*/ 60 h 131"/>
                    <a:gd name="T38" fmla="*/ 226 w 285"/>
                    <a:gd name="T39" fmla="*/ 61 h 131"/>
                    <a:gd name="T40" fmla="*/ 228 w 285"/>
                    <a:gd name="T41" fmla="*/ 64 h 131"/>
                    <a:gd name="T42" fmla="*/ 226 w 285"/>
                    <a:gd name="T43" fmla="*/ 66 h 131"/>
                    <a:gd name="T44" fmla="*/ 230 w 285"/>
                    <a:gd name="T45" fmla="*/ 71 h 131"/>
                    <a:gd name="T46" fmla="*/ 228 w 285"/>
                    <a:gd name="T47" fmla="*/ 74 h 131"/>
                    <a:gd name="T48" fmla="*/ 229 w 285"/>
                    <a:gd name="T49" fmla="*/ 76 h 131"/>
                    <a:gd name="T50" fmla="*/ 226 w 285"/>
                    <a:gd name="T51" fmla="*/ 78 h 131"/>
                    <a:gd name="T52" fmla="*/ 223 w 285"/>
                    <a:gd name="T53" fmla="*/ 82 h 131"/>
                    <a:gd name="T54" fmla="*/ 213 w 285"/>
                    <a:gd name="T55" fmla="*/ 90 h 131"/>
                    <a:gd name="T56" fmla="*/ 206 w 285"/>
                    <a:gd name="T57" fmla="*/ 98 h 131"/>
                    <a:gd name="T58" fmla="*/ 210 w 285"/>
                    <a:gd name="T59" fmla="*/ 112 h 131"/>
                    <a:gd name="T60" fmla="*/ 212 w 285"/>
                    <a:gd name="T61" fmla="*/ 131 h 131"/>
                    <a:gd name="T62" fmla="*/ 205 w 285"/>
                    <a:gd name="T63" fmla="*/ 124 h 131"/>
                    <a:gd name="T64" fmla="*/ 202 w 285"/>
                    <a:gd name="T65" fmla="*/ 116 h 131"/>
                    <a:gd name="T66" fmla="*/ 194 w 285"/>
                    <a:gd name="T67" fmla="*/ 105 h 131"/>
                    <a:gd name="T68" fmla="*/ 185 w 285"/>
                    <a:gd name="T69" fmla="*/ 105 h 131"/>
                    <a:gd name="T70" fmla="*/ 175 w 285"/>
                    <a:gd name="T71" fmla="*/ 103 h 131"/>
                    <a:gd name="T72" fmla="*/ 168 w 285"/>
                    <a:gd name="T73" fmla="*/ 107 h 131"/>
                    <a:gd name="T74" fmla="*/ 169 w 285"/>
                    <a:gd name="T75" fmla="*/ 112 h 131"/>
                    <a:gd name="T76" fmla="*/ 162 w 285"/>
                    <a:gd name="T77" fmla="*/ 110 h 131"/>
                    <a:gd name="T78" fmla="*/ 153 w 285"/>
                    <a:gd name="T79" fmla="*/ 108 h 131"/>
                    <a:gd name="T80" fmla="*/ 143 w 285"/>
                    <a:gd name="T81" fmla="*/ 109 h 131"/>
                    <a:gd name="T82" fmla="*/ 137 w 285"/>
                    <a:gd name="T83" fmla="*/ 116 h 131"/>
                    <a:gd name="T84" fmla="*/ 133 w 285"/>
                    <a:gd name="T85" fmla="*/ 118 h 131"/>
                    <a:gd name="T86" fmla="*/ 131 w 285"/>
                    <a:gd name="T87" fmla="*/ 123 h 131"/>
                    <a:gd name="T88" fmla="*/ 123 w 285"/>
                    <a:gd name="T89" fmla="*/ 123 h 131"/>
                    <a:gd name="T90" fmla="*/ 98 w 285"/>
                    <a:gd name="T91" fmla="*/ 109 h 131"/>
                    <a:gd name="T92" fmla="*/ 39 w 285"/>
                    <a:gd name="T93" fmla="*/ 98 h 131"/>
                    <a:gd name="T94" fmla="*/ 16 w 285"/>
                    <a:gd name="T95" fmla="*/ 78 h 131"/>
                    <a:gd name="T96" fmla="*/ 17 w 285"/>
                    <a:gd name="T97" fmla="*/ 69 h 131"/>
                    <a:gd name="T98" fmla="*/ 4 w 285"/>
                    <a:gd name="T99" fmla="*/ 58 h 131"/>
                    <a:gd name="T100" fmla="*/ 4 w 285"/>
                    <a:gd name="T101" fmla="*/ 38 h 131"/>
                    <a:gd name="T102" fmla="*/ 3 w 285"/>
                    <a:gd name="T103" fmla="*/ 20 h 131"/>
                    <a:gd name="T104" fmla="*/ 9 w 285"/>
                    <a:gd name="T105" fmla="*/ 13 h 131"/>
                    <a:gd name="T106" fmla="*/ 11 w 285"/>
                    <a:gd name="T107" fmla="*/ 11 h 131"/>
                    <a:gd name="T108" fmla="*/ 139 w 285"/>
                    <a:gd name="T109" fmla="*/ 0 h 131"/>
                    <a:gd name="T110" fmla="*/ 153 w 285"/>
                    <a:gd name="T111" fmla="*/ 6 h 131"/>
                    <a:gd name="T112" fmla="*/ 24 w 285"/>
                    <a:gd name="T113" fmla="*/ 91 h 131"/>
                    <a:gd name="T114" fmla="*/ 32 w 285"/>
                    <a:gd name="T115" fmla="*/ 96 h 131"/>
                    <a:gd name="T116" fmla="*/ 284 w 285"/>
                    <a:gd name="T117" fmla="*/ 91 h 131"/>
                    <a:gd name="T118" fmla="*/ 246 w 285"/>
                    <a:gd name="T119" fmla="*/ 45 h 131"/>
                    <a:gd name="T120" fmla="*/ 258 w 285"/>
                    <a:gd name="T121" fmla="*/ 43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85" h="131">
                      <a:moveTo>
                        <a:pt x="160" y="10"/>
                      </a:moveTo>
                      <a:cubicBezTo>
                        <a:pt x="159" y="10"/>
                        <a:pt x="158" y="10"/>
                        <a:pt x="158" y="11"/>
                      </a:cubicBezTo>
                      <a:cubicBezTo>
                        <a:pt x="157" y="12"/>
                        <a:pt x="156" y="12"/>
                        <a:pt x="155" y="13"/>
                      </a:cubicBezTo>
                      <a:cubicBezTo>
                        <a:pt x="155" y="14"/>
                        <a:pt x="153" y="15"/>
                        <a:pt x="154" y="15"/>
                      </a:cubicBezTo>
                      <a:cubicBezTo>
                        <a:pt x="154" y="15"/>
                        <a:pt x="154" y="16"/>
                        <a:pt x="155" y="15"/>
                      </a:cubicBezTo>
                      <a:cubicBezTo>
                        <a:pt x="156" y="15"/>
                        <a:pt x="157" y="14"/>
                        <a:pt x="158" y="14"/>
                      </a:cubicBezTo>
                      <a:cubicBezTo>
                        <a:pt x="158" y="14"/>
                        <a:pt x="159" y="14"/>
                        <a:pt x="159" y="14"/>
                      </a:cubicBezTo>
                      <a:cubicBezTo>
                        <a:pt x="160" y="14"/>
                        <a:pt x="159" y="14"/>
                        <a:pt x="160" y="15"/>
                      </a:cubicBezTo>
                      <a:cubicBezTo>
                        <a:pt x="160" y="15"/>
                        <a:pt x="160" y="16"/>
                        <a:pt x="161" y="16"/>
                      </a:cubicBezTo>
                      <a:cubicBezTo>
                        <a:pt x="161" y="16"/>
                        <a:pt x="161" y="16"/>
                        <a:pt x="162" y="15"/>
                      </a:cubicBezTo>
                      <a:cubicBezTo>
                        <a:pt x="163" y="15"/>
                        <a:pt x="163" y="14"/>
                        <a:pt x="164" y="14"/>
                      </a:cubicBezTo>
                      <a:cubicBezTo>
                        <a:pt x="165" y="14"/>
                        <a:pt x="165" y="14"/>
                        <a:pt x="166" y="13"/>
                      </a:cubicBezTo>
                      <a:cubicBezTo>
                        <a:pt x="167" y="13"/>
                        <a:pt x="168" y="12"/>
                        <a:pt x="169" y="12"/>
                      </a:cubicBezTo>
                      <a:cubicBezTo>
                        <a:pt x="169" y="12"/>
                        <a:pt x="170" y="12"/>
                        <a:pt x="170" y="13"/>
                      </a:cubicBezTo>
                      <a:cubicBezTo>
                        <a:pt x="170" y="13"/>
                        <a:pt x="169" y="14"/>
                        <a:pt x="170" y="14"/>
                      </a:cubicBezTo>
                      <a:cubicBezTo>
                        <a:pt x="170" y="15"/>
                        <a:pt x="171" y="15"/>
                        <a:pt x="171" y="15"/>
                      </a:cubicBezTo>
                      <a:cubicBezTo>
                        <a:pt x="171" y="14"/>
                        <a:pt x="171" y="13"/>
                        <a:pt x="172" y="14"/>
                      </a:cubicBezTo>
                      <a:cubicBezTo>
                        <a:pt x="173" y="14"/>
                        <a:pt x="174" y="15"/>
                        <a:pt x="175" y="15"/>
                      </a:cubicBezTo>
                      <a:cubicBezTo>
                        <a:pt x="175" y="16"/>
                        <a:pt x="176" y="16"/>
                        <a:pt x="177" y="16"/>
                      </a:cubicBezTo>
                      <a:cubicBezTo>
                        <a:pt x="178" y="16"/>
                        <a:pt x="177" y="16"/>
                        <a:pt x="179" y="16"/>
                      </a:cubicBezTo>
                      <a:cubicBezTo>
                        <a:pt x="181" y="16"/>
                        <a:pt x="180" y="15"/>
                        <a:pt x="182" y="15"/>
                      </a:cubicBezTo>
                      <a:cubicBezTo>
                        <a:pt x="183" y="15"/>
                        <a:pt x="183" y="14"/>
                        <a:pt x="184" y="14"/>
                      </a:cubicBezTo>
                      <a:cubicBezTo>
                        <a:pt x="185" y="14"/>
                        <a:pt x="185" y="14"/>
                        <a:pt x="186" y="14"/>
                      </a:cubicBezTo>
                      <a:cubicBezTo>
                        <a:pt x="186" y="14"/>
                        <a:pt x="187" y="15"/>
                        <a:pt x="187" y="15"/>
                      </a:cubicBezTo>
                      <a:cubicBezTo>
                        <a:pt x="188" y="16"/>
                        <a:pt x="188" y="16"/>
                        <a:pt x="189" y="16"/>
                      </a:cubicBezTo>
                      <a:cubicBezTo>
                        <a:pt x="189" y="16"/>
                        <a:pt x="189" y="16"/>
                        <a:pt x="190" y="16"/>
                      </a:cubicBezTo>
                      <a:cubicBezTo>
                        <a:pt x="190" y="16"/>
                        <a:pt x="190" y="16"/>
                        <a:pt x="190" y="16"/>
                      </a:cubicBezTo>
                      <a:cubicBezTo>
                        <a:pt x="190" y="16"/>
                        <a:pt x="190" y="16"/>
                        <a:pt x="190" y="16"/>
                      </a:cubicBezTo>
                      <a:cubicBezTo>
                        <a:pt x="191" y="16"/>
                        <a:pt x="191" y="17"/>
                        <a:pt x="191" y="17"/>
                      </a:cubicBezTo>
                      <a:cubicBezTo>
                        <a:pt x="191" y="17"/>
                        <a:pt x="191" y="17"/>
                        <a:pt x="191" y="17"/>
                      </a:cubicBezTo>
                      <a:cubicBezTo>
                        <a:pt x="191" y="17"/>
                        <a:pt x="191" y="17"/>
                        <a:pt x="191" y="17"/>
                      </a:cubicBezTo>
                      <a:cubicBezTo>
                        <a:pt x="191" y="18"/>
                        <a:pt x="191" y="18"/>
                        <a:pt x="191" y="18"/>
                      </a:cubicBezTo>
                      <a:cubicBezTo>
                        <a:pt x="190" y="18"/>
                        <a:pt x="189" y="18"/>
                        <a:pt x="189" y="18"/>
                      </a:cubicBezTo>
                      <a:cubicBezTo>
                        <a:pt x="189" y="18"/>
                        <a:pt x="189" y="19"/>
                        <a:pt x="188" y="19"/>
                      </a:cubicBezTo>
                      <a:cubicBezTo>
                        <a:pt x="188" y="19"/>
                        <a:pt x="187" y="19"/>
                        <a:pt x="187" y="18"/>
                      </a:cubicBezTo>
                      <a:cubicBezTo>
                        <a:pt x="186" y="18"/>
                        <a:pt x="186" y="18"/>
                        <a:pt x="185" y="18"/>
                      </a:cubicBezTo>
                      <a:cubicBezTo>
                        <a:pt x="185" y="18"/>
                        <a:pt x="184" y="18"/>
                        <a:pt x="184" y="19"/>
                      </a:cubicBezTo>
                      <a:cubicBezTo>
                        <a:pt x="183" y="19"/>
                        <a:pt x="183" y="19"/>
                        <a:pt x="182" y="19"/>
                      </a:cubicBezTo>
                      <a:cubicBezTo>
                        <a:pt x="181" y="19"/>
                        <a:pt x="181" y="19"/>
                        <a:pt x="180" y="19"/>
                      </a:cubicBezTo>
                      <a:cubicBezTo>
                        <a:pt x="180" y="20"/>
                        <a:pt x="180" y="21"/>
                        <a:pt x="179" y="21"/>
                      </a:cubicBezTo>
                      <a:cubicBezTo>
                        <a:pt x="179" y="21"/>
                        <a:pt x="179" y="21"/>
                        <a:pt x="179" y="20"/>
                      </a:cubicBezTo>
                      <a:cubicBezTo>
                        <a:pt x="179" y="20"/>
                        <a:pt x="179" y="19"/>
                        <a:pt x="179" y="20"/>
                      </a:cubicBezTo>
                      <a:cubicBezTo>
                        <a:pt x="178" y="20"/>
                        <a:pt x="178" y="20"/>
                        <a:pt x="178" y="20"/>
                      </a:cubicBezTo>
                      <a:cubicBezTo>
                        <a:pt x="177" y="20"/>
                        <a:pt x="177" y="19"/>
                        <a:pt x="177" y="20"/>
                      </a:cubicBezTo>
                      <a:cubicBezTo>
                        <a:pt x="177" y="20"/>
                        <a:pt x="176" y="20"/>
                        <a:pt x="176" y="22"/>
                      </a:cubicBezTo>
                      <a:cubicBezTo>
                        <a:pt x="175" y="23"/>
                        <a:pt x="175" y="23"/>
                        <a:pt x="174" y="24"/>
                      </a:cubicBezTo>
                      <a:cubicBezTo>
                        <a:pt x="174" y="24"/>
                        <a:pt x="173" y="25"/>
                        <a:pt x="173" y="26"/>
                      </a:cubicBezTo>
                      <a:cubicBezTo>
                        <a:pt x="173" y="27"/>
                        <a:pt x="172" y="27"/>
                        <a:pt x="173" y="27"/>
                      </a:cubicBezTo>
                      <a:cubicBezTo>
                        <a:pt x="174" y="27"/>
                        <a:pt x="174" y="26"/>
                        <a:pt x="175" y="25"/>
                      </a:cubicBezTo>
                      <a:cubicBezTo>
                        <a:pt x="176" y="25"/>
                        <a:pt x="176" y="24"/>
                        <a:pt x="176" y="24"/>
                      </a:cubicBezTo>
                      <a:cubicBezTo>
                        <a:pt x="176" y="24"/>
                        <a:pt x="177" y="23"/>
                        <a:pt x="177" y="23"/>
                      </a:cubicBezTo>
                      <a:cubicBezTo>
                        <a:pt x="177" y="23"/>
                        <a:pt x="177" y="24"/>
                        <a:pt x="177" y="25"/>
                      </a:cubicBezTo>
                      <a:cubicBezTo>
                        <a:pt x="177" y="25"/>
                        <a:pt x="176" y="25"/>
                        <a:pt x="176" y="26"/>
                      </a:cubicBezTo>
                      <a:cubicBezTo>
                        <a:pt x="176" y="26"/>
                        <a:pt x="176" y="27"/>
                        <a:pt x="176" y="28"/>
                      </a:cubicBezTo>
                      <a:cubicBezTo>
                        <a:pt x="176" y="28"/>
                        <a:pt x="176" y="28"/>
                        <a:pt x="175" y="30"/>
                      </a:cubicBezTo>
                      <a:cubicBezTo>
                        <a:pt x="175" y="31"/>
                        <a:pt x="175" y="31"/>
                        <a:pt x="174" y="33"/>
                      </a:cubicBezTo>
                      <a:cubicBezTo>
                        <a:pt x="174" y="34"/>
                        <a:pt x="174" y="34"/>
                        <a:pt x="174" y="35"/>
                      </a:cubicBezTo>
                      <a:cubicBezTo>
                        <a:pt x="174" y="37"/>
                        <a:pt x="174" y="37"/>
                        <a:pt x="174" y="38"/>
                      </a:cubicBezTo>
                      <a:cubicBezTo>
                        <a:pt x="174" y="40"/>
                        <a:pt x="174" y="40"/>
                        <a:pt x="175" y="41"/>
                      </a:cubicBezTo>
                      <a:cubicBezTo>
                        <a:pt x="175" y="42"/>
                        <a:pt x="175" y="43"/>
                        <a:pt x="176" y="43"/>
                      </a:cubicBezTo>
                      <a:cubicBezTo>
                        <a:pt x="177" y="44"/>
                        <a:pt x="177" y="44"/>
                        <a:pt x="178" y="43"/>
                      </a:cubicBezTo>
                      <a:cubicBezTo>
                        <a:pt x="179" y="42"/>
                        <a:pt x="179" y="42"/>
                        <a:pt x="180" y="41"/>
                      </a:cubicBezTo>
                      <a:cubicBezTo>
                        <a:pt x="181" y="40"/>
                        <a:pt x="181" y="40"/>
                        <a:pt x="181" y="38"/>
                      </a:cubicBezTo>
                      <a:cubicBezTo>
                        <a:pt x="181" y="37"/>
                        <a:pt x="182" y="36"/>
                        <a:pt x="181" y="35"/>
                      </a:cubicBezTo>
                      <a:cubicBezTo>
                        <a:pt x="181" y="34"/>
                        <a:pt x="180" y="34"/>
                        <a:pt x="180" y="32"/>
                      </a:cubicBezTo>
                      <a:cubicBezTo>
                        <a:pt x="180" y="31"/>
                        <a:pt x="179" y="31"/>
                        <a:pt x="180" y="29"/>
                      </a:cubicBezTo>
                      <a:cubicBezTo>
                        <a:pt x="181" y="27"/>
                        <a:pt x="181" y="27"/>
                        <a:pt x="182" y="26"/>
                      </a:cubicBezTo>
                      <a:cubicBezTo>
                        <a:pt x="182" y="25"/>
                        <a:pt x="182" y="25"/>
                        <a:pt x="183" y="24"/>
                      </a:cubicBezTo>
                      <a:cubicBezTo>
                        <a:pt x="184" y="24"/>
                        <a:pt x="184" y="24"/>
                        <a:pt x="184" y="24"/>
                      </a:cubicBezTo>
                      <a:cubicBezTo>
                        <a:pt x="184" y="24"/>
                        <a:pt x="184" y="24"/>
                        <a:pt x="184" y="25"/>
                      </a:cubicBezTo>
                      <a:cubicBezTo>
                        <a:pt x="184" y="25"/>
                        <a:pt x="185" y="25"/>
                        <a:pt x="185" y="24"/>
                      </a:cubicBezTo>
                      <a:cubicBezTo>
                        <a:pt x="185" y="24"/>
                        <a:pt x="185" y="23"/>
                        <a:pt x="185" y="23"/>
                      </a:cubicBezTo>
                      <a:cubicBezTo>
                        <a:pt x="186" y="23"/>
                        <a:pt x="187" y="23"/>
                        <a:pt x="187" y="22"/>
                      </a:cubicBezTo>
                      <a:cubicBezTo>
                        <a:pt x="187" y="22"/>
                        <a:pt x="187" y="22"/>
                        <a:pt x="187" y="21"/>
                      </a:cubicBezTo>
                      <a:cubicBezTo>
                        <a:pt x="187" y="20"/>
                        <a:pt x="187" y="20"/>
                        <a:pt x="187" y="20"/>
                      </a:cubicBezTo>
                      <a:cubicBezTo>
                        <a:pt x="188" y="20"/>
                        <a:pt x="188" y="19"/>
                        <a:pt x="189" y="20"/>
                      </a:cubicBezTo>
                      <a:cubicBezTo>
                        <a:pt x="190" y="21"/>
                        <a:pt x="191" y="21"/>
                        <a:pt x="191" y="21"/>
                      </a:cubicBezTo>
                      <a:cubicBezTo>
                        <a:pt x="192" y="22"/>
                        <a:pt x="193" y="22"/>
                        <a:pt x="193" y="22"/>
                      </a:cubicBezTo>
                      <a:cubicBezTo>
                        <a:pt x="194" y="23"/>
                        <a:pt x="194" y="23"/>
                        <a:pt x="194" y="23"/>
                      </a:cubicBezTo>
                      <a:cubicBezTo>
                        <a:pt x="195" y="24"/>
                        <a:pt x="194" y="23"/>
                        <a:pt x="194" y="24"/>
                      </a:cubicBezTo>
                      <a:cubicBezTo>
                        <a:pt x="195" y="25"/>
                        <a:pt x="195" y="25"/>
                        <a:pt x="195" y="26"/>
                      </a:cubicBezTo>
                      <a:cubicBezTo>
                        <a:pt x="195" y="27"/>
                        <a:pt x="195" y="27"/>
                        <a:pt x="195" y="27"/>
                      </a:cubicBezTo>
                      <a:cubicBezTo>
                        <a:pt x="194" y="28"/>
                        <a:pt x="194" y="27"/>
                        <a:pt x="194" y="28"/>
                      </a:cubicBezTo>
                      <a:cubicBezTo>
                        <a:pt x="194" y="29"/>
                        <a:pt x="194" y="29"/>
                        <a:pt x="193" y="29"/>
                      </a:cubicBezTo>
                      <a:cubicBezTo>
                        <a:pt x="193" y="30"/>
                        <a:pt x="192" y="30"/>
                        <a:pt x="192" y="30"/>
                      </a:cubicBezTo>
                      <a:cubicBezTo>
                        <a:pt x="192" y="31"/>
                        <a:pt x="192" y="32"/>
                        <a:pt x="192" y="32"/>
                      </a:cubicBezTo>
                      <a:cubicBezTo>
                        <a:pt x="193" y="32"/>
                        <a:pt x="193" y="32"/>
                        <a:pt x="194" y="31"/>
                      </a:cubicBezTo>
                      <a:cubicBezTo>
                        <a:pt x="195" y="30"/>
                        <a:pt x="196" y="30"/>
                        <a:pt x="196" y="30"/>
                      </a:cubicBezTo>
                      <a:cubicBezTo>
                        <a:pt x="197" y="29"/>
                        <a:pt x="198" y="30"/>
                        <a:pt x="198" y="30"/>
                      </a:cubicBezTo>
                      <a:cubicBezTo>
                        <a:pt x="198" y="31"/>
                        <a:pt x="198" y="32"/>
                        <a:pt x="198" y="32"/>
                      </a:cubicBezTo>
                      <a:cubicBezTo>
                        <a:pt x="199" y="33"/>
                        <a:pt x="198" y="35"/>
                        <a:pt x="199" y="35"/>
                      </a:cubicBezTo>
                      <a:cubicBezTo>
                        <a:pt x="199" y="36"/>
                        <a:pt x="199" y="37"/>
                        <a:pt x="198" y="37"/>
                      </a:cubicBezTo>
                      <a:cubicBezTo>
                        <a:pt x="198" y="37"/>
                        <a:pt x="198" y="38"/>
                        <a:pt x="197" y="38"/>
                      </a:cubicBezTo>
                      <a:cubicBezTo>
                        <a:pt x="197" y="38"/>
                        <a:pt x="197" y="39"/>
                        <a:pt x="196" y="39"/>
                      </a:cubicBezTo>
                      <a:cubicBezTo>
                        <a:pt x="196" y="39"/>
                        <a:pt x="196" y="40"/>
                        <a:pt x="196" y="40"/>
                      </a:cubicBezTo>
                      <a:cubicBezTo>
                        <a:pt x="196" y="41"/>
                        <a:pt x="196" y="41"/>
                        <a:pt x="196" y="42"/>
                      </a:cubicBezTo>
                      <a:cubicBezTo>
                        <a:pt x="196" y="42"/>
                        <a:pt x="195" y="42"/>
                        <a:pt x="195" y="42"/>
                      </a:cubicBezTo>
                      <a:cubicBezTo>
                        <a:pt x="195" y="42"/>
                        <a:pt x="195" y="43"/>
                        <a:pt x="195" y="43"/>
                      </a:cubicBezTo>
                      <a:cubicBezTo>
                        <a:pt x="195" y="44"/>
                        <a:pt x="197" y="44"/>
                        <a:pt x="197" y="44"/>
                      </a:cubicBezTo>
                      <a:cubicBezTo>
                        <a:pt x="198" y="44"/>
                        <a:pt x="197" y="44"/>
                        <a:pt x="198" y="44"/>
                      </a:cubicBezTo>
                      <a:cubicBezTo>
                        <a:pt x="198" y="45"/>
                        <a:pt x="199" y="44"/>
                        <a:pt x="199" y="44"/>
                      </a:cubicBezTo>
                      <a:cubicBezTo>
                        <a:pt x="200" y="44"/>
                        <a:pt x="202" y="44"/>
                        <a:pt x="203" y="44"/>
                      </a:cubicBezTo>
                      <a:cubicBezTo>
                        <a:pt x="204" y="43"/>
                        <a:pt x="204" y="43"/>
                        <a:pt x="206" y="42"/>
                      </a:cubicBezTo>
                      <a:cubicBezTo>
                        <a:pt x="207" y="41"/>
                        <a:pt x="208" y="41"/>
                        <a:pt x="210" y="40"/>
                      </a:cubicBezTo>
                      <a:cubicBezTo>
                        <a:pt x="211" y="40"/>
                        <a:pt x="211" y="40"/>
                        <a:pt x="212" y="39"/>
                      </a:cubicBezTo>
                      <a:cubicBezTo>
                        <a:pt x="213" y="38"/>
                        <a:pt x="214" y="38"/>
                        <a:pt x="214" y="38"/>
                      </a:cubicBezTo>
                      <a:cubicBezTo>
                        <a:pt x="215" y="37"/>
                        <a:pt x="216" y="37"/>
                        <a:pt x="216" y="37"/>
                      </a:cubicBezTo>
                      <a:cubicBezTo>
                        <a:pt x="217" y="36"/>
                        <a:pt x="217" y="36"/>
                        <a:pt x="216" y="36"/>
                      </a:cubicBezTo>
                      <a:cubicBezTo>
                        <a:pt x="216" y="35"/>
                        <a:pt x="216" y="35"/>
                        <a:pt x="216" y="35"/>
                      </a:cubicBezTo>
                      <a:cubicBezTo>
                        <a:pt x="216" y="35"/>
                        <a:pt x="215" y="34"/>
                        <a:pt x="215" y="33"/>
                      </a:cubicBezTo>
                      <a:cubicBezTo>
                        <a:pt x="215" y="33"/>
                        <a:pt x="216" y="33"/>
                        <a:pt x="216" y="33"/>
                      </a:cubicBezTo>
                      <a:cubicBezTo>
                        <a:pt x="217" y="33"/>
                        <a:pt x="218" y="33"/>
                        <a:pt x="219" y="33"/>
                      </a:cubicBezTo>
                      <a:cubicBezTo>
                        <a:pt x="219" y="33"/>
                        <a:pt x="221" y="32"/>
                        <a:pt x="221" y="33"/>
                      </a:cubicBezTo>
                      <a:cubicBezTo>
                        <a:pt x="222" y="33"/>
                        <a:pt x="223" y="33"/>
                        <a:pt x="224" y="33"/>
                      </a:cubicBezTo>
                      <a:cubicBezTo>
                        <a:pt x="225" y="33"/>
                        <a:pt x="227" y="33"/>
                        <a:pt x="227" y="32"/>
                      </a:cubicBezTo>
                      <a:cubicBezTo>
                        <a:pt x="228" y="31"/>
                        <a:pt x="228" y="31"/>
                        <a:pt x="228" y="31"/>
                      </a:cubicBezTo>
                      <a:cubicBezTo>
                        <a:pt x="228" y="30"/>
                        <a:pt x="228" y="30"/>
                        <a:pt x="228" y="29"/>
                      </a:cubicBezTo>
                      <a:cubicBezTo>
                        <a:pt x="229" y="29"/>
                        <a:pt x="229" y="29"/>
                        <a:pt x="229" y="28"/>
                      </a:cubicBezTo>
                      <a:cubicBezTo>
                        <a:pt x="229" y="28"/>
                        <a:pt x="229" y="28"/>
                        <a:pt x="229" y="27"/>
                      </a:cubicBezTo>
                      <a:cubicBezTo>
                        <a:pt x="229" y="27"/>
                        <a:pt x="230" y="27"/>
                        <a:pt x="230" y="26"/>
                      </a:cubicBezTo>
                      <a:cubicBezTo>
                        <a:pt x="232" y="25"/>
                        <a:pt x="234" y="23"/>
                        <a:pt x="234" y="23"/>
                      </a:cubicBezTo>
                      <a:cubicBezTo>
                        <a:pt x="234" y="23"/>
                        <a:pt x="235" y="23"/>
                        <a:pt x="236" y="23"/>
                      </a:cubicBezTo>
                      <a:cubicBezTo>
                        <a:pt x="237" y="23"/>
                        <a:pt x="238" y="23"/>
                        <a:pt x="239" y="23"/>
                      </a:cubicBezTo>
                      <a:cubicBezTo>
                        <a:pt x="239" y="23"/>
                        <a:pt x="240" y="23"/>
                        <a:pt x="242" y="23"/>
                      </a:cubicBezTo>
                      <a:cubicBezTo>
                        <a:pt x="245" y="23"/>
                        <a:pt x="249" y="22"/>
                        <a:pt x="250" y="22"/>
                      </a:cubicBezTo>
                      <a:cubicBezTo>
                        <a:pt x="250" y="22"/>
                        <a:pt x="250" y="22"/>
                        <a:pt x="251" y="21"/>
                      </a:cubicBezTo>
                      <a:cubicBezTo>
                        <a:pt x="251" y="21"/>
                        <a:pt x="251" y="21"/>
                        <a:pt x="251" y="21"/>
                      </a:cubicBezTo>
                      <a:cubicBezTo>
                        <a:pt x="251" y="21"/>
                        <a:pt x="251" y="21"/>
                        <a:pt x="252" y="21"/>
                      </a:cubicBezTo>
                      <a:cubicBezTo>
                        <a:pt x="252" y="21"/>
                        <a:pt x="252" y="21"/>
                        <a:pt x="253" y="21"/>
                      </a:cubicBezTo>
                      <a:cubicBezTo>
                        <a:pt x="253" y="21"/>
                        <a:pt x="255" y="18"/>
                        <a:pt x="256" y="17"/>
                      </a:cubicBezTo>
                      <a:cubicBezTo>
                        <a:pt x="256" y="17"/>
                        <a:pt x="256" y="17"/>
                        <a:pt x="256" y="17"/>
                      </a:cubicBezTo>
                      <a:cubicBezTo>
                        <a:pt x="256" y="16"/>
                        <a:pt x="256" y="16"/>
                        <a:pt x="256" y="16"/>
                      </a:cubicBezTo>
                      <a:cubicBezTo>
                        <a:pt x="256" y="15"/>
                        <a:pt x="256" y="15"/>
                        <a:pt x="256" y="15"/>
                      </a:cubicBezTo>
                      <a:cubicBezTo>
                        <a:pt x="257" y="14"/>
                        <a:pt x="257" y="14"/>
                        <a:pt x="258" y="13"/>
                      </a:cubicBezTo>
                      <a:cubicBezTo>
                        <a:pt x="258" y="12"/>
                        <a:pt x="258" y="12"/>
                        <a:pt x="258" y="11"/>
                      </a:cubicBezTo>
                      <a:cubicBezTo>
                        <a:pt x="258" y="11"/>
                        <a:pt x="259" y="11"/>
                        <a:pt x="259" y="10"/>
                      </a:cubicBezTo>
                      <a:cubicBezTo>
                        <a:pt x="259" y="10"/>
                        <a:pt x="260" y="8"/>
                        <a:pt x="260" y="8"/>
                      </a:cubicBezTo>
                      <a:cubicBezTo>
                        <a:pt x="261" y="8"/>
                        <a:pt x="261" y="8"/>
                        <a:pt x="261" y="8"/>
                      </a:cubicBezTo>
                      <a:cubicBezTo>
                        <a:pt x="261" y="9"/>
                        <a:pt x="262" y="9"/>
                        <a:pt x="262" y="9"/>
                      </a:cubicBezTo>
                      <a:cubicBezTo>
                        <a:pt x="262" y="9"/>
                        <a:pt x="263" y="9"/>
                        <a:pt x="264" y="9"/>
                      </a:cubicBezTo>
                      <a:cubicBezTo>
                        <a:pt x="264" y="8"/>
                        <a:pt x="264" y="8"/>
                        <a:pt x="265" y="8"/>
                      </a:cubicBezTo>
                      <a:cubicBezTo>
                        <a:pt x="265" y="8"/>
                        <a:pt x="265" y="8"/>
                        <a:pt x="266" y="9"/>
                      </a:cubicBezTo>
                      <a:cubicBezTo>
                        <a:pt x="266" y="9"/>
                        <a:pt x="266" y="9"/>
                        <a:pt x="267" y="10"/>
                      </a:cubicBezTo>
                      <a:cubicBezTo>
                        <a:pt x="267" y="10"/>
                        <a:pt x="267" y="12"/>
                        <a:pt x="267" y="14"/>
                      </a:cubicBezTo>
                      <a:cubicBezTo>
                        <a:pt x="267" y="16"/>
                        <a:pt x="267" y="17"/>
                        <a:pt x="268" y="17"/>
                      </a:cubicBezTo>
                      <a:cubicBezTo>
                        <a:pt x="268" y="18"/>
                        <a:pt x="268" y="18"/>
                        <a:pt x="268" y="18"/>
                      </a:cubicBezTo>
                      <a:cubicBezTo>
                        <a:pt x="268" y="18"/>
                        <a:pt x="269" y="18"/>
                        <a:pt x="269" y="18"/>
                      </a:cubicBezTo>
                      <a:cubicBezTo>
                        <a:pt x="269" y="19"/>
                        <a:pt x="269" y="19"/>
                        <a:pt x="269" y="20"/>
                      </a:cubicBezTo>
                      <a:cubicBezTo>
                        <a:pt x="269" y="20"/>
                        <a:pt x="269" y="20"/>
                        <a:pt x="269" y="20"/>
                      </a:cubicBezTo>
                      <a:cubicBezTo>
                        <a:pt x="269" y="21"/>
                        <a:pt x="270" y="21"/>
                        <a:pt x="270" y="21"/>
                      </a:cubicBezTo>
                      <a:cubicBezTo>
                        <a:pt x="270" y="21"/>
                        <a:pt x="270" y="21"/>
                        <a:pt x="271" y="21"/>
                      </a:cubicBezTo>
                      <a:cubicBezTo>
                        <a:pt x="271" y="21"/>
                        <a:pt x="271" y="21"/>
                        <a:pt x="271" y="21"/>
                      </a:cubicBezTo>
                      <a:cubicBezTo>
                        <a:pt x="271" y="21"/>
                        <a:pt x="271" y="21"/>
                        <a:pt x="271" y="22"/>
                      </a:cubicBezTo>
                      <a:cubicBezTo>
                        <a:pt x="271" y="22"/>
                        <a:pt x="272" y="22"/>
                        <a:pt x="272" y="22"/>
                      </a:cubicBezTo>
                      <a:cubicBezTo>
                        <a:pt x="272" y="23"/>
                        <a:pt x="272" y="23"/>
                        <a:pt x="272" y="23"/>
                      </a:cubicBezTo>
                      <a:cubicBezTo>
                        <a:pt x="272" y="23"/>
                        <a:pt x="271" y="23"/>
                        <a:pt x="271" y="23"/>
                      </a:cubicBezTo>
                      <a:cubicBezTo>
                        <a:pt x="271" y="23"/>
                        <a:pt x="271" y="23"/>
                        <a:pt x="270" y="23"/>
                      </a:cubicBezTo>
                      <a:cubicBezTo>
                        <a:pt x="269" y="23"/>
                        <a:pt x="269" y="23"/>
                        <a:pt x="269" y="24"/>
                      </a:cubicBezTo>
                      <a:cubicBezTo>
                        <a:pt x="268" y="24"/>
                        <a:pt x="268" y="24"/>
                        <a:pt x="268" y="25"/>
                      </a:cubicBezTo>
                      <a:cubicBezTo>
                        <a:pt x="268" y="25"/>
                        <a:pt x="267" y="25"/>
                        <a:pt x="267" y="25"/>
                      </a:cubicBezTo>
                      <a:cubicBezTo>
                        <a:pt x="267" y="25"/>
                        <a:pt x="266" y="25"/>
                        <a:pt x="266" y="25"/>
                      </a:cubicBezTo>
                      <a:cubicBezTo>
                        <a:pt x="266" y="25"/>
                        <a:pt x="266" y="24"/>
                        <a:pt x="265" y="25"/>
                      </a:cubicBezTo>
                      <a:cubicBezTo>
                        <a:pt x="265" y="25"/>
                        <a:pt x="265" y="25"/>
                        <a:pt x="265" y="25"/>
                      </a:cubicBezTo>
                      <a:cubicBezTo>
                        <a:pt x="265" y="25"/>
                        <a:pt x="265" y="26"/>
                        <a:pt x="264" y="26"/>
                      </a:cubicBezTo>
                      <a:cubicBezTo>
                        <a:pt x="264" y="25"/>
                        <a:pt x="264" y="25"/>
                        <a:pt x="264" y="25"/>
                      </a:cubicBezTo>
                      <a:cubicBezTo>
                        <a:pt x="264" y="25"/>
                        <a:pt x="264" y="25"/>
                        <a:pt x="264" y="24"/>
                      </a:cubicBezTo>
                      <a:cubicBezTo>
                        <a:pt x="263" y="24"/>
                        <a:pt x="263" y="24"/>
                        <a:pt x="263" y="24"/>
                      </a:cubicBezTo>
                      <a:cubicBezTo>
                        <a:pt x="263" y="25"/>
                        <a:pt x="263" y="25"/>
                        <a:pt x="263" y="25"/>
                      </a:cubicBezTo>
                      <a:cubicBezTo>
                        <a:pt x="262" y="26"/>
                        <a:pt x="262" y="27"/>
                        <a:pt x="262" y="27"/>
                      </a:cubicBezTo>
                      <a:cubicBezTo>
                        <a:pt x="262" y="27"/>
                        <a:pt x="261" y="27"/>
                        <a:pt x="261" y="27"/>
                      </a:cubicBezTo>
                      <a:cubicBezTo>
                        <a:pt x="261" y="27"/>
                        <a:pt x="260" y="27"/>
                        <a:pt x="260" y="27"/>
                      </a:cubicBezTo>
                      <a:cubicBezTo>
                        <a:pt x="260" y="27"/>
                        <a:pt x="259" y="27"/>
                        <a:pt x="259" y="28"/>
                      </a:cubicBezTo>
                      <a:cubicBezTo>
                        <a:pt x="259" y="28"/>
                        <a:pt x="258" y="29"/>
                        <a:pt x="258" y="29"/>
                      </a:cubicBezTo>
                      <a:cubicBezTo>
                        <a:pt x="258" y="29"/>
                        <a:pt x="257" y="29"/>
                        <a:pt x="257" y="29"/>
                      </a:cubicBezTo>
                      <a:cubicBezTo>
                        <a:pt x="257" y="29"/>
                        <a:pt x="257" y="30"/>
                        <a:pt x="257" y="30"/>
                      </a:cubicBezTo>
                      <a:cubicBezTo>
                        <a:pt x="257" y="30"/>
                        <a:pt x="256" y="31"/>
                        <a:pt x="255" y="32"/>
                      </a:cubicBezTo>
                      <a:cubicBezTo>
                        <a:pt x="255" y="32"/>
                        <a:pt x="255" y="32"/>
                        <a:pt x="254" y="33"/>
                      </a:cubicBezTo>
                      <a:cubicBezTo>
                        <a:pt x="254" y="33"/>
                        <a:pt x="254" y="33"/>
                        <a:pt x="254" y="34"/>
                      </a:cubicBezTo>
                      <a:cubicBezTo>
                        <a:pt x="254" y="34"/>
                        <a:pt x="254" y="34"/>
                        <a:pt x="254" y="34"/>
                      </a:cubicBezTo>
                      <a:cubicBezTo>
                        <a:pt x="254" y="35"/>
                        <a:pt x="255" y="35"/>
                        <a:pt x="255" y="35"/>
                      </a:cubicBezTo>
                      <a:cubicBezTo>
                        <a:pt x="255" y="35"/>
                        <a:pt x="255" y="36"/>
                        <a:pt x="255" y="36"/>
                      </a:cubicBezTo>
                      <a:cubicBezTo>
                        <a:pt x="254" y="36"/>
                        <a:pt x="254" y="36"/>
                        <a:pt x="254" y="36"/>
                      </a:cubicBezTo>
                      <a:cubicBezTo>
                        <a:pt x="254" y="37"/>
                        <a:pt x="253" y="37"/>
                        <a:pt x="253" y="37"/>
                      </a:cubicBezTo>
                      <a:cubicBezTo>
                        <a:pt x="253" y="37"/>
                        <a:pt x="253" y="37"/>
                        <a:pt x="254" y="38"/>
                      </a:cubicBezTo>
                      <a:cubicBezTo>
                        <a:pt x="254" y="38"/>
                        <a:pt x="254" y="38"/>
                        <a:pt x="255" y="39"/>
                      </a:cubicBezTo>
                      <a:cubicBezTo>
                        <a:pt x="255" y="39"/>
                        <a:pt x="255" y="39"/>
                        <a:pt x="255" y="39"/>
                      </a:cubicBezTo>
                      <a:cubicBezTo>
                        <a:pt x="255" y="40"/>
                        <a:pt x="256" y="40"/>
                        <a:pt x="256" y="40"/>
                      </a:cubicBezTo>
                      <a:cubicBezTo>
                        <a:pt x="256" y="40"/>
                        <a:pt x="256" y="41"/>
                        <a:pt x="256" y="41"/>
                      </a:cubicBezTo>
                      <a:cubicBezTo>
                        <a:pt x="256" y="41"/>
                        <a:pt x="255" y="41"/>
                        <a:pt x="255" y="41"/>
                      </a:cubicBezTo>
                      <a:cubicBezTo>
                        <a:pt x="254" y="41"/>
                        <a:pt x="254" y="41"/>
                        <a:pt x="254" y="42"/>
                      </a:cubicBezTo>
                      <a:cubicBezTo>
                        <a:pt x="254" y="42"/>
                        <a:pt x="253" y="42"/>
                        <a:pt x="253" y="42"/>
                      </a:cubicBezTo>
                      <a:cubicBezTo>
                        <a:pt x="253" y="42"/>
                        <a:pt x="253" y="42"/>
                        <a:pt x="253" y="41"/>
                      </a:cubicBezTo>
                      <a:cubicBezTo>
                        <a:pt x="253" y="41"/>
                        <a:pt x="253" y="41"/>
                        <a:pt x="253" y="41"/>
                      </a:cubicBezTo>
                      <a:cubicBezTo>
                        <a:pt x="253" y="40"/>
                        <a:pt x="253" y="40"/>
                        <a:pt x="253" y="40"/>
                      </a:cubicBezTo>
                      <a:cubicBezTo>
                        <a:pt x="252" y="41"/>
                        <a:pt x="252" y="41"/>
                        <a:pt x="252" y="41"/>
                      </a:cubicBezTo>
                      <a:cubicBezTo>
                        <a:pt x="252" y="41"/>
                        <a:pt x="252" y="40"/>
                        <a:pt x="252" y="40"/>
                      </a:cubicBezTo>
                      <a:cubicBezTo>
                        <a:pt x="252" y="40"/>
                        <a:pt x="251" y="40"/>
                        <a:pt x="251" y="40"/>
                      </a:cubicBezTo>
                      <a:cubicBezTo>
                        <a:pt x="251" y="41"/>
                        <a:pt x="251" y="41"/>
                        <a:pt x="251" y="41"/>
                      </a:cubicBezTo>
                      <a:cubicBezTo>
                        <a:pt x="251" y="42"/>
                        <a:pt x="251" y="42"/>
                        <a:pt x="251" y="42"/>
                      </a:cubicBezTo>
                      <a:cubicBezTo>
                        <a:pt x="251" y="43"/>
                        <a:pt x="251" y="43"/>
                        <a:pt x="251" y="43"/>
                      </a:cubicBezTo>
                      <a:cubicBezTo>
                        <a:pt x="250" y="43"/>
                        <a:pt x="249" y="43"/>
                        <a:pt x="249" y="43"/>
                      </a:cubicBezTo>
                      <a:cubicBezTo>
                        <a:pt x="249" y="43"/>
                        <a:pt x="247" y="43"/>
                        <a:pt x="247" y="43"/>
                      </a:cubicBezTo>
                      <a:cubicBezTo>
                        <a:pt x="246" y="43"/>
                        <a:pt x="244" y="43"/>
                        <a:pt x="244" y="44"/>
                      </a:cubicBezTo>
                      <a:cubicBezTo>
                        <a:pt x="243" y="44"/>
                        <a:pt x="242" y="45"/>
                        <a:pt x="242" y="45"/>
                      </a:cubicBezTo>
                      <a:cubicBezTo>
                        <a:pt x="241" y="45"/>
                        <a:pt x="241" y="45"/>
                        <a:pt x="240" y="46"/>
                      </a:cubicBezTo>
                      <a:cubicBezTo>
                        <a:pt x="240" y="46"/>
                        <a:pt x="240" y="46"/>
                        <a:pt x="240" y="46"/>
                      </a:cubicBezTo>
                      <a:cubicBezTo>
                        <a:pt x="240" y="46"/>
                        <a:pt x="240" y="47"/>
                        <a:pt x="240" y="46"/>
                      </a:cubicBezTo>
                      <a:cubicBezTo>
                        <a:pt x="240" y="46"/>
                        <a:pt x="240" y="46"/>
                        <a:pt x="240" y="46"/>
                      </a:cubicBezTo>
                      <a:cubicBezTo>
                        <a:pt x="239" y="46"/>
                        <a:pt x="239" y="46"/>
                        <a:pt x="239" y="46"/>
                      </a:cubicBezTo>
                      <a:cubicBezTo>
                        <a:pt x="239" y="46"/>
                        <a:pt x="239" y="46"/>
                        <a:pt x="239" y="47"/>
                      </a:cubicBezTo>
                      <a:cubicBezTo>
                        <a:pt x="239" y="47"/>
                        <a:pt x="239" y="47"/>
                        <a:pt x="239" y="47"/>
                      </a:cubicBezTo>
                      <a:cubicBezTo>
                        <a:pt x="239" y="48"/>
                        <a:pt x="239" y="48"/>
                        <a:pt x="239" y="48"/>
                      </a:cubicBezTo>
                      <a:cubicBezTo>
                        <a:pt x="238" y="48"/>
                        <a:pt x="239" y="49"/>
                        <a:pt x="239" y="49"/>
                      </a:cubicBezTo>
                      <a:cubicBezTo>
                        <a:pt x="239" y="49"/>
                        <a:pt x="239" y="48"/>
                        <a:pt x="239" y="49"/>
                      </a:cubicBezTo>
                      <a:cubicBezTo>
                        <a:pt x="239" y="49"/>
                        <a:pt x="239" y="49"/>
                        <a:pt x="239" y="50"/>
                      </a:cubicBezTo>
                      <a:cubicBezTo>
                        <a:pt x="240" y="50"/>
                        <a:pt x="239" y="50"/>
                        <a:pt x="239" y="51"/>
                      </a:cubicBezTo>
                      <a:cubicBezTo>
                        <a:pt x="239" y="51"/>
                        <a:pt x="239" y="51"/>
                        <a:pt x="239" y="52"/>
                      </a:cubicBezTo>
                      <a:cubicBezTo>
                        <a:pt x="239" y="52"/>
                        <a:pt x="239" y="53"/>
                        <a:pt x="239" y="53"/>
                      </a:cubicBezTo>
                      <a:cubicBezTo>
                        <a:pt x="239" y="53"/>
                        <a:pt x="238" y="54"/>
                        <a:pt x="237" y="54"/>
                      </a:cubicBezTo>
                      <a:cubicBezTo>
                        <a:pt x="237" y="55"/>
                        <a:pt x="237" y="56"/>
                        <a:pt x="236" y="56"/>
                      </a:cubicBezTo>
                      <a:cubicBezTo>
                        <a:pt x="236" y="56"/>
                        <a:pt x="236" y="57"/>
                        <a:pt x="236" y="57"/>
                      </a:cubicBezTo>
                      <a:cubicBezTo>
                        <a:pt x="235" y="57"/>
                        <a:pt x="235" y="57"/>
                        <a:pt x="235" y="56"/>
                      </a:cubicBezTo>
                      <a:cubicBezTo>
                        <a:pt x="235" y="56"/>
                        <a:pt x="235" y="56"/>
                        <a:pt x="235" y="56"/>
                      </a:cubicBezTo>
                      <a:cubicBezTo>
                        <a:pt x="235" y="56"/>
                        <a:pt x="235" y="56"/>
                        <a:pt x="234" y="55"/>
                      </a:cubicBezTo>
                      <a:cubicBezTo>
                        <a:pt x="234" y="55"/>
                        <a:pt x="234" y="55"/>
                        <a:pt x="233" y="55"/>
                      </a:cubicBezTo>
                      <a:cubicBezTo>
                        <a:pt x="233" y="55"/>
                        <a:pt x="233" y="55"/>
                        <a:pt x="233" y="54"/>
                      </a:cubicBezTo>
                      <a:cubicBezTo>
                        <a:pt x="233" y="54"/>
                        <a:pt x="233" y="54"/>
                        <a:pt x="233" y="54"/>
                      </a:cubicBezTo>
                      <a:cubicBezTo>
                        <a:pt x="233" y="54"/>
                        <a:pt x="233" y="53"/>
                        <a:pt x="233" y="53"/>
                      </a:cubicBezTo>
                      <a:cubicBezTo>
                        <a:pt x="234" y="53"/>
                        <a:pt x="233" y="53"/>
                        <a:pt x="234" y="52"/>
                      </a:cubicBezTo>
                      <a:cubicBezTo>
                        <a:pt x="234" y="52"/>
                        <a:pt x="234" y="52"/>
                        <a:pt x="234" y="52"/>
                      </a:cubicBezTo>
                      <a:cubicBezTo>
                        <a:pt x="235" y="51"/>
                        <a:pt x="235" y="51"/>
                        <a:pt x="235" y="51"/>
                      </a:cubicBezTo>
                      <a:cubicBezTo>
                        <a:pt x="235" y="51"/>
                        <a:pt x="234" y="51"/>
                        <a:pt x="234" y="51"/>
                      </a:cubicBezTo>
                      <a:cubicBezTo>
                        <a:pt x="234" y="51"/>
                        <a:pt x="234" y="52"/>
                        <a:pt x="233" y="52"/>
                      </a:cubicBezTo>
                      <a:cubicBezTo>
                        <a:pt x="233" y="52"/>
                        <a:pt x="233" y="52"/>
                        <a:pt x="233" y="53"/>
                      </a:cubicBezTo>
                      <a:cubicBezTo>
                        <a:pt x="232" y="53"/>
                        <a:pt x="232" y="54"/>
                        <a:pt x="232" y="54"/>
                      </a:cubicBezTo>
                      <a:cubicBezTo>
                        <a:pt x="233" y="55"/>
                        <a:pt x="233" y="55"/>
                        <a:pt x="233" y="56"/>
                      </a:cubicBezTo>
                      <a:cubicBezTo>
                        <a:pt x="233" y="56"/>
                        <a:pt x="233" y="56"/>
                        <a:pt x="233" y="56"/>
                      </a:cubicBezTo>
                      <a:cubicBezTo>
                        <a:pt x="233" y="56"/>
                        <a:pt x="234" y="56"/>
                        <a:pt x="234" y="57"/>
                      </a:cubicBezTo>
                      <a:cubicBezTo>
                        <a:pt x="234" y="57"/>
                        <a:pt x="234" y="57"/>
                        <a:pt x="234" y="57"/>
                      </a:cubicBezTo>
                      <a:cubicBezTo>
                        <a:pt x="234" y="58"/>
                        <a:pt x="234" y="58"/>
                        <a:pt x="234" y="58"/>
                      </a:cubicBezTo>
                      <a:cubicBezTo>
                        <a:pt x="234" y="59"/>
                        <a:pt x="234" y="59"/>
                        <a:pt x="235" y="59"/>
                      </a:cubicBezTo>
                      <a:cubicBezTo>
                        <a:pt x="235" y="59"/>
                        <a:pt x="235" y="59"/>
                        <a:pt x="235" y="60"/>
                      </a:cubicBezTo>
                      <a:cubicBezTo>
                        <a:pt x="235" y="60"/>
                        <a:pt x="234" y="61"/>
                        <a:pt x="234" y="61"/>
                      </a:cubicBezTo>
                      <a:cubicBezTo>
                        <a:pt x="234" y="61"/>
                        <a:pt x="234" y="62"/>
                        <a:pt x="234" y="62"/>
                      </a:cubicBezTo>
                      <a:cubicBezTo>
                        <a:pt x="234" y="63"/>
                        <a:pt x="233" y="63"/>
                        <a:pt x="233" y="63"/>
                      </a:cubicBezTo>
                      <a:cubicBezTo>
                        <a:pt x="233" y="64"/>
                        <a:pt x="233" y="65"/>
                        <a:pt x="232" y="65"/>
                      </a:cubicBezTo>
                      <a:cubicBezTo>
                        <a:pt x="232" y="65"/>
                        <a:pt x="232" y="66"/>
                        <a:pt x="231" y="66"/>
                      </a:cubicBezTo>
                      <a:cubicBezTo>
                        <a:pt x="231" y="66"/>
                        <a:pt x="231" y="66"/>
                        <a:pt x="231" y="65"/>
                      </a:cubicBezTo>
                      <a:cubicBezTo>
                        <a:pt x="231" y="65"/>
                        <a:pt x="231" y="65"/>
                        <a:pt x="231" y="64"/>
                      </a:cubicBezTo>
                      <a:cubicBezTo>
                        <a:pt x="231" y="64"/>
                        <a:pt x="232" y="63"/>
                        <a:pt x="232" y="63"/>
                      </a:cubicBezTo>
                      <a:cubicBezTo>
                        <a:pt x="232" y="63"/>
                        <a:pt x="232" y="63"/>
                        <a:pt x="232" y="63"/>
                      </a:cubicBezTo>
                      <a:cubicBezTo>
                        <a:pt x="232" y="62"/>
                        <a:pt x="232" y="62"/>
                        <a:pt x="232" y="62"/>
                      </a:cubicBezTo>
                      <a:cubicBezTo>
                        <a:pt x="232" y="62"/>
                        <a:pt x="232" y="62"/>
                        <a:pt x="232" y="62"/>
                      </a:cubicBezTo>
                      <a:cubicBezTo>
                        <a:pt x="231" y="61"/>
                        <a:pt x="231" y="61"/>
                        <a:pt x="231" y="61"/>
                      </a:cubicBezTo>
                      <a:cubicBezTo>
                        <a:pt x="231" y="61"/>
                        <a:pt x="231" y="60"/>
                        <a:pt x="231" y="60"/>
                      </a:cubicBezTo>
                      <a:cubicBezTo>
                        <a:pt x="231" y="60"/>
                        <a:pt x="231" y="60"/>
                        <a:pt x="231" y="60"/>
                      </a:cubicBezTo>
                      <a:cubicBezTo>
                        <a:pt x="230" y="60"/>
                        <a:pt x="230" y="60"/>
                        <a:pt x="230" y="60"/>
                      </a:cubicBezTo>
                      <a:cubicBezTo>
                        <a:pt x="230" y="60"/>
                        <a:pt x="229" y="60"/>
                        <a:pt x="229" y="59"/>
                      </a:cubicBezTo>
                      <a:cubicBezTo>
                        <a:pt x="229" y="59"/>
                        <a:pt x="230" y="59"/>
                        <a:pt x="230" y="59"/>
                      </a:cubicBezTo>
                      <a:cubicBezTo>
                        <a:pt x="230" y="59"/>
                        <a:pt x="230" y="59"/>
                        <a:pt x="231" y="59"/>
                      </a:cubicBezTo>
                      <a:cubicBezTo>
                        <a:pt x="231" y="59"/>
                        <a:pt x="230" y="58"/>
                        <a:pt x="230" y="58"/>
                      </a:cubicBezTo>
                      <a:cubicBezTo>
                        <a:pt x="230" y="58"/>
                        <a:pt x="230" y="58"/>
                        <a:pt x="230" y="58"/>
                      </a:cubicBezTo>
                      <a:cubicBezTo>
                        <a:pt x="230" y="58"/>
                        <a:pt x="230" y="57"/>
                        <a:pt x="230" y="57"/>
                      </a:cubicBezTo>
                      <a:cubicBezTo>
                        <a:pt x="230" y="57"/>
                        <a:pt x="230" y="57"/>
                        <a:pt x="230" y="56"/>
                      </a:cubicBezTo>
                      <a:cubicBezTo>
                        <a:pt x="230" y="56"/>
                        <a:pt x="230" y="56"/>
                        <a:pt x="230" y="56"/>
                      </a:cubicBezTo>
                      <a:cubicBezTo>
                        <a:pt x="230" y="56"/>
                        <a:pt x="230" y="56"/>
                        <a:pt x="230" y="55"/>
                      </a:cubicBezTo>
                      <a:cubicBezTo>
                        <a:pt x="230" y="55"/>
                        <a:pt x="230" y="55"/>
                        <a:pt x="230" y="55"/>
                      </a:cubicBezTo>
                      <a:cubicBezTo>
                        <a:pt x="230" y="55"/>
                        <a:pt x="230" y="55"/>
                        <a:pt x="230" y="55"/>
                      </a:cubicBezTo>
                      <a:cubicBezTo>
                        <a:pt x="231" y="55"/>
                        <a:pt x="231" y="54"/>
                        <a:pt x="230" y="54"/>
                      </a:cubicBezTo>
                      <a:cubicBezTo>
                        <a:pt x="230" y="54"/>
                        <a:pt x="230" y="54"/>
                        <a:pt x="230" y="54"/>
                      </a:cubicBezTo>
                      <a:cubicBezTo>
                        <a:pt x="231" y="54"/>
                        <a:pt x="230" y="53"/>
                        <a:pt x="230" y="53"/>
                      </a:cubicBezTo>
                      <a:cubicBezTo>
                        <a:pt x="230" y="53"/>
                        <a:pt x="230" y="53"/>
                        <a:pt x="230" y="54"/>
                      </a:cubicBezTo>
                      <a:cubicBezTo>
                        <a:pt x="229" y="54"/>
                        <a:pt x="229" y="54"/>
                        <a:pt x="229" y="54"/>
                      </a:cubicBezTo>
                      <a:cubicBezTo>
                        <a:pt x="229" y="55"/>
                        <a:pt x="229" y="55"/>
                        <a:pt x="228" y="55"/>
                      </a:cubicBezTo>
                      <a:cubicBezTo>
                        <a:pt x="228" y="55"/>
                        <a:pt x="228" y="55"/>
                        <a:pt x="228" y="55"/>
                      </a:cubicBezTo>
                      <a:cubicBezTo>
                        <a:pt x="228" y="56"/>
                        <a:pt x="228" y="56"/>
                        <a:pt x="228" y="56"/>
                      </a:cubicBezTo>
                      <a:cubicBezTo>
                        <a:pt x="228" y="56"/>
                        <a:pt x="228" y="56"/>
                        <a:pt x="228" y="57"/>
                      </a:cubicBezTo>
                      <a:cubicBezTo>
                        <a:pt x="228" y="57"/>
                        <a:pt x="228" y="57"/>
                        <a:pt x="228" y="57"/>
                      </a:cubicBezTo>
                      <a:cubicBezTo>
                        <a:pt x="228" y="58"/>
                        <a:pt x="228" y="58"/>
                        <a:pt x="228" y="58"/>
                      </a:cubicBezTo>
                      <a:cubicBezTo>
                        <a:pt x="228" y="58"/>
                        <a:pt x="228" y="59"/>
                        <a:pt x="228" y="59"/>
                      </a:cubicBezTo>
                      <a:cubicBezTo>
                        <a:pt x="228" y="59"/>
                        <a:pt x="228" y="60"/>
                        <a:pt x="228" y="60"/>
                      </a:cubicBezTo>
                      <a:cubicBezTo>
                        <a:pt x="228" y="60"/>
                        <a:pt x="228" y="60"/>
                        <a:pt x="228" y="59"/>
                      </a:cubicBezTo>
                      <a:cubicBezTo>
                        <a:pt x="228" y="59"/>
                        <a:pt x="228" y="59"/>
                        <a:pt x="228" y="59"/>
                      </a:cubicBezTo>
                      <a:cubicBezTo>
                        <a:pt x="227" y="59"/>
                        <a:pt x="227" y="59"/>
                        <a:pt x="227" y="59"/>
                      </a:cubicBezTo>
                      <a:cubicBezTo>
                        <a:pt x="227" y="59"/>
                        <a:pt x="227" y="59"/>
                        <a:pt x="227" y="60"/>
                      </a:cubicBezTo>
                      <a:cubicBezTo>
                        <a:pt x="227" y="60"/>
                        <a:pt x="227" y="60"/>
                        <a:pt x="228" y="60"/>
                      </a:cubicBezTo>
                      <a:cubicBezTo>
                        <a:pt x="228" y="60"/>
                        <a:pt x="228" y="60"/>
                        <a:pt x="229" y="60"/>
                      </a:cubicBezTo>
                      <a:cubicBezTo>
                        <a:pt x="229" y="61"/>
                        <a:pt x="229" y="61"/>
                        <a:pt x="229" y="61"/>
                      </a:cubicBezTo>
                      <a:cubicBezTo>
                        <a:pt x="229" y="62"/>
                        <a:pt x="229" y="62"/>
                        <a:pt x="229" y="62"/>
                      </a:cubicBezTo>
                      <a:cubicBezTo>
                        <a:pt x="229" y="61"/>
                        <a:pt x="228" y="61"/>
                        <a:pt x="228" y="61"/>
                      </a:cubicBezTo>
                      <a:cubicBezTo>
                        <a:pt x="227" y="61"/>
                        <a:pt x="227" y="61"/>
                        <a:pt x="227" y="61"/>
                      </a:cubicBezTo>
                      <a:cubicBezTo>
                        <a:pt x="227" y="60"/>
                        <a:pt x="227" y="60"/>
                        <a:pt x="226" y="60"/>
                      </a:cubicBezTo>
                      <a:cubicBezTo>
                        <a:pt x="226" y="60"/>
                        <a:pt x="226" y="60"/>
                        <a:pt x="225" y="60"/>
                      </a:cubicBezTo>
                      <a:cubicBezTo>
                        <a:pt x="225" y="60"/>
                        <a:pt x="225" y="59"/>
                        <a:pt x="225" y="59"/>
                      </a:cubicBezTo>
                      <a:cubicBezTo>
                        <a:pt x="225" y="59"/>
                        <a:pt x="225" y="59"/>
                        <a:pt x="225" y="59"/>
                      </a:cubicBezTo>
                      <a:cubicBezTo>
                        <a:pt x="225" y="59"/>
                        <a:pt x="225" y="59"/>
                        <a:pt x="225" y="59"/>
                      </a:cubicBezTo>
                      <a:cubicBezTo>
                        <a:pt x="225" y="59"/>
                        <a:pt x="225" y="60"/>
                        <a:pt x="224" y="60"/>
                      </a:cubicBezTo>
                      <a:cubicBezTo>
                        <a:pt x="224" y="60"/>
                        <a:pt x="224" y="60"/>
                        <a:pt x="224" y="60"/>
                      </a:cubicBezTo>
                      <a:cubicBezTo>
                        <a:pt x="224" y="61"/>
                        <a:pt x="224" y="61"/>
                        <a:pt x="225" y="61"/>
                      </a:cubicBezTo>
                      <a:cubicBezTo>
                        <a:pt x="225" y="61"/>
                        <a:pt x="225" y="60"/>
                        <a:pt x="226" y="61"/>
                      </a:cubicBezTo>
                      <a:cubicBezTo>
                        <a:pt x="226" y="61"/>
                        <a:pt x="226" y="61"/>
                        <a:pt x="226" y="61"/>
                      </a:cubicBezTo>
                      <a:cubicBezTo>
                        <a:pt x="227" y="62"/>
                        <a:pt x="227" y="61"/>
                        <a:pt x="227" y="62"/>
                      </a:cubicBezTo>
                      <a:cubicBezTo>
                        <a:pt x="228" y="62"/>
                        <a:pt x="228" y="62"/>
                        <a:pt x="228" y="62"/>
                      </a:cubicBezTo>
                      <a:cubicBezTo>
                        <a:pt x="228" y="62"/>
                        <a:pt x="229" y="62"/>
                        <a:pt x="229" y="63"/>
                      </a:cubicBezTo>
                      <a:cubicBezTo>
                        <a:pt x="229" y="63"/>
                        <a:pt x="229" y="63"/>
                        <a:pt x="229" y="63"/>
                      </a:cubicBezTo>
                      <a:cubicBezTo>
                        <a:pt x="229" y="63"/>
                        <a:pt x="229" y="64"/>
                        <a:pt x="229" y="64"/>
                      </a:cubicBezTo>
                      <a:cubicBezTo>
                        <a:pt x="229" y="64"/>
                        <a:pt x="228" y="64"/>
                        <a:pt x="228" y="63"/>
                      </a:cubicBezTo>
                      <a:cubicBezTo>
                        <a:pt x="228" y="63"/>
                        <a:pt x="228" y="63"/>
                        <a:pt x="227" y="63"/>
                      </a:cubicBezTo>
                      <a:cubicBezTo>
                        <a:pt x="227" y="63"/>
                        <a:pt x="227" y="63"/>
                        <a:pt x="227" y="62"/>
                      </a:cubicBezTo>
                      <a:cubicBezTo>
                        <a:pt x="226" y="62"/>
                        <a:pt x="226" y="62"/>
                        <a:pt x="226" y="62"/>
                      </a:cubicBezTo>
                      <a:cubicBezTo>
                        <a:pt x="226" y="62"/>
                        <a:pt x="225" y="61"/>
                        <a:pt x="225" y="62"/>
                      </a:cubicBezTo>
                      <a:cubicBezTo>
                        <a:pt x="225" y="62"/>
                        <a:pt x="225" y="62"/>
                        <a:pt x="225" y="62"/>
                      </a:cubicBezTo>
                      <a:cubicBezTo>
                        <a:pt x="226" y="62"/>
                        <a:pt x="226" y="62"/>
                        <a:pt x="226" y="63"/>
                      </a:cubicBezTo>
                      <a:cubicBezTo>
                        <a:pt x="227" y="63"/>
                        <a:pt x="227" y="63"/>
                        <a:pt x="227" y="63"/>
                      </a:cubicBezTo>
                      <a:cubicBezTo>
                        <a:pt x="227" y="64"/>
                        <a:pt x="228" y="64"/>
                        <a:pt x="228" y="64"/>
                      </a:cubicBezTo>
                      <a:cubicBezTo>
                        <a:pt x="228" y="64"/>
                        <a:pt x="229" y="65"/>
                        <a:pt x="229" y="65"/>
                      </a:cubicBezTo>
                      <a:cubicBezTo>
                        <a:pt x="229" y="65"/>
                        <a:pt x="229" y="65"/>
                        <a:pt x="229" y="65"/>
                      </a:cubicBezTo>
                      <a:cubicBezTo>
                        <a:pt x="229" y="66"/>
                        <a:pt x="229" y="66"/>
                        <a:pt x="229" y="66"/>
                      </a:cubicBezTo>
                      <a:cubicBezTo>
                        <a:pt x="229" y="66"/>
                        <a:pt x="228" y="66"/>
                        <a:pt x="228" y="66"/>
                      </a:cubicBezTo>
                      <a:cubicBezTo>
                        <a:pt x="228" y="66"/>
                        <a:pt x="228" y="65"/>
                        <a:pt x="228" y="65"/>
                      </a:cubicBezTo>
                      <a:cubicBezTo>
                        <a:pt x="228" y="65"/>
                        <a:pt x="228" y="65"/>
                        <a:pt x="227" y="65"/>
                      </a:cubicBezTo>
                      <a:cubicBezTo>
                        <a:pt x="227" y="65"/>
                        <a:pt x="227" y="65"/>
                        <a:pt x="227" y="65"/>
                      </a:cubicBezTo>
                      <a:cubicBezTo>
                        <a:pt x="227" y="65"/>
                        <a:pt x="227" y="65"/>
                        <a:pt x="227" y="65"/>
                      </a:cubicBezTo>
                      <a:cubicBezTo>
                        <a:pt x="228" y="66"/>
                        <a:pt x="228" y="66"/>
                        <a:pt x="228" y="66"/>
                      </a:cubicBezTo>
                      <a:cubicBezTo>
                        <a:pt x="228" y="66"/>
                        <a:pt x="228" y="66"/>
                        <a:pt x="228" y="66"/>
                      </a:cubicBezTo>
                      <a:cubicBezTo>
                        <a:pt x="229" y="67"/>
                        <a:pt x="229" y="67"/>
                        <a:pt x="229" y="67"/>
                      </a:cubicBezTo>
                      <a:cubicBezTo>
                        <a:pt x="229" y="67"/>
                        <a:pt x="229" y="68"/>
                        <a:pt x="229" y="67"/>
                      </a:cubicBezTo>
                      <a:cubicBezTo>
                        <a:pt x="229" y="67"/>
                        <a:pt x="228" y="67"/>
                        <a:pt x="228" y="67"/>
                      </a:cubicBezTo>
                      <a:cubicBezTo>
                        <a:pt x="228" y="67"/>
                        <a:pt x="228" y="66"/>
                        <a:pt x="227" y="66"/>
                      </a:cubicBezTo>
                      <a:cubicBezTo>
                        <a:pt x="227" y="66"/>
                        <a:pt x="227" y="66"/>
                        <a:pt x="226" y="66"/>
                      </a:cubicBezTo>
                      <a:cubicBezTo>
                        <a:pt x="226" y="66"/>
                        <a:pt x="226" y="66"/>
                        <a:pt x="225" y="66"/>
                      </a:cubicBezTo>
                      <a:cubicBezTo>
                        <a:pt x="225" y="66"/>
                        <a:pt x="225" y="66"/>
                        <a:pt x="225" y="66"/>
                      </a:cubicBezTo>
                      <a:cubicBezTo>
                        <a:pt x="225" y="66"/>
                        <a:pt x="225" y="67"/>
                        <a:pt x="225" y="67"/>
                      </a:cubicBezTo>
                      <a:cubicBezTo>
                        <a:pt x="226" y="67"/>
                        <a:pt x="227" y="67"/>
                        <a:pt x="227" y="67"/>
                      </a:cubicBezTo>
                      <a:cubicBezTo>
                        <a:pt x="227" y="67"/>
                        <a:pt x="227" y="67"/>
                        <a:pt x="228" y="67"/>
                      </a:cubicBezTo>
                      <a:cubicBezTo>
                        <a:pt x="228" y="68"/>
                        <a:pt x="228" y="68"/>
                        <a:pt x="228" y="68"/>
                      </a:cubicBezTo>
                      <a:cubicBezTo>
                        <a:pt x="228" y="68"/>
                        <a:pt x="228" y="69"/>
                        <a:pt x="229" y="69"/>
                      </a:cubicBezTo>
                      <a:cubicBezTo>
                        <a:pt x="229" y="68"/>
                        <a:pt x="229" y="68"/>
                        <a:pt x="230" y="68"/>
                      </a:cubicBezTo>
                      <a:cubicBezTo>
                        <a:pt x="230" y="68"/>
                        <a:pt x="230" y="68"/>
                        <a:pt x="231" y="68"/>
                      </a:cubicBezTo>
                      <a:cubicBezTo>
                        <a:pt x="231" y="69"/>
                        <a:pt x="231" y="69"/>
                        <a:pt x="231" y="69"/>
                      </a:cubicBezTo>
                      <a:cubicBezTo>
                        <a:pt x="231" y="69"/>
                        <a:pt x="231" y="70"/>
                        <a:pt x="231" y="70"/>
                      </a:cubicBezTo>
                      <a:cubicBezTo>
                        <a:pt x="231" y="70"/>
                        <a:pt x="231" y="71"/>
                        <a:pt x="231" y="71"/>
                      </a:cubicBezTo>
                      <a:cubicBezTo>
                        <a:pt x="231" y="71"/>
                        <a:pt x="231" y="71"/>
                        <a:pt x="231" y="71"/>
                      </a:cubicBezTo>
                      <a:cubicBezTo>
                        <a:pt x="231" y="71"/>
                        <a:pt x="231" y="71"/>
                        <a:pt x="230" y="71"/>
                      </a:cubicBezTo>
                      <a:cubicBezTo>
                        <a:pt x="230" y="72"/>
                        <a:pt x="230" y="71"/>
                        <a:pt x="230" y="71"/>
                      </a:cubicBezTo>
                      <a:cubicBezTo>
                        <a:pt x="230" y="71"/>
                        <a:pt x="230" y="71"/>
                        <a:pt x="230" y="72"/>
                      </a:cubicBezTo>
                      <a:cubicBezTo>
                        <a:pt x="230" y="72"/>
                        <a:pt x="230" y="72"/>
                        <a:pt x="230" y="72"/>
                      </a:cubicBezTo>
                      <a:cubicBezTo>
                        <a:pt x="229" y="72"/>
                        <a:pt x="229" y="72"/>
                        <a:pt x="229" y="72"/>
                      </a:cubicBezTo>
                      <a:cubicBezTo>
                        <a:pt x="229" y="72"/>
                        <a:pt x="229" y="72"/>
                        <a:pt x="229" y="72"/>
                      </a:cubicBezTo>
                      <a:cubicBezTo>
                        <a:pt x="229" y="72"/>
                        <a:pt x="229" y="72"/>
                        <a:pt x="229" y="72"/>
                      </a:cubicBezTo>
                      <a:cubicBezTo>
                        <a:pt x="229" y="73"/>
                        <a:pt x="228" y="73"/>
                        <a:pt x="228" y="73"/>
                      </a:cubicBezTo>
                      <a:cubicBezTo>
                        <a:pt x="228" y="73"/>
                        <a:pt x="228" y="73"/>
                        <a:pt x="228" y="72"/>
                      </a:cubicBezTo>
                      <a:cubicBezTo>
                        <a:pt x="228" y="72"/>
                        <a:pt x="228" y="72"/>
                        <a:pt x="228" y="72"/>
                      </a:cubicBezTo>
                      <a:cubicBezTo>
                        <a:pt x="228" y="72"/>
                        <a:pt x="228" y="72"/>
                        <a:pt x="228" y="72"/>
                      </a:cubicBezTo>
                      <a:cubicBezTo>
                        <a:pt x="228" y="71"/>
                        <a:pt x="228" y="71"/>
                        <a:pt x="228" y="71"/>
                      </a:cubicBezTo>
                      <a:cubicBezTo>
                        <a:pt x="227" y="71"/>
                        <a:pt x="227" y="71"/>
                        <a:pt x="227" y="71"/>
                      </a:cubicBezTo>
                      <a:cubicBezTo>
                        <a:pt x="227" y="72"/>
                        <a:pt x="227" y="72"/>
                        <a:pt x="227" y="72"/>
                      </a:cubicBezTo>
                      <a:cubicBezTo>
                        <a:pt x="228" y="73"/>
                        <a:pt x="227" y="73"/>
                        <a:pt x="227" y="73"/>
                      </a:cubicBezTo>
                      <a:cubicBezTo>
                        <a:pt x="227" y="73"/>
                        <a:pt x="227" y="74"/>
                        <a:pt x="228" y="74"/>
                      </a:cubicBezTo>
                      <a:cubicBezTo>
                        <a:pt x="228" y="74"/>
                        <a:pt x="228" y="74"/>
                        <a:pt x="228" y="74"/>
                      </a:cubicBezTo>
                      <a:cubicBezTo>
                        <a:pt x="229" y="73"/>
                        <a:pt x="229" y="73"/>
                        <a:pt x="229" y="73"/>
                      </a:cubicBezTo>
                      <a:cubicBezTo>
                        <a:pt x="230" y="73"/>
                        <a:pt x="230" y="73"/>
                        <a:pt x="230" y="73"/>
                      </a:cubicBezTo>
                      <a:cubicBezTo>
                        <a:pt x="230" y="73"/>
                        <a:pt x="231" y="74"/>
                        <a:pt x="231" y="74"/>
                      </a:cubicBezTo>
                      <a:cubicBezTo>
                        <a:pt x="231" y="74"/>
                        <a:pt x="230" y="74"/>
                        <a:pt x="230" y="74"/>
                      </a:cubicBezTo>
                      <a:cubicBezTo>
                        <a:pt x="230" y="74"/>
                        <a:pt x="231" y="75"/>
                        <a:pt x="231" y="75"/>
                      </a:cubicBezTo>
                      <a:cubicBezTo>
                        <a:pt x="231" y="74"/>
                        <a:pt x="231" y="74"/>
                        <a:pt x="231" y="74"/>
                      </a:cubicBezTo>
                      <a:cubicBezTo>
                        <a:pt x="231" y="74"/>
                        <a:pt x="231" y="74"/>
                        <a:pt x="231" y="74"/>
                      </a:cubicBezTo>
                      <a:cubicBezTo>
                        <a:pt x="231" y="74"/>
                        <a:pt x="232" y="74"/>
                        <a:pt x="232" y="74"/>
                      </a:cubicBezTo>
                      <a:cubicBezTo>
                        <a:pt x="232" y="74"/>
                        <a:pt x="232" y="75"/>
                        <a:pt x="232" y="75"/>
                      </a:cubicBezTo>
                      <a:cubicBezTo>
                        <a:pt x="232" y="75"/>
                        <a:pt x="232" y="75"/>
                        <a:pt x="232" y="75"/>
                      </a:cubicBezTo>
                      <a:cubicBezTo>
                        <a:pt x="231" y="75"/>
                        <a:pt x="231" y="75"/>
                        <a:pt x="231" y="75"/>
                      </a:cubicBezTo>
                      <a:cubicBezTo>
                        <a:pt x="230" y="76"/>
                        <a:pt x="230" y="76"/>
                        <a:pt x="230" y="76"/>
                      </a:cubicBezTo>
                      <a:cubicBezTo>
                        <a:pt x="230" y="76"/>
                        <a:pt x="230" y="76"/>
                        <a:pt x="229" y="76"/>
                      </a:cubicBezTo>
                      <a:cubicBezTo>
                        <a:pt x="229" y="76"/>
                        <a:pt x="229" y="76"/>
                        <a:pt x="229" y="76"/>
                      </a:cubicBezTo>
                      <a:cubicBezTo>
                        <a:pt x="229" y="76"/>
                        <a:pt x="229" y="76"/>
                        <a:pt x="229" y="76"/>
                      </a:cubicBezTo>
                      <a:cubicBezTo>
                        <a:pt x="228" y="76"/>
                        <a:pt x="228" y="75"/>
                        <a:pt x="228" y="76"/>
                      </a:cubicBezTo>
                      <a:cubicBezTo>
                        <a:pt x="228" y="76"/>
                        <a:pt x="228" y="76"/>
                        <a:pt x="228" y="76"/>
                      </a:cubicBezTo>
                      <a:cubicBezTo>
                        <a:pt x="227" y="76"/>
                        <a:pt x="227" y="76"/>
                        <a:pt x="227" y="76"/>
                      </a:cubicBezTo>
                      <a:cubicBezTo>
                        <a:pt x="227" y="76"/>
                        <a:pt x="227" y="76"/>
                        <a:pt x="227" y="76"/>
                      </a:cubicBezTo>
                      <a:cubicBezTo>
                        <a:pt x="226" y="75"/>
                        <a:pt x="226" y="75"/>
                        <a:pt x="226" y="75"/>
                      </a:cubicBezTo>
                      <a:cubicBezTo>
                        <a:pt x="226" y="76"/>
                        <a:pt x="226" y="76"/>
                        <a:pt x="226" y="76"/>
                      </a:cubicBezTo>
                      <a:cubicBezTo>
                        <a:pt x="227" y="76"/>
                        <a:pt x="226" y="76"/>
                        <a:pt x="227" y="76"/>
                      </a:cubicBezTo>
                      <a:cubicBezTo>
                        <a:pt x="227" y="76"/>
                        <a:pt x="227" y="76"/>
                        <a:pt x="227" y="76"/>
                      </a:cubicBezTo>
                      <a:cubicBezTo>
                        <a:pt x="228" y="77"/>
                        <a:pt x="228" y="77"/>
                        <a:pt x="228" y="77"/>
                      </a:cubicBezTo>
                      <a:cubicBezTo>
                        <a:pt x="229" y="77"/>
                        <a:pt x="229" y="77"/>
                        <a:pt x="229" y="77"/>
                      </a:cubicBezTo>
                      <a:cubicBezTo>
                        <a:pt x="229" y="77"/>
                        <a:pt x="228" y="78"/>
                        <a:pt x="228" y="78"/>
                      </a:cubicBezTo>
                      <a:cubicBezTo>
                        <a:pt x="228" y="78"/>
                        <a:pt x="228" y="78"/>
                        <a:pt x="227" y="78"/>
                      </a:cubicBezTo>
                      <a:cubicBezTo>
                        <a:pt x="227" y="78"/>
                        <a:pt x="227" y="78"/>
                        <a:pt x="227" y="78"/>
                      </a:cubicBezTo>
                      <a:cubicBezTo>
                        <a:pt x="227" y="78"/>
                        <a:pt x="226" y="77"/>
                        <a:pt x="226" y="77"/>
                      </a:cubicBezTo>
                      <a:cubicBezTo>
                        <a:pt x="226" y="78"/>
                        <a:pt x="226" y="78"/>
                        <a:pt x="226" y="78"/>
                      </a:cubicBezTo>
                      <a:cubicBezTo>
                        <a:pt x="226" y="78"/>
                        <a:pt x="227" y="79"/>
                        <a:pt x="227" y="79"/>
                      </a:cubicBezTo>
                      <a:cubicBezTo>
                        <a:pt x="227" y="79"/>
                        <a:pt x="227" y="79"/>
                        <a:pt x="228" y="79"/>
                      </a:cubicBezTo>
                      <a:cubicBezTo>
                        <a:pt x="228" y="79"/>
                        <a:pt x="228" y="79"/>
                        <a:pt x="229" y="79"/>
                      </a:cubicBezTo>
                      <a:cubicBezTo>
                        <a:pt x="229" y="79"/>
                        <a:pt x="229" y="79"/>
                        <a:pt x="229" y="79"/>
                      </a:cubicBezTo>
                      <a:cubicBezTo>
                        <a:pt x="229" y="79"/>
                        <a:pt x="228" y="79"/>
                        <a:pt x="228" y="79"/>
                      </a:cubicBezTo>
                      <a:cubicBezTo>
                        <a:pt x="228" y="79"/>
                        <a:pt x="227" y="80"/>
                        <a:pt x="227" y="80"/>
                      </a:cubicBezTo>
                      <a:cubicBezTo>
                        <a:pt x="227" y="80"/>
                        <a:pt x="227" y="80"/>
                        <a:pt x="227" y="80"/>
                      </a:cubicBezTo>
                      <a:cubicBezTo>
                        <a:pt x="226" y="80"/>
                        <a:pt x="226" y="80"/>
                        <a:pt x="226" y="80"/>
                      </a:cubicBezTo>
                      <a:cubicBezTo>
                        <a:pt x="226" y="80"/>
                        <a:pt x="225" y="80"/>
                        <a:pt x="225" y="80"/>
                      </a:cubicBezTo>
                      <a:cubicBezTo>
                        <a:pt x="225" y="80"/>
                        <a:pt x="225" y="80"/>
                        <a:pt x="225" y="80"/>
                      </a:cubicBezTo>
                      <a:cubicBezTo>
                        <a:pt x="224" y="80"/>
                        <a:pt x="224" y="80"/>
                        <a:pt x="224" y="80"/>
                      </a:cubicBezTo>
                      <a:cubicBezTo>
                        <a:pt x="224" y="80"/>
                        <a:pt x="224" y="80"/>
                        <a:pt x="224" y="81"/>
                      </a:cubicBezTo>
                      <a:cubicBezTo>
                        <a:pt x="225" y="81"/>
                        <a:pt x="225" y="81"/>
                        <a:pt x="225" y="81"/>
                      </a:cubicBezTo>
                      <a:cubicBezTo>
                        <a:pt x="224" y="81"/>
                        <a:pt x="224" y="81"/>
                        <a:pt x="224" y="81"/>
                      </a:cubicBezTo>
                      <a:cubicBezTo>
                        <a:pt x="224" y="82"/>
                        <a:pt x="224" y="82"/>
                        <a:pt x="223" y="82"/>
                      </a:cubicBezTo>
                      <a:cubicBezTo>
                        <a:pt x="223" y="82"/>
                        <a:pt x="223" y="82"/>
                        <a:pt x="223" y="83"/>
                      </a:cubicBezTo>
                      <a:cubicBezTo>
                        <a:pt x="223" y="83"/>
                        <a:pt x="222" y="83"/>
                        <a:pt x="222" y="83"/>
                      </a:cubicBezTo>
                      <a:cubicBezTo>
                        <a:pt x="222" y="83"/>
                        <a:pt x="222" y="84"/>
                        <a:pt x="222" y="84"/>
                      </a:cubicBezTo>
                      <a:cubicBezTo>
                        <a:pt x="222" y="84"/>
                        <a:pt x="222" y="84"/>
                        <a:pt x="221" y="84"/>
                      </a:cubicBezTo>
                      <a:cubicBezTo>
                        <a:pt x="221" y="84"/>
                        <a:pt x="221" y="84"/>
                        <a:pt x="220" y="84"/>
                      </a:cubicBezTo>
                      <a:cubicBezTo>
                        <a:pt x="220" y="84"/>
                        <a:pt x="220" y="84"/>
                        <a:pt x="220" y="84"/>
                      </a:cubicBezTo>
                      <a:cubicBezTo>
                        <a:pt x="219" y="84"/>
                        <a:pt x="219" y="85"/>
                        <a:pt x="219" y="85"/>
                      </a:cubicBezTo>
                      <a:cubicBezTo>
                        <a:pt x="219" y="85"/>
                        <a:pt x="218" y="85"/>
                        <a:pt x="218" y="85"/>
                      </a:cubicBezTo>
                      <a:cubicBezTo>
                        <a:pt x="218" y="86"/>
                        <a:pt x="217" y="86"/>
                        <a:pt x="217" y="86"/>
                      </a:cubicBezTo>
                      <a:cubicBezTo>
                        <a:pt x="217" y="87"/>
                        <a:pt x="217" y="87"/>
                        <a:pt x="217" y="87"/>
                      </a:cubicBezTo>
                      <a:cubicBezTo>
                        <a:pt x="216" y="88"/>
                        <a:pt x="216" y="87"/>
                        <a:pt x="216" y="88"/>
                      </a:cubicBezTo>
                      <a:cubicBezTo>
                        <a:pt x="216" y="88"/>
                        <a:pt x="216" y="89"/>
                        <a:pt x="216" y="89"/>
                      </a:cubicBezTo>
                      <a:cubicBezTo>
                        <a:pt x="216" y="89"/>
                        <a:pt x="215" y="89"/>
                        <a:pt x="215" y="89"/>
                      </a:cubicBezTo>
                      <a:cubicBezTo>
                        <a:pt x="215" y="89"/>
                        <a:pt x="215" y="90"/>
                        <a:pt x="214" y="90"/>
                      </a:cubicBezTo>
                      <a:cubicBezTo>
                        <a:pt x="214" y="90"/>
                        <a:pt x="214" y="90"/>
                        <a:pt x="213" y="90"/>
                      </a:cubicBezTo>
                      <a:cubicBezTo>
                        <a:pt x="213" y="90"/>
                        <a:pt x="213" y="90"/>
                        <a:pt x="213" y="91"/>
                      </a:cubicBezTo>
                      <a:cubicBezTo>
                        <a:pt x="213" y="91"/>
                        <a:pt x="212" y="91"/>
                        <a:pt x="212" y="91"/>
                      </a:cubicBezTo>
                      <a:cubicBezTo>
                        <a:pt x="212" y="91"/>
                        <a:pt x="212" y="91"/>
                        <a:pt x="212" y="91"/>
                      </a:cubicBezTo>
                      <a:cubicBezTo>
                        <a:pt x="211" y="91"/>
                        <a:pt x="211" y="91"/>
                        <a:pt x="211" y="92"/>
                      </a:cubicBezTo>
                      <a:cubicBezTo>
                        <a:pt x="210" y="92"/>
                        <a:pt x="210" y="92"/>
                        <a:pt x="210" y="92"/>
                      </a:cubicBezTo>
                      <a:cubicBezTo>
                        <a:pt x="210" y="92"/>
                        <a:pt x="209" y="92"/>
                        <a:pt x="209" y="92"/>
                      </a:cubicBezTo>
                      <a:cubicBezTo>
                        <a:pt x="209" y="92"/>
                        <a:pt x="209" y="92"/>
                        <a:pt x="209" y="92"/>
                      </a:cubicBezTo>
                      <a:cubicBezTo>
                        <a:pt x="209" y="92"/>
                        <a:pt x="209" y="93"/>
                        <a:pt x="209" y="93"/>
                      </a:cubicBezTo>
                      <a:cubicBezTo>
                        <a:pt x="209" y="93"/>
                        <a:pt x="209" y="94"/>
                        <a:pt x="209" y="94"/>
                      </a:cubicBezTo>
                      <a:cubicBezTo>
                        <a:pt x="209" y="94"/>
                        <a:pt x="208" y="95"/>
                        <a:pt x="208" y="95"/>
                      </a:cubicBezTo>
                      <a:cubicBezTo>
                        <a:pt x="208" y="95"/>
                        <a:pt x="208" y="96"/>
                        <a:pt x="208" y="96"/>
                      </a:cubicBezTo>
                      <a:cubicBezTo>
                        <a:pt x="207" y="96"/>
                        <a:pt x="207" y="96"/>
                        <a:pt x="207" y="96"/>
                      </a:cubicBezTo>
                      <a:cubicBezTo>
                        <a:pt x="207" y="97"/>
                        <a:pt x="207" y="97"/>
                        <a:pt x="207" y="97"/>
                      </a:cubicBezTo>
                      <a:cubicBezTo>
                        <a:pt x="207" y="98"/>
                        <a:pt x="207" y="98"/>
                        <a:pt x="207" y="98"/>
                      </a:cubicBezTo>
                      <a:cubicBezTo>
                        <a:pt x="206" y="98"/>
                        <a:pt x="206" y="98"/>
                        <a:pt x="206" y="98"/>
                      </a:cubicBezTo>
                      <a:cubicBezTo>
                        <a:pt x="206" y="98"/>
                        <a:pt x="206" y="98"/>
                        <a:pt x="206" y="99"/>
                      </a:cubicBezTo>
                      <a:cubicBezTo>
                        <a:pt x="206" y="99"/>
                        <a:pt x="206" y="99"/>
                        <a:pt x="206" y="99"/>
                      </a:cubicBezTo>
                      <a:cubicBezTo>
                        <a:pt x="206" y="100"/>
                        <a:pt x="206" y="100"/>
                        <a:pt x="206" y="100"/>
                      </a:cubicBezTo>
                      <a:cubicBezTo>
                        <a:pt x="206" y="101"/>
                        <a:pt x="206" y="101"/>
                        <a:pt x="206" y="102"/>
                      </a:cubicBezTo>
                      <a:cubicBezTo>
                        <a:pt x="206" y="103"/>
                        <a:pt x="206" y="103"/>
                        <a:pt x="206" y="103"/>
                      </a:cubicBezTo>
                      <a:cubicBezTo>
                        <a:pt x="207" y="104"/>
                        <a:pt x="207" y="105"/>
                        <a:pt x="207" y="106"/>
                      </a:cubicBezTo>
                      <a:cubicBezTo>
                        <a:pt x="207" y="107"/>
                        <a:pt x="208" y="107"/>
                        <a:pt x="208" y="108"/>
                      </a:cubicBezTo>
                      <a:cubicBezTo>
                        <a:pt x="208" y="109"/>
                        <a:pt x="209" y="109"/>
                        <a:pt x="209" y="110"/>
                      </a:cubicBezTo>
                      <a:cubicBezTo>
                        <a:pt x="210" y="110"/>
                        <a:pt x="210" y="111"/>
                        <a:pt x="210" y="112"/>
                      </a:cubicBezTo>
                      <a:cubicBezTo>
                        <a:pt x="210" y="112"/>
                        <a:pt x="211" y="112"/>
                        <a:pt x="210" y="112"/>
                      </a:cubicBezTo>
                      <a:cubicBezTo>
                        <a:pt x="210" y="112"/>
                        <a:pt x="210" y="112"/>
                        <a:pt x="210" y="112"/>
                      </a:cubicBezTo>
                      <a:cubicBezTo>
                        <a:pt x="210" y="112"/>
                        <a:pt x="210" y="112"/>
                        <a:pt x="210" y="111"/>
                      </a:cubicBezTo>
                      <a:cubicBezTo>
                        <a:pt x="210" y="111"/>
                        <a:pt x="209" y="111"/>
                        <a:pt x="209" y="111"/>
                      </a:cubicBezTo>
                      <a:cubicBezTo>
                        <a:pt x="209" y="111"/>
                        <a:pt x="209" y="111"/>
                        <a:pt x="209" y="112"/>
                      </a:cubicBezTo>
                      <a:cubicBezTo>
                        <a:pt x="210" y="112"/>
                        <a:pt x="210" y="112"/>
                        <a:pt x="210" y="112"/>
                      </a:cubicBezTo>
                      <a:cubicBezTo>
                        <a:pt x="210" y="113"/>
                        <a:pt x="210" y="113"/>
                        <a:pt x="210" y="114"/>
                      </a:cubicBezTo>
                      <a:cubicBezTo>
                        <a:pt x="211" y="115"/>
                        <a:pt x="211" y="115"/>
                        <a:pt x="211" y="116"/>
                      </a:cubicBezTo>
                      <a:cubicBezTo>
                        <a:pt x="212" y="117"/>
                        <a:pt x="212" y="117"/>
                        <a:pt x="212" y="117"/>
                      </a:cubicBezTo>
                      <a:cubicBezTo>
                        <a:pt x="212" y="118"/>
                        <a:pt x="212" y="118"/>
                        <a:pt x="212" y="119"/>
                      </a:cubicBezTo>
                      <a:cubicBezTo>
                        <a:pt x="212" y="119"/>
                        <a:pt x="212" y="119"/>
                        <a:pt x="212" y="119"/>
                      </a:cubicBezTo>
                      <a:cubicBezTo>
                        <a:pt x="212" y="120"/>
                        <a:pt x="212" y="120"/>
                        <a:pt x="213" y="120"/>
                      </a:cubicBezTo>
                      <a:cubicBezTo>
                        <a:pt x="213" y="120"/>
                        <a:pt x="213" y="121"/>
                        <a:pt x="213" y="121"/>
                      </a:cubicBezTo>
                      <a:cubicBezTo>
                        <a:pt x="213" y="121"/>
                        <a:pt x="213" y="121"/>
                        <a:pt x="213" y="122"/>
                      </a:cubicBezTo>
                      <a:cubicBezTo>
                        <a:pt x="213" y="123"/>
                        <a:pt x="213" y="123"/>
                        <a:pt x="213" y="123"/>
                      </a:cubicBezTo>
                      <a:cubicBezTo>
                        <a:pt x="213" y="125"/>
                        <a:pt x="213" y="125"/>
                        <a:pt x="213" y="125"/>
                      </a:cubicBezTo>
                      <a:cubicBezTo>
                        <a:pt x="213" y="125"/>
                        <a:pt x="214" y="126"/>
                        <a:pt x="213" y="127"/>
                      </a:cubicBezTo>
                      <a:cubicBezTo>
                        <a:pt x="213" y="127"/>
                        <a:pt x="213" y="127"/>
                        <a:pt x="213" y="127"/>
                      </a:cubicBezTo>
                      <a:cubicBezTo>
                        <a:pt x="213" y="128"/>
                        <a:pt x="213" y="128"/>
                        <a:pt x="213" y="129"/>
                      </a:cubicBezTo>
                      <a:cubicBezTo>
                        <a:pt x="213" y="129"/>
                        <a:pt x="213" y="129"/>
                        <a:pt x="213" y="129"/>
                      </a:cubicBezTo>
                      <a:cubicBezTo>
                        <a:pt x="212" y="130"/>
                        <a:pt x="212" y="130"/>
                        <a:pt x="212" y="131"/>
                      </a:cubicBezTo>
                      <a:cubicBezTo>
                        <a:pt x="211" y="131"/>
                        <a:pt x="211" y="131"/>
                        <a:pt x="211" y="131"/>
                      </a:cubicBezTo>
                      <a:cubicBezTo>
                        <a:pt x="211" y="131"/>
                        <a:pt x="211" y="130"/>
                        <a:pt x="211" y="130"/>
                      </a:cubicBezTo>
                      <a:cubicBezTo>
                        <a:pt x="212" y="130"/>
                        <a:pt x="212" y="130"/>
                        <a:pt x="212" y="130"/>
                      </a:cubicBezTo>
                      <a:cubicBezTo>
                        <a:pt x="212" y="129"/>
                        <a:pt x="212" y="129"/>
                        <a:pt x="212" y="129"/>
                      </a:cubicBezTo>
                      <a:cubicBezTo>
                        <a:pt x="211" y="129"/>
                        <a:pt x="211" y="129"/>
                        <a:pt x="211" y="130"/>
                      </a:cubicBezTo>
                      <a:cubicBezTo>
                        <a:pt x="211" y="130"/>
                        <a:pt x="210" y="130"/>
                        <a:pt x="210" y="130"/>
                      </a:cubicBezTo>
                      <a:cubicBezTo>
                        <a:pt x="209" y="130"/>
                        <a:pt x="209" y="130"/>
                        <a:pt x="209" y="129"/>
                      </a:cubicBezTo>
                      <a:cubicBezTo>
                        <a:pt x="209" y="129"/>
                        <a:pt x="210" y="129"/>
                        <a:pt x="210" y="129"/>
                      </a:cubicBezTo>
                      <a:cubicBezTo>
                        <a:pt x="209" y="129"/>
                        <a:pt x="209" y="129"/>
                        <a:pt x="209" y="128"/>
                      </a:cubicBezTo>
                      <a:cubicBezTo>
                        <a:pt x="208" y="128"/>
                        <a:pt x="208" y="128"/>
                        <a:pt x="208" y="128"/>
                      </a:cubicBezTo>
                      <a:cubicBezTo>
                        <a:pt x="207" y="127"/>
                        <a:pt x="207" y="127"/>
                        <a:pt x="207" y="127"/>
                      </a:cubicBezTo>
                      <a:cubicBezTo>
                        <a:pt x="206" y="127"/>
                        <a:pt x="206" y="127"/>
                        <a:pt x="206" y="126"/>
                      </a:cubicBezTo>
                      <a:cubicBezTo>
                        <a:pt x="206" y="126"/>
                        <a:pt x="206" y="126"/>
                        <a:pt x="206" y="125"/>
                      </a:cubicBezTo>
                      <a:cubicBezTo>
                        <a:pt x="206" y="125"/>
                        <a:pt x="206" y="125"/>
                        <a:pt x="205" y="124"/>
                      </a:cubicBezTo>
                      <a:cubicBezTo>
                        <a:pt x="205" y="124"/>
                        <a:pt x="205" y="124"/>
                        <a:pt x="205" y="124"/>
                      </a:cubicBezTo>
                      <a:cubicBezTo>
                        <a:pt x="205" y="123"/>
                        <a:pt x="205" y="123"/>
                        <a:pt x="205" y="123"/>
                      </a:cubicBezTo>
                      <a:cubicBezTo>
                        <a:pt x="205" y="123"/>
                        <a:pt x="206" y="123"/>
                        <a:pt x="206" y="122"/>
                      </a:cubicBezTo>
                      <a:cubicBezTo>
                        <a:pt x="206" y="122"/>
                        <a:pt x="205" y="122"/>
                        <a:pt x="205" y="122"/>
                      </a:cubicBezTo>
                      <a:cubicBezTo>
                        <a:pt x="205" y="122"/>
                        <a:pt x="204" y="122"/>
                        <a:pt x="204" y="122"/>
                      </a:cubicBezTo>
                      <a:cubicBezTo>
                        <a:pt x="204" y="122"/>
                        <a:pt x="204" y="122"/>
                        <a:pt x="204" y="122"/>
                      </a:cubicBezTo>
                      <a:cubicBezTo>
                        <a:pt x="204" y="122"/>
                        <a:pt x="204" y="121"/>
                        <a:pt x="204" y="121"/>
                      </a:cubicBezTo>
                      <a:cubicBezTo>
                        <a:pt x="205" y="121"/>
                        <a:pt x="205" y="121"/>
                        <a:pt x="205" y="121"/>
                      </a:cubicBezTo>
                      <a:cubicBezTo>
                        <a:pt x="205" y="121"/>
                        <a:pt x="205" y="120"/>
                        <a:pt x="204" y="121"/>
                      </a:cubicBezTo>
                      <a:cubicBezTo>
                        <a:pt x="204" y="121"/>
                        <a:pt x="204" y="121"/>
                        <a:pt x="204" y="121"/>
                      </a:cubicBezTo>
                      <a:cubicBezTo>
                        <a:pt x="203" y="121"/>
                        <a:pt x="203" y="121"/>
                        <a:pt x="203" y="121"/>
                      </a:cubicBezTo>
                      <a:cubicBezTo>
                        <a:pt x="202" y="120"/>
                        <a:pt x="202" y="119"/>
                        <a:pt x="202" y="119"/>
                      </a:cubicBezTo>
                      <a:cubicBezTo>
                        <a:pt x="201" y="119"/>
                        <a:pt x="201" y="119"/>
                        <a:pt x="201" y="118"/>
                      </a:cubicBezTo>
                      <a:cubicBezTo>
                        <a:pt x="201" y="118"/>
                        <a:pt x="201" y="118"/>
                        <a:pt x="202" y="118"/>
                      </a:cubicBezTo>
                      <a:cubicBezTo>
                        <a:pt x="202" y="117"/>
                        <a:pt x="202" y="118"/>
                        <a:pt x="202" y="117"/>
                      </a:cubicBezTo>
                      <a:cubicBezTo>
                        <a:pt x="203" y="117"/>
                        <a:pt x="203" y="116"/>
                        <a:pt x="202" y="116"/>
                      </a:cubicBezTo>
                      <a:cubicBezTo>
                        <a:pt x="202" y="116"/>
                        <a:pt x="202" y="116"/>
                        <a:pt x="202" y="117"/>
                      </a:cubicBezTo>
                      <a:cubicBezTo>
                        <a:pt x="202" y="117"/>
                        <a:pt x="202" y="116"/>
                        <a:pt x="201" y="116"/>
                      </a:cubicBezTo>
                      <a:cubicBezTo>
                        <a:pt x="201" y="116"/>
                        <a:pt x="201" y="116"/>
                        <a:pt x="201" y="117"/>
                      </a:cubicBezTo>
                      <a:cubicBezTo>
                        <a:pt x="201" y="117"/>
                        <a:pt x="201" y="117"/>
                        <a:pt x="201" y="117"/>
                      </a:cubicBezTo>
                      <a:cubicBezTo>
                        <a:pt x="200" y="117"/>
                        <a:pt x="200" y="116"/>
                        <a:pt x="200" y="115"/>
                      </a:cubicBezTo>
                      <a:cubicBezTo>
                        <a:pt x="200" y="115"/>
                        <a:pt x="200" y="115"/>
                        <a:pt x="201" y="114"/>
                      </a:cubicBezTo>
                      <a:cubicBezTo>
                        <a:pt x="201" y="113"/>
                        <a:pt x="201" y="113"/>
                        <a:pt x="201" y="113"/>
                      </a:cubicBezTo>
                      <a:cubicBezTo>
                        <a:pt x="201" y="112"/>
                        <a:pt x="201" y="112"/>
                        <a:pt x="201" y="112"/>
                      </a:cubicBezTo>
                      <a:cubicBezTo>
                        <a:pt x="200" y="111"/>
                        <a:pt x="200" y="111"/>
                        <a:pt x="200" y="110"/>
                      </a:cubicBezTo>
                      <a:cubicBezTo>
                        <a:pt x="200" y="110"/>
                        <a:pt x="200" y="110"/>
                        <a:pt x="200" y="109"/>
                      </a:cubicBezTo>
                      <a:cubicBezTo>
                        <a:pt x="200" y="109"/>
                        <a:pt x="198" y="109"/>
                        <a:pt x="198" y="108"/>
                      </a:cubicBezTo>
                      <a:cubicBezTo>
                        <a:pt x="197" y="108"/>
                        <a:pt x="197" y="107"/>
                        <a:pt x="197" y="107"/>
                      </a:cubicBezTo>
                      <a:cubicBezTo>
                        <a:pt x="197" y="107"/>
                        <a:pt x="196" y="106"/>
                        <a:pt x="196" y="106"/>
                      </a:cubicBezTo>
                      <a:cubicBezTo>
                        <a:pt x="196" y="106"/>
                        <a:pt x="195" y="106"/>
                        <a:pt x="195" y="106"/>
                      </a:cubicBezTo>
                      <a:cubicBezTo>
                        <a:pt x="195" y="105"/>
                        <a:pt x="195" y="105"/>
                        <a:pt x="194" y="105"/>
                      </a:cubicBezTo>
                      <a:cubicBezTo>
                        <a:pt x="194" y="105"/>
                        <a:pt x="194" y="105"/>
                        <a:pt x="193" y="106"/>
                      </a:cubicBezTo>
                      <a:cubicBezTo>
                        <a:pt x="193" y="106"/>
                        <a:pt x="193" y="106"/>
                        <a:pt x="193" y="106"/>
                      </a:cubicBezTo>
                      <a:cubicBezTo>
                        <a:pt x="192" y="106"/>
                        <a:pt x="192" y="106"/>
                        <a:pt x="192" y="106"/>
                      </a:cubicBezTo>
                      <a:cubicBezTo>
                        <a:pt x="191" y="107"/>
                        <a:pt x="191" y="107"/>
                        <a:pt x="191" y="107"/>
                      </a:cubicBezTo>
                      <a:cubicBezTo>
                        <a:pt x="191" y="107"/>
                        <a:pt x="191" y="107"/>
                        <a:pt x="190" y="108"/>
                      </a:cubicBezTo>
                      <a:cubicBezTo>
                        <a:pt x="190" y="108"/>
                        <a:pt x="190" y="108"/>
                        <a:pt x="190" y="108"/>
                      </a:cubicBezTo>
                      <a:cubicBezTo>
                        <a:pt x="189" y="107"/>
                        <a:pt x="189" y="107"/>
                        <a:pt x="188" y="107"/>
                      </a:cubicBezTo>
                      <a:cubicBezTo>
                        <a:pt x="188" y="107"/>
                        <a:pt x="188" y="106"/>
                        <a:pt x="188" y="106"/>
                      </a:cubicBezTo>
                      <a:cubicBezTo>
                        <a:pt x="188" y="106"/>
                        <a:pt x="188" y="106"/>
                        <a:pt x="187" y="106"/>
                      </a:cubicBezTo>
                      <a:cubicBezTo>
                        <a:pt x="187" y="105"/>
                        <a:pt x="187" y="105"/>
                        <a:pt x="187" y="105"/>
                      </a:cubicBezTo>
                      <a:cubicBezTo>
                        <a:pt x="187" y="105"/>
                        <a:pt x="187" y="105"/>
                        <a:pt x="187" y="105"/>
                      </a:cubicBezTo>
                      <a:cubicBezTo>
                        <a:pt x="187" y="105"/>
                        <a:pt x="187" y="104"/>
                        <a:pt x="187" y="104"/>
                      </a:cubicBezTo>
                      <a:cubicBezTo>
                        <a:pt x="187" y="104"/>
                        <a:pt x="186" y="104"/>
                        <a:pt x="186" y="105"/>
                      </a:cubicBezTo>
                      <a:cubicBezTo>
                        <a:pt x="186" y="105"/>
                        <a:pt x="186" y="105"/>
                        <a:pt x="186" y="105"/>
                      </a:cubicBezTo>
                      <a:cubicBezTo>
                        <a:pt x="185" y="105"/>
                        <a:pt x="185" y="105"/>
                        <a:pt x="185" y="105"/>
                      </a:cubicBezTo>
                      <a:cubicBezTo>
                        <a:pt x="185" y="104"/>
                        <a:pt x="184" y="105"/>
                        <a:pt x="184" y="104"/>
                      </a:cubicBezTo>
                      <a:cubicBezTo>
                        <a:pt x="184" y="104"/>
                        <a:pt x="184" y="104"/>
                        <a:pt x="184" y="104"/>
                      </a:cubicBezTo>
                      <a:cubicBezTo>
                        <a:pt x="184" y="103"/>
                        <a:pt x="184" y="103"/>
                        <a:pt x="184" y="104"/>
                      </a:cubicBezTo>
                      <a:cubicBezTo>
                        <a:pt x="183" y="104"/>
                        <a:pt x="183" y="104"/>
                        <a:pt x="183" y="104"/>
                      </a:cubicBezTo>
                      <a:cubicBezTo>
                        <a:pt x="182" y="104"/>
                        <a:pt x="182" y="104"/>
                        <a:pt x="182" y="104"/>
                      </a:cubicBezTo>
                      <a:cubicBezTo>
                        <a:pt x="181" y="104"/>
                        <a:pt x="181" y="104"/>
                        <a:pt x="181" y="104"/>
                      </a:cubicBezTo>
                      <a:cubicBezTo>
                        <a:pt x="181" y="104"/>
                        <a:pt x="181" y="104"/>
                        <a:pt x="181" y="104"/>
                      </a:cubicBezTo>
                      <a:cubicBezTo>
                        <a:pt x="180" y="103"/>
                        <a:pt x="180" y="103"/>
                        <a:pt x="180" y="103"/>
                      </a:cubicBezTo>
                      <a:cubicBezTo>
                        <a:pt x="180" y="103"/>
                        <a:pt x="179" y="104"/>
                        <a:pt x="179" y="104"/>
                      </a:cubicBezTo>
                      <a:cubicBezTo>
                        <a:pt x="179" y="104"/>
                        <a:pt x="179" y="104"/>
                        <a:pt x="179" y="104"/>
                      </a:cubicBezTo>
                      <a:cubicBezTo>
                        <a:pt x="178" y="104"/>
                        <a:pt x="178" y="104"/>
                        <a:pt x="178" y="104"/>
                      </a:cubicBezTo>
                      <a:cubicBezTo>
                        <a:pt x="178" y="105"/>
                        <a:pt x="177" y="105"/>
                        <a:pt x="177" y="105"/>
                      </a:cubicBezTo>
                      <a:cubicBezTo>
                        <a:pt x="177" y="105"/>
                        <a:pt x="177" y="104"/>
                        <a:pt x="177" y="104"/>
                      </a:cubicBezTo>
                      <a:cubicBezTo>
                        <a:pt x="177" y="104"/>
                        <a:pt x="176" y="104"/>
                        <a:pt x="176" y="104"/>
                      </a:cubicBezTo>
                      <a:cubicBezTo>
                        <a:pt x="176" y="103"/>
                        <a:pt x="176" y="103"/>
                        <a:pt x="175" y="103"/>
                      </a:cubicBezTo>
                      <a:cubicBezTo>
                        <a:pt x="175" y="103"/>
                        <a:pt x="175" y="104"/>
                        <a:pt x="175" y="104"/>
                      </a:cubicBezTo>
                      <a:cubicBezTo>
                        <a:pt x="175" y="105"/>
                        <a:pt x="175" y="105"/>
                        <a:pt x="175" y="105"/>
                      </a:cubicBezTo>
                      <a:cubicBezTo>
                        <a:pt x="175" y="105"/>
                        <a:pt x="174" y="105"/>
                        <a:pt x="174" y="104"/>
                      </a:cubicBezTo>
                      <a:cubicBezTo>
                        <a:pt x="174" y="104"/>
                        <a:pt x="173" y="104"/>
                        <a:pt x="173" y="104"/>
                      </a:cubicBezTo>
                      <a:cubicBezTo>
                        <a:pt x="172" y="104"/>
                        <a:pt x="172" y="105"/>
                        <a:pt x="171" y="105"/>
                      </a:cubicBezTo>
                      <a:cubicBezTo>
                        <a:pt x="171" y="104"/>
                        <a:pt x="170" y="104"/>
                        <a:pt x="170" y="105"/>
                      </a:cubicBezTo>
                      <a:cubicBezTo>
                        <a:pt x="170" y="105"/>
                        <a:pt x="169" y="105"/>
                        <a:pt x="169" y="105"/>
                      </a:cubicBezTo>
                      <a:cubicBezTo>
                        <a:pt x="169" y="105"/>
                        <a:pt x="169" y="106"/>
                        <a:pt x="168" y="105"/>
                      </a:cubicBezTo>
                      <a:cubicBezTo>
                        <a:pt x="167" y="105"/>
                        <a:pt x="166" y="105"/>
                        <a:pt x="166" y="105"/>
                      </a:cubicBezTo>
                      <a:cubicBezTo>
                        <a:pt x="165" y="105"/>
                        <a:pt x="165" y="105"/>
                        <a:pt x="165" y="106"/>
                      </a:cubicBezTo>
                      <a:cubicBezTo>
                        <a:pt x="164" y="106"/>
                        <a:pt x="165" y="106"/>
                        <a:pt x="165" y="106"/>
                      </a:cubicBezTo>
                      <a:cubicBezTo>
                        <a:pt x="166" y="106"/>
                        <a:pt x="166" y="106"/>
                        <a:pt x="166" y="106"/>
                      </a:cubicBezTo>
                      <a:cubicBezTo>
                        <a:pt x="167" y="106"/>
                        <a:pt x="167" y="106"/>
                        <a:pt x="167" y="106"/>
                      </a:cubicBezTo>
                      <a:cubicBezTo>
                        <a:pt x="167" y="106"/>
                        <a:pt x="168" y="106"/>
                        <a:pt x="167" y="107"/>
                      </a:cubicBezTo>
                      <a:cubicBezTo>
                        <a:pt x="167" y="107"/>
                        <a:pt x="167" y="107"/>
                        <a:pt x="168" y="107"/>
                      </a:cubicBezTo>
                      <a:cubicBezTo>
                        <a:pt x="168" y="107"/>
                        <a:pt x="168" y="107"/>
                        <a:pt x="168" y="107"/>
                      </a:cubicBezTo>
                      <a:cubicBezTo>
                        <a:pt x="169" y="107"/>
                        <a:pt x="169" y="106"/>
                        <a:pt x="170" y="106"/>
                      </a:cubicBezTo>
                      <a:cubicBezTo>
                        <a:pt x="170" y="106"/>
                        <a:pt x="170" y="106"/>
                        <a:pt x="169" y="107"/>
                      </a:cubicBezTo>
                      <a:cubicBezTo>
                        <a:pt x="169" y="107"/>
                        <a:pt x="169" y="107"/>
                        <a:pt x="169" y="107"/>
                      </a:cubicBezTo>
                      <a:cubicBezTo>
                        <a:pt x="169" y="108"/>
                        <a:pt x="169" y="108"/>
                        <a:pt x="169" y="108"/>
                      </a:cubicBezTo>
                      <a:cubicBezTo>
                        <a:pt x="169" y="108"/>
                        <a:pt x="168" y="108"/>
                        <a:pt x="168" y="108"/>
                      </a:cubicBezTo>
                      <a:cubicBezTo>
                        <a:pt x="168" y="108"/>
                        <a:pt x="169" y="109"/>
                        <a:pt x="168" y="109"/>
                      </a:cubicBezTo>
                      <a:cubicBezTo>
                        <a:pt x="168" y="109"/>
                        <a:pt x="168" y="109"/>
                        <a:pt x="168" y="109"/>
                      </a:cubicBezTo>
                      <a:cubicBezTo>
                        <a:pt x="168" y="109"/>
                        <a:pt x="168" y="109"/>
                        <a:pt x="168" y="109"/>
                      </a:cubicBezTo>
                      <a:cubicBezTo>
                        <a:pt x="168" y="110"/>
                        <a:pt x="169" y="110"/>
                        <a:pt x="169" y="110"/>
                      </a:cubicBezTo>
                      <a:cubicBezTo>
                        <a:pt x="169" y="110"/>
                        <a:pt x="169" y="109"/>
                        <a:pt x="170" y="110"/>
                      </a:cubicBezTo>
                      <a:cubicBezTo>
                        <a:pt x="170" y="110"/>
                        <a:pt x="170" y="110"/>
                        <a:pt x="171" y="110"/>
                      </a:cubicBezTo>
                      <a:cubicBezTo>
                        <a:pt x="171" y="111"/>
                        <a:pt x="171" y="111"/>
                        <a:pt x="171" y="111"/>
                      </a:cubicBezTo>
                      <a:cubicBezTo>
                        <a:pt x="171" y="111"/>
                        <a:pt x="171" y="112"/>
                        <a:pt x="170" y="112"/>
                      </a:cubicBezTo>
                      <a:cubicBezTo>
                        <a:pt x="170" y="112"/>
                        <a:pt x="169" y="112"/>
                        <a:pt x="169" y="112"/>
                      </a:cubicBezTo>
                      <a:cubicBezTo>
                        <a:pt x="169" y="112"/>
                        <a:pt x="170" y="111"/>
                        <a:pt x="170" y="111"/>
                      </a:cubicBezTo>
                      <a:cubicBezTo>
                        <a:pt x="169" y="111"/>
                        <a:pt x="168" y="111"/>
                        <a:pt x="168" y="111"/>
                      </a:cubicBezTo>
                      <a:cubicBezTo>
                        <a:pt x="168" y="110"/>
                        <a:pt x="168" y="110"/>
                        <a:pt x="168" y="110"/>
                      </a:cubicBezTo>
                      <a:cubicBezTo>
                        <a:pt x="168" y="110"/>
                        <a:pt x="167" y="109"/>
                        <a:pt x="167" y="109"/>
                      </a:cubicBezTo>
                      <a:cubicBezTo>
                        <a:pt x="167" y="109"/>
                        <a:pt x="167" y="109"/>
                        <a:pt x="166" y="109"/>
                      </a:cubicBezTo>
                      <a:cubicBezTo>
                        <a:pt x="166" y="109"/>
                        <a:pt x="165" y="109"/>
                        <a:pt x="165" y="109"/>
                      </a:cubicBezTo>
                      <a:cubicBezTo>
                        <a:pt x="165" y="109"/>
                        <a:pt x="166" y="109"/>
                        <a:pt x="166" y="109"/>
                      </a:cubicBezTo>
                      <a:cubicBezTo>
                        <a:pt x="166" y="110"/>
                        <a:pt x="166" y="110"/>
                        <a:pt x="166" y="110"/>
                      </a:cubicBezTo>
                      <a:cubicBezTo>
                        <a:pt x="166" y="110"/>
                        <a:pt x="166" y="111"/>
                        <a:pt x="166" y="111"/>
                      </a:cubicBezTo>
                      <a:cubicBezTo>
                        <a:pt x="166" y="111"/>
                        <a:pt x="165" y="112"/>
                        <a:pt x="165" y="111"/>
                      </a:cubicBezTo>
                      <a:cubicBezTo>
                        <a:pt x="165" y="111"/>
                        <a:pt x="165" y="111"/>
                        <a:pt x="165" y="110"/>
                      </a:cubicBezTo>
                      <a:cubicBezTo>
                        <a:pt x="165" y="110"/>
                        <a:pt x="164" y="110"/>
                        <a:pt x="164" y="110"/>
                      </a:cubicBezTo>
                      <a:cubicBezTo>
                        <a:pt x="164" y="110"/>
                        <a:pt x="164" y="111"/>
                        <a:pt x="163" y="111"/>
                      </a:cubicBezTo>
                      <a:cubicBezTo>
                        <a:pt x="163" y="111"/>
                        <a:pt x="163" y="111"/>
                        <a:pt x="163" y="111"/>
                      </a:cubicBezTo>
                      <a:cubicBezTo>
                        <a:pt x="162" y="111"/>
                        <a:pt x="162" y="111"/>
                        <a:pt x="162" y="110"/>
                      </a:cubicBezTo>
                      <a:cubicBezTo>
                        <a:pt x="161" y="110"/>
                        <a:pt x="161" y="110"/>
                        <a:pt x="161" y="110"/>
                      </a:cubicBezTo>
                      <a:cubicBezTo>
                        <a:pt x="161" y="109"/>
                        <a:pt x="160" y="108"/>
                        <a:pt x="160" y="109"/>
                      </a:cubicBezTo>
                      <a:cubicBezTo>
                        <a:pt x="160" y="109"/>
                        <a:pt x="160" y="110"/>
                        <a:pt x="160" y="109"/>
                      </a:cubicBezTo>
                      <a:cubicBezTo>
                        <a:pt x="160" y="109"/>
                        <a:pt x="159" y="109"/>
                        <a:pt x="159" y="109"/>
                      </a:cubicBezTo>
                      <a:cubicBezTo>
                        <a:pt x="159" y="108"/>
                        <a:pt x="159" y="108"/>
                        <a:pt x="158" y="108"/>
                      </a:cubicBezTo>
                      <a:cubicBezTo>
                        <a:pt x="158" y="108"/>
                        <a:pt x="157" y="108"/>
                        <a:pt x="157" y="108"/>
                      </a:cubicBezTo>
                      <a:cubicBezTo>
                        <a:pt x="156" y="108"/>
                        <a:pt x="156" y="108"/>
                        <a:pt x="156" y="109"/>
                      </a:cubicBezTo>
                      <a:cubicBezTo>
                        <a:pt x="156" y="109"/>
                        <a:pt x="156" y="109"/>
                        <a:pt x="157" y="109"/>
                      </a:cubicBezTo>
                      <a:cubicBezTo>
                        <a:pt x="157" y="109"/>
                        <a:pt x="157" y="109"/>
                        <a:pt x="158" y="109"/>
                      </a:cubicBezTo>
                      <a:cubicBezTo>
                        <a:pt x="158" y="109"/>
                        <a:pt x="158" y="109"/>
                        <a:pt x="158" y="109"/>
                      </a:cubicBezTo>
                      <a:cubicBezTo>
                        <a:pt x="158" y="109"/>
                        <a:pt x="158" y="109"/>
                        <a:pt x="158" y="109"/>
                      </a:cubicBezTo>
                      <a:cubicBezTo>
                        <a:pt x="157" y="109"/>
                        <a:pt x="157" y="109"/>
                        <a:pt x="157" y="109"/>
                      </a:cubicBezTo>
                      <a:cubicBezTo>
                        <a:pt x="157" y="109"/>
                        <a:pt x="156" y="109"/>
                        <a:pt x="156" y="109"/>
                      </a:cubicBezTo>
                      <a:cubicBezTo>
                        <a:pt x="155" y="109"/>
                        <a:pt x="155" y="109"/>
                        <a:pt x="154" y="109"/>
                      </a:cubicBezTo>
                      <a:cubicBezTo>
                        <a:pt x="154" y="109"/>
                        <a:pt x="154" y="109"/>
                        <a:pt x="153" y="108"/>
                      </a:cubicBezTo>
                      <a:cubicBezTo>
                        <a:pt x="152" y="108"/>
                        <a:pt x="152" y="108"/>
                        <a:pt x="151" y="108"/>
                      </a:cubicBezTo>
                      <a:cubicBezTo>
                        <a:pt x="151" y="108"/>
                        <a:pt x="151" y="107"/>
                        <a:pt x="151" y="107"/>
                      </a:cubicBezTo>
                      <a:cubicBezTo>
                        <a:pt x="150" y="107"/>
                        <a:pt x="150" y="107"/>
                        <a:pt x="150" y="108"/>
                      </a:cubicBezTo>
                      <a:cubicBezTo>
                        <a:pt x="150" y="108"/>
                        <a:pt x="151" y="109"/>
                        <a:pt x="150" y="109"/>
                      </a:cubicBezTo>
                      <a:cubicBezTo>
                        <a:pt x="150" y="109"/>
                        <a:pt x="149" y="109"/>
                        <a:pt x="149" y="109"/>
                      </a:cubicBezTo>
                      <a:cubicBezTo>
                        <a:pt x="149" y="109"/>
                        <a:pt x="149" y="108"/>
                        <a:pt x="149" y="108"/>
                      </a:cubicBezTo>
                      <a:cubicBezTo>
                        <a:pt x="149" y="108"/>
                        <a:pt x="149" y="107"/>
                        <a:pt x="148" y="108"/>
                      </a:cubicBezTo>
                      <a:cubicBezTo>
                        <a:pt x="148" y="108"/>
                        <a:pt x="149" y="108"/>
                        <a:pt x="148" y="109"/>
                      </a:cubicBezTo>
                      <a:cubicBezTo>
                        <a:pt x="148" y="109"/>
                        <a:pt x="148" y="109"/>
                        <a:pt x="148" y="109"/>
                      </a:cubicBezTo>
                      <a:cubicBezTo>
                        <a:pt x="147" y="109"/>
                        <a:pt x="146" y="109"/>
                        <a:pt x="146" y="110"/>
                      </a:cubicBezTo>
                      <a:cubicBezTo>
                        <a:pt x="146" y="110"/>
                        <a:pt x="145" y="110"/>
                        <a:pt x="145" y="110"/>
                      </a:cubicBezTo>
                      <a:cubicBezTo>
                        <a:pt x="145" y="110"/>
                        <a:pt x="144" y="110"/>
                        <a:pt x="144" y="109"/>
                      </a:cubicBezTo>
                      <a:cubicBezTo>
                        <a:pt x="144" y="109"/>
                        <a:pt x="144" y="109"/>
                        <a:pt x="144" y="109"/>
                      </a:cubicBezTo>
                      <a:cubicBezTo>
                        <a:pt x="144" y="109"/>
                        <a:pt x="144" y="109"/>
                        <a:pt x="143" y="109"/>
                      </a:cubicBezTo>
                      <a:cubicBezTo>
                        <a:pt x="143" y="109"/>
                        <a:pt x="142" y="109"/>
                        <a:pt x="143" y="109"/>
                      </a:cubicBezTo>
                      <a:cubicBezTo>
                        <a:pt x="143" y="110"/>
                        <a:pt x="143" y="110"/>
                        <a:pt x="143" y="110"/>
                      </a:cubicBezTo>
                      <a:cubicBezTo>
                        <a:pt x="143" y="111"/>
                        <a:pt x="143" y="111"/>
                        <a:pt x="143" y="111"/>
                      </a:cubicBezTo>
                      <a:cubicBezTo>
                        <a:pt x="142" y="111"/>
                        <a:pt x="142" y="112"/>
                        <a:pt x="142" y="112"/>
                      </a:cubicBezTo>
                      <a:cubicBezTo>
                        <a:pt x="142" y="112"/>
                        <a:pt x="142" y="113"/>
                        <a:pt x="142" y="113"/>
                      </a:cubicBezTo>
                      <a:cubicBezTo>
                        <a:pt x="141" y="113"/>
                        <a:pt x="141" y="113"/>
                        <a:pt x="141" y="113"/>
                      </a:cubicBezTo>
                      <a:cubicBezTo>
                        <a:pt x="141" y="113"/>
                        <a:pt x="141" y="113"/>
                        <a:pt x="141" y="113"/>
                      </a:cubicBezTo>
                      <a:cubicBezTo>
                        <a:pt x="140" y="114"/>
                        <a:pt x="140" y="114"/>
                        <a:pt x="140" y="114"/>
                      </a:cubicBezTo>
                      <a:cubicBezTo>
                        <a:pt x="139" y="114"/>
                        <a:pt x="139" y="115"/>
                        <a:pt x="138" y="115"/>
                      </a:cubicBezTo>
                      <a:cubicBezTo>
                        <a:pt x="138" y="115"/>
                        <a:pt x="138" y="115"/>
                        <a:pt x="138" y="115"/>
                      </a:cubicBezTo>
                      <a:cubicBezTo>
                        <a:pt x="138" y="115"/>
                        <a:pt x="137" y="114"/>
                        <a:pt x="137" y="114"/>
                      </a:cubicBezTo>
                      <a:cubicBezTo>
                        <a:pt x="137" y="114"/>
                        <a:pt x="136" y="114"/>
                        <a:pt x="136" y="114"/>
                      </a:cubicBezTo>
                      <a:cubicBezTo>
                        <a:pt x="136" y="114"/>
                        <a:pt x="136" y="114"/>
                        <a:pt x="136" y="114"/>
                      </a:cubicBezTo>
                      <a:cubicBezTo>
                        <a:pt x="136" y="114"/>
                        <a:pt x="135" y="114"/>
                        <a:pt x="136" y="115"/>
                      </a:cubicBezTo>
                      <a:cubicBezTo>
                        <a:pt x="136" y="115"/>
                        <a:pt x="136" y="115"/>
                        <a:pt x="136" y="115"/>
                      </a:cubicBezTo>
                      <a:cubicBezTo>
                        <a:pt x="136" y="115"/>
                        <a:pt x="136" y="116"/>
                        <a:pt x="137" y="116"/>
                      </a:cubicBezTo>
                      <a:cubicBezTo>
                        <a:pt x="137" y="115"/>
                        <a:pt x="137" y="115"/>
                        <a:pt x="137" y="115"/>
                      </a:cubicBezTo>
                      <a:cubicBezTo>
                        <a:pt x="137" y="116"/>
                        <a:pt x="137" y="116"/>
                        <a:pt x="137" y="116"/>
                      </a:cubicBezTo>
                      <a:cubicBezTo>
                        <a:pt x="136" y="116"/>
                        <a:pt x="136" y="116"/>
                        <a:pt x="136" y="116"/>
                      </a:cubicBezTo>
                      <a:cubicBezTo>
                        <a:pt x="136" y="117"/>
                        <a:pt x="135" y="117"/>
                        <a:pt x="135" y="117"/>
                      </a:cubicBezTo>
                      <a:cubicBezTo>
                        <a:pt x="135" y="116"/>
                        <a:pt x="135" y="116"/>
                        <a:pt x="135" y="116"/>
                      </a:cubicBezTo>
                      <a:cubicBezTo>
                        <a:pt x="135" y="116"/>
                        <a:pt x="135" y="115"/>
                        <a:pt x="135" y="116"/>
                      </a:cubicBezTo>
                      <a:cubicBezTo>
                        <a:pt x="134" y="116"/>
                        <a:pt x="135" y="116"/>
                        <a:pt x="134" y="116"/>
                      </a:cubicBezTo>
                      <a:cubicBezTo>
                        <a:pt x="134" y="117"/>
                        <a:pt x="134" y="117"/>
                        <a:pt x="134" y="117"/>
                      </a:cubicBezTo>
                      <a:cubicBezTo>
                        <a:pt x="134" y="117"/>
                        <a:pt x="134" y="117"/>
                        <a:pt x="134" y="117"/>
                      </a:cubicBezTo>
                      <a:cubicBezTo>
                        <a:pt x="134" y="117"/>
                        <a:pt x="134" y="118"/>
                        <a:pt x="134" y="117"/>
                      </a:cubicBezTo>
                      <a:cubicBezTo>
                        <a:pt x="135" y="117"/>
                        <a:pt x="135" y="117"/>
                        <a:pt x="135" y="117"/>
                      </a:cubicBezTo>
                      <a:cubicBezTo>
                        <a:pt x="135" y="117"/>
                        <a:pt x="135" y="118"/>
                        <a:pt x="134" y="118"/>
                      </a:cubicBezTo>
                      <a:cubicBezTo>
                        <a:pt x="134" y="118"/>
                        <a:pt x="134" y="118"/>
                        <a:pt x="134" y="118"/>
                      </a:cubicBezTo>
                      <a:cubicBezTo>
                        <a:pt x="134" y="118"/>
                        <a:pt x="133" y="118"/>
                        <a:pt x="133" y="118"/>
                      </a:cubicBezTo>
                      <a:cubicBezTo>
                        <a:pt x="133" y="118"/>
                        <a:pt x="133" y="118"/>
                        <a:pt x="133" y="118"/>
                      </a:cubicBezTo>
                      <a:cubicBezTo>
                        <a:pt x="133" y="118"/>
                        <a:pt x="133" y="119"/>
                        <a:pt x="133" y="119"/>
                      </a:cubicBezTo>
                      <a:cubicBezTo>
                        <a:pt x="133" y="119"/>
                        <a:pt x="132" y="119"/>
                        <a:pt x="132" y="119"/>
                      </a:cubicBezTo>
                      <a:cubicBezTo>
                        <a:pt x="132" y="119"/>
                        <a:pt x="131" y="119"/>
                        <a:pt x="132" y="119"/>
                      </a:cubicBezTo>
                      <a:cubicBezTo>
                        <a:pt x="132" y="119"/>
                        <a:pt x="132" y="119"/>
                        <a:pt x="132" y="119"/>
                      </a:cubicBezTo>
                      <a:cubicBezTo>
                        <a:pt x="133" y="120"/>
                        <a:pt x="133" y="119"/>
                        <a:pt x="133" y="119"/>
                      </a:cubicBezTo>
                      <a:cubicBezTo>
                        <a:pt x="133" y="119"/>
                        <a:pt x="134" y="119"/>
                        <a:pt x="134" y="119"/>
                      </a:cubicBezTo>
                      <a:cubicBezTo>
                        <a:pt x="134" y="119"/>
                        <a:pt x="133" y="120"/>
                        <a:pt x="133" y="120"/>
                      </a:cubicBezTo>
                      <a:cubicBezTo>
                        <a:pt x="133" y="120"/>
                        <a:pt x="132" y="120"/>
                        <a:pt x="132" y="121"/>
                      </a:cubicBezTo>
                      <a:cubicBezTo>
                        <a:pt x="132" y="121"/>
                        <a:pt x="132" y="121"/>
                        <a:pt x="132" y="121"/>
                      </a:cubicBezTo>
                      <a:cubicBezTo>
                        <a:pt x="132" y="121"/>
                        <a:pt x="132" y="121"/>
                        <a:pt x="132" y="121"/>
                      </a:cubicBezTo>
                      <a:cubicBezTo>
                        <a:pt x="131" y="121"/>
                        <a:pt x="131" y="122"/>
                        <a:pt x="131" y="121"/>
                      </a:cubicBezTo>
                      <a:cubicBezTo>
                        <a:pt x="131" y="121"/>
                        <a:pt x="130" y="121"/>
                        <a:pt x="130" y="121"/>
                      </a:cubicBezTo>
                      <a:cubicBezTo>
                        <a:pt x="130" y="121"/>
                        <a:pt x="130" y="122"/>
                        <a:pt x="130" y="122"/>
                      </a:cubicBezTo>
                      <a:cubicBezTo>
                        <a:pt x="131" y="122"/>
                        <a:pt x="131" y="122"/>
                        <a:pt x="131" y="122"/>
                      </a:cubicBezTo>
                      <a:cubicBezTo>
                        <a:pt x="131" y="122"/>
                        <a:pt x="131" y="122"/>
                        <a:pt x="131" y="123"/>
                      </a:cubicBezTo>
                      <a:cubicBezTo>
                        <a:pt x="131" y="123"/>
                        <a:pt x="131" y="123"/>
                        <a:pt x="131" y="123"/>
                      </a:cubicBezTo>
                      <a:cubicBezTo>
                        <a:pt x="132" y="124"/>
                        <a:pt x="132" y="124"/>
                        <a:pt x="132" y="125"/>
                      </a:cubicBezTo>
                      <a:cubicBezTo>
                        <a:pt x="132" y="125"/>
                        <a:pt x="132" y="125"/>
                        <a:pt x="132" y="126"/>
                      </a:cubicBezTo>
                      <a:cubicBezTo>
                        <a:pt x="132" y="126"/>
                        <a:pt x="132" y="126"/>
                        <a:pt x="133" y="127"/>
                      </a:cubicBezTo>
                      <a:cubicBezTo>
                        <a:pt x="133" y="127"/>
                        <a:pt x="133" y="128"/>
                        <a:pt x="133" y="128"/>
                      </a:cubicBezTo>
                      <a:cubicBezTo>
                        <a:pt x="133" y="128"/>
                        <a:pt x="133" y="128"/>
                        <a:pt x="133" y="129"/>
                      </a:cubicBezTo>
                      <a:cubicBezTo>
                        <a:pt x="133" y="129"/>
                        <a:pt x="132" y="129"/>
                        <a:pt x="132" y="129"/>
                      </a:cubicBezTo>
                      <a:cubicBezTo>
                        <a:pt x="132" y="129"/>
                        <a:pt x="132" y="129"/>
                        <a:pt x="132" y="128"/>
                      </a:cubicBezTo>
                      <a:cubicBezTo>
                        <a:pt x="131" y="128"/>
                        <a:pt x="131" y="128"/>
                        <a:pt x="131" y="128"/>
                      </a:cubicBezTo>
                      <a:cubicBezTo>
                        <a:pt x="130" y="128"/>
                        <a:pt x="130" y="128"/>
                        <a:pt x="130" y="128"/>
                      </a:cubicBezTo>
                      <a:cubicBezTo>
                        <a:pt x="129" y="128"/>
                        <a:pt x="129" y="128"/>
                        <a:pt x="128" y="128"/>
                      </a:cubicBezTo>
                      <a:cubicBezTo>
                        <a:pt x="128" y="127"/>
                        <a:pt x="127" y="127"/>
                        <a:pt x="127" y="127"/>
                      </a:cubicBezTo>
                      <a:cubicBezTo>
                        <a:pt x="126" y="127"/>
                        <a:pt x="125" y="126"/>
                        <a:pt x="124" y="126"/>
                      </a:cubicBezTo>
                      <a:cubicBezTo>
                        <a:pt x="124" y="126"/>
                        <a:pt x="124" y="125"/>
                        <a:pt x="123" y="124"/>
                      </a:cubicBezTo>
                      <a:cubicBezTo>
                        <a:pt x="123" y="124"/>
                        <a:pt x="123" y="123"/>
                        <a:pt x="123" y="123"/>
                      </a:cubicBezTo>
                      <a:cubicBezTo>
                        <a:pt x="123" y="122"/>
                        <a:pt x="123" y="122"/>
                        <a:pt x="123" y="122"/>
                      </a:cubicBezTo>
                      <a:cubicBezTo>
                        <a:pt x="123" y="121"/>
                        <a:pt x="123" y="121"/>
                        <a:pt x="123" y="121"/>
                      </a:cubicBezTo>
                      <a:cubicBezTo>
                        <a:pt x="122" y="120"/>
                        <a:pt x="122" y="120"/>
                        <a:pt x="121" y="120"/>
                      </a:cubicBezTo>
                      <a:cubicBezTo>
                        <a:pt x="121" y="120"/>
                        <a:pt x="121" y="120"/>
                        <a:pt x="121" y="120"/>
                      </a:cubicBezTo>
                      <a:cubicBezTo>
                        <a:pt x="120" y="119"/>
                        <a:pt x="119" y="117"/>
                        <a:pt x="118" y="116"/>
                      </a:cubicBezTo>
                      <a:cubicBezTo>
                        <a:pt x="117" y="114"/>
                        <a:pt x="116" y="113"/>
                        <a:pt x="116" y="112"/>
                      </a:cubicBezTo>
                      <a:cubicBezTo>
                        <a:pt x="115" y="112"/>
                        <a:pt x="115" y="111"/>
                        <a:pt x="114" y="110"/>
                      </a:cubicBezTo>
                      <a:cubicBezTo>
                        <a:pt x="113" y="110"/>
                        <a:pt x="113" y="109"/>
                        <a:pt x="112" y="109"/>
                      </a:cubicBezTo>
                      <a:cubicBezTo>
                        <a:pt x="111" y="109"/>
                        <a:pt x="110" y="109"/>
                        <a:pt x="109" y="109"/>
                      </a:cubicBezTo>
                      <a:cubicBezTo>
                        <a:pt x="108" y="109"/>
                        <a:pt x="107" y="110"/>
                        <a:pt x="107" y="110"/>
                      </a:cubicBezTo>
                      <a:cubicBezTo>
                        <a:pt x="106" y="110"/>
                        <a:pt x="106" y="111"/>
                        <a:pt x="106" y="112"/>
                      </a:cubicBezTo>
                      <a:cubicBezTo>
                        <a:pt x="105" y="113"/>
                        <a:pt x="104" y="114"/>
                        <a:pt x="104" y="114"/>
                      </a:cubicBezTo>
                      <a:cubicBezTo>
                        <a:pt x="104" y="114"/>
                        <a:pt x="103" y="113"/>
                        <a:pt x="102" y="113"/>
                      </a:cubicBezTo>
                      <a:cubicBezTo>
                        <a:pt x="101" y="112"/>
                        <a:pt x="100" y="112"/>
                        <a:pt x="99" y="111"/>
                      </a:cubicBezTo>
                      <a:cubicBezTo>
                        <a:pt x="98" y="110"/>
                        <a:pt x="98" y="110"/>
                        <a:pt x="98" y="109"/>
                      </a:cubicBezTo>
                      <a:cubicBezTo>
                        <a:pt x="98" y="109"/>
                        <a:pt x="98" y="109"/>
                        <a:pt x="98" y="108"/>
                      </a:cubicBezTo>
                      <a:cubicBezTo>
                        <a:pt x="97" y="108"/>
                        <a:pt x="97" y="107"/>
                        <a:pt x="97" y="107"/>
                      </a:cubicBezTo>
                      <a:cubicBezTo>
                        <a:pt x="97" y="106"/>
                        <a:pt x="96" y="106"/>
                        <a:pt x="96" y="106"/>
                      </a:cubicBezTo>
                      <a:cubicBezTo>
                        <a:pt x="96" y="105"/>
                        <a:pt x="93" y="103"/>
                        <a:pt x="90" y="102"/>
                      </a:cubicBezTo>
                      <a:cubicBezTo>
                        <a:pt x="89" y="101"/>
                        <a:pt x="88" y="100"/>
                        <a:pt x="88" y="100"/>
                      </a:cubicBezTo>
                      <a:cubicBezTo>
                        <a:pt x="87" y="100"/>
                        <a:pt x="81" y="100"/>
                        <a:pt x="81" y="100"/>
                      </a:cubicBezTo>
                      <a:cubicBezTo>
                        <a:pt x="80" y="100"/>
                        <a:pt x="80" y="100"/>
                        <a:pt x="80" y="100"/>
                      </a:cubicBezTo>
                      <a:cubicBezTo>
                        <a:pt x="80" y="100"/>
                        <a:pt x="80" y="100"/>
                        <a:pt x="80" y="100"/>
                      </a:cubicBezTo>
                      <a:cubicBezTo>
                        <a:pt x="80" y="100"/>
                        <a:pt x="80" y="102"/>
                        <a:pt x="80" y="102"/>
                      </a:cubicBezTo>
                      <a:cubicBezTo>
                        <a:pt x="80" y="102"/>
                        <a:pt x="68" y="103"/>
                        <a:pt x="68" y="103"/>
                      </a:cubicBezTo>
                      <a:cubicBezTo>
                        <a:pt x="50" y="98"/>
                        <a:pt x="50" y="98"/>
                        <a:pt x="50" y="98"/>
                      </a:cubicBezTo>
                      <a:cubicBezTo>
                        <a:pt x="49" y="97"/>
                        <a:pt x="49" y="97"/>
                        <a:pt x="49" y="97"/>
                      </a:cubicBezTo>
                      <a:cubicBezTo>
                        <a:pt x="49" y="97"/>
                        <a:pt x="49" y="97"/>
                        <a:pt x="49" y="97"/>
                      </a:cubicBezTo>
                      <a:cubicBezTo>
                        <a:pt x="49" y="97"/>
                        <a:pt x="49" y="97"/>
                        <a:pt x="49" y="97"/>
                      </a:cubicBezTo>
                      <a:cubicBezTo>
                        <a:pt x="39" y="98"/>
                        <a:pt x="39" y="98"/>
                        <a:pt x="39" y="98"/>
                      </a:cubicBezTo>
                      <a:cubicBezTo>
                        <a:pt x="38" y="98"/>
                        <a:pt x="38" y="97"/>
                        <a:pt x="38" y="97"/>
                      </a:cubicBezTo>
                      <a:cubicBezTo>
                        <a:pt x="38" y="96"/>
                        <a:pt x="37" y="95"/>
                        <a:pt x="37" y="94"/>
                      </a:cubicBezTo>
                      <a:cubicBezTo>
                        <a:pt x="36" y="93"/>
                        <a:pt x="35" y="93"/>
                        <a:pt x="34" y="92"/>
                      </a:cubicBezTo>
                      <a:cubicBezTo>
                        <a:pt x="34" y="92"/>
                        <a:pt x="33" y="92"/>
                        <a:pt x="33" y="92"/>
                      </a:cubicBezTo>
                      <a:cubicBezTo>
                        <a:pt x="33" y="92"/>
                        <a:pt x="32" y="91"/>
                        <a:pt x="32" y="91"/>
                      </a:cubicBezTo>
                      <a:cubicBezTo>
                        <a:pt x="32" y="90"/>
                        <a:pt x="31" y="91"/>
                        <a:pt x="30" y="91"/>
                      </a:cubicBezTo>
                      <a:cubicBezTo>
                        <a:pt x="29" y="90"/>
                        <a:pt x="29" y="90"/>
                        <a:pt x="28" y="89"/>
                      </a:cubicBezTo>
                      <a:cubicBezTo>
                        <a:pt x="28" y="89"/>
                        <a:pt x="27" y="88"/>
                        <a:pt x="26" y="88"/>
                      </a:cubicBezTo>
                      <a:cubicBezTo>
                        <a:pt x="25" y="88"/>
                        <a:pt x="25" y="89"/>
                        <a:pt x="24" y="88"/>
                      </a:cubicBezTo>
                      <a:cubicBezTo>
                        <a:pt x="23" y="88"/>
                        <a:pt x="23" y="88"/>
                        <a:pt x="22" y="88"/>
                      </a:cubicBezTo>
                      <a:cubicBezTo>
                        <a:pt x="22" y="88"/>
                        <a:pt x="22" y="87"/>
                        <a:pt x="22" y="87"/>
                      </a:cubicBezTo>
                      <a:cubicBezTo>
                        <a:pt x="22" y="86"/>
                        <a:pt x="22" y="86"/>
                        <a:pt x="21" y="85"/>
                      </a:cubicBezTo>
                      <a:cubicBezTo>
                        <a:pt x="21" y="85"/>
                        <a:pt x="21" y="84"/>
                        <a:pt x="19" y="83"/>
                      </a:cubicBezTo>
                      <a:cubicBezTo>
                        <a:pt x="18" y="81"/>
                        <a:pt x="17" y="81"/>
                        <a:pt x="17" y="80"/>
                      </a:cubicBezTo>
                      <a:cubicBezTo>
                        <a:pt x="17" y="80"/>
                        <a:pt x="16" y="79"/>
                        <a:pt x="16" y="78"/>
                      </a:cubicBezTo>
                      <a:cubicBezTo>
                        <a:pt x="15" y="78"/>
                        <a:pt x="15" y="77"/>
                        <a:pt x="15" y="77"/>
                      </a:cubicBezTo>
                      <a:cubicBezTo>
                        <a:pt x="16" y="77"/>
                        <a:pt x="16" y="77"/>
                        <a:pt x="16" y="77"/>
                      </a:cubicBezTo>
                      <a:cubicBezTo>
                        <a:pt x="16" y="76"/>
                        <a:pt x="16" y="76"/>
                        <a:pt x="16" y="75"/>
                      </a:cubicBezTo>
                      <a:cubicBezTo>
                        <a:pt x="15" y="75"/>
                        <a:pt x="15" y="75"/>
                        <a:pt x="14" y="75"/>
                      </a:cubicBezTo>
                      <a:cubicBezTo>
                        <a:pt x="14" y="75"/>
                        <a:pt x="13" y="74"/>
                        <a:pt x="13" y="74"/>
                      </a:cubicBezTo>
                      <a:cubicBezTo>
                        <a:pt x="13" y="74"/>
                        <a:pt x="13" y="73"/>
                        <a:pt x="13" y="72"/>
                      </a:cubicBezTo>
                      <a:cubicBezTo>
                        <a:pt x="13" y="72"/>
                        <a:pt x="13" y="72"/>
                        <a:pt x="13" y="72"/>
                      </a:cubicBezTo>
                      <a:cubicBezTo>
                        <a:pt x="13" y="72"/>
                        <a:pt x="14" y="72"/>
                        <a:pt x="14" y="72"/>
                      </a:cubicBezTo>
                      <a:cubicBezTo>
                        <a:pt x="14" y="72"/>
                        <a:pt x="15" y="72"/>
                        <a:pt x="15" y="72"/>
                      </a:cubicBezTo>
                      <a:cubicBezTo>
                        <a:pt x="14" y="72"/>
                        <a:pt x="14" y="71"/>
                        <a:pt x="14" y="71"/>
                      </a:cubicBezTo>
                      <a:cubicBezTo>
                        <a:pt x="13" y="71"/>
                        <a:pt x="13" y="70"/>
                        <a:pt x="13" y="70"/>
                      </a:cubicBezTo>
                      <a:cubicBezTo>
                        <a:pt x="14" y="70"/>
                        <a:pt x="14" y="70"/>
                        <a:pt x="14" y="70"/>
                      </a:cubicBezTo>
                      <a:cubicBezTo>
                        <a:pt x="15" y="70"/>
                        <a:pt x="16" y="70"/>
                        <a:pt x="16" y="70"/>
                      </a:cubicBezTo>
                      <a:cubicBezTo>
                        <a:pt x="16" y="70"/>
                        <a:pt x="16" y="69"/>
                        <a:pt x="17" y="69"/>
                      </a:cubicBezTo>
                      <a:cubicBezTo>
                        <a:pt x="17" y="69"/>
                        <a:pt x="17" y="69"/>
                        <a:pt x="17" y="69"/>
                      </a:cubicBezTo>
                      <a:cubicBezTo>
                        <a:pt x="17" y="69"/>
                        <a:pt x="17" y="69"/>
                        <a:pt x="16" y="69"/>
                      </a:cubicBezTo>
                      <a:cubicBezTo>
                        <a:pt x="16" y="69"/>
                        <a:pt x="15" y="69"/>
                        <a:pt x="15" y="69"/>
                      </a:cubicBezTo>
                      <a:cubicBezTo>
                        <a:pt x="14" y="69"/>
                        <a:pt x="15" y="69"/>
                        <a:pt x="14" y="69"/>
                      </a:cubicBezTo>
                      <a:cubicBezTo>
                        <a:pt x="14" y="69"/>
                        <a:pt x="13" y="69"/>
                        <a:pt x="13" y="69"/>
                      </a:cubicBezTo>
                      <a:cubicBezTo>
                        <a:pt x="13" y="69"/>
                        <a:pt x="13" y="69"/>
                        <a:pt x="13" y="69"/>
                      </a:cubicBezTo>
                      <a:cubicBezTo>
                        <a:pt x="12" y="69"/>
                        <a:pt x="12" y="69"/>
                        <a:pt x="12" y="70"/>
                      </a:cubicBezTo>
                      <a:cubicBezTo>
                        <a:pt x="13" y="70"/>
                        <a:pt x="13" y="71"/>
                        <a:pt x="12" y="71"/>
                      </a:cubicBezTo>
                      <a:cubicBezTo>
                        <a:pt x="12" y="70"/>
                        <a:pt x="12" y="70"/>
                        <a:pt x="11" y="70"/>
                      </a:cubicBezTo>
                      <a:cubicBezTo>
                        <a:pt x="11" y="70"/>
                        <a:pt x="11" y="69"/>
                        <a:pt x="10" y="69"/>
                      </a:cubicBezTo>
                      <a:cubicBezTo>
                        <a:pt x="9" y="68"/>
                        <a:pt x="9" y="68"/>
                        <a:pt x="8" y="67"/>
                      </a:cubicBezTo>
                      <a:cubicBezTo>
                        <a:pt x="8" y="67"/>
                        <a:pt x="7" y="66"/>
                        <a:pt x="7" y="65"/>
                      </a:cubicBezTo>
                      <a:cubicBezTo>
                        <a:pt x="6" y="65"/>
                        <a:pt x="6" y="64"/>
                        <a:pt x="6" y="63"/>
                      </a:cubicBezTo>
                      <a:cubicBezTo>
                        <a:pt x="6" y="63"/>
                        <a:pt x="6" y="62"/>
                        <a:pt x="6" y="61"/>
                      </a:cubicBezTo>
                      <a:cubicBezTo>
                        <a:pt x="6" y="61"/>
                        <a:pt x="6" y="61"/>
                        <a:pt x="5" y="60"/>
                      </a:cubicBezTo>
                      <a:cubicBezTo>
                        <a:pt x="5" y="59"/>
                        <a:pt x="4" y="59"/>
                        <a:pt x="4" y="58"/>
                      </a:cubicBezTo>
                      <a:cubicBezTo>
                        <a:pt x="3" y="57"/>
                        <a:pt x="3" y="57"/>
                        <a:pt x="3" y="56"/>
                      </a:cubicBezTo>
                      <a:cubicBezTo>
                        <a:pt x="3" y="56"/>
                        <a:pt x="4" y="56"/>
                        <a:pt x="4" y="55"/>
                      </a:cubicBezTo>
                      <a:cubicBezTo>
                        <a:pt x="4" y="55"/>
                        <a:pt x="4" y="55"/>
                        <a:pt x="4" y="55"/>
                      </a:cubicBezTo>
                      <a:cubicBezTo>
                        <a:pt x="4" y="54"/>
                        <a:pt x="4" y="54"/>
                        <a:pt x="4" y="54"/>
                      </a:cubicBezTo>
                      <a:cubicBezTo>
                        <a:pt x="4" y="53"/>
                        <a:pt x="4" y="53"/>
                        <a:pt x="4" y="53"/>
                      </a:cubicBezTo>
                      <a:cubicBezTo>
                        <a:pt x="4" y="52"/>
                        <a:pt x="4" y="52"/>
                        <a:pt x="4" y="51"/>
                      </a:cubicBezTo>
                      <a:cubicBezTo>
                        <a:pt x="4" y="50"/>
                        <a:pt x="4" y="49"/>
                        <a:pt x="4" y="49"/>
                      </a:cubicBezTo>
                      <a:cubicBezTo>
                        <a:pt x="4" y="48"/>
                        <a:pt x="4" y="48"/>
                        <a:pt x="4" y="48"/>
                      </a:cubicBezTo>
                      <a:cubicBezTo>
                        <a:pt x="3" y="47"/>
                        <a:pt x="3" y="47"/>
                        <a:pt x="3" y="46"/>
                      </a:cubicBezTo>
                      <a:cubicBezTo>
                        <a:pt x="3" y="45"/>
                        <a:pt x="3" y="45"/>
                        <a:pt x="3" y="45"/>
                      </a:cubicBezTo>
                      <a:cubicBezTo>
                        <a:pt x="2" y="44"/>
                        <a:pt x="2" y="44"/>
                        <a:pt x="2" y="44"/>
                      </a:cubicBezTo>
                      <a:cubicBezTo>
                        <a:pt x="2" y="43"/>
                        <a:pt x="2" y="43"/>
                        <a:pt x="2" y="42"/>
                      </a:cubicBezTo>
                      <a:cubicBezTo>
                        <a:pt x="3" y="42"/>
                        <a:pt x="3" y="41"/>
                        <a:pt x="3" y="41"/>
                      </a:cubicBezTo>
                      <a:cubicBezTo>
                        <a:pt x="3" y="40"/>
                        <a:pt x="4" y="40"/>
                        <a:pt x="3" y="40"/>
                      </a:cubicBezTo>
                      <a:cubicBezTo>
                        <a:pt x="3" y="39"/>
                        <a:pt x="3" y="38"/>
                        <a:pt x="4" y="38"/>
                      </a:cubicBezTo>
                      <a:cubicBezTo>
                        <a:pt x="4" y="37"/>
                        <a:pt x="4" y="36"/>
                        <a:pt x="4" y="35"/>
                      </a:cubicBezTo>
                      <a:cubicBezTo>
                        <a:pt x="4" y="34"/>
                        <a:pt x="4" y="34"/>
                        <a:pt x="4" y="33"/>
                      </a:cubicBezTo>
                      <a:cubicBezTo>
                        <a:pt x="4" y="32"/>
                        <a:pt x="4" y="31"/>
                        <a:pt x="4" y="30"/>
                      </a:cubicBezTo>
                      <a:cubicBezTo>
                        <a:pt x="4" y="29"/>
                        <a:pt x="4" y="27"/>
                        <a:pt x="4" y="26"/>
                      </a:cubicBezTo>
                      <a:cubicBezTo>
                        <a:pt x="4" y="25"/>
                        <a:pt x="4" y="24"/>
                        <a:pt x="4" y="24"/>
                      </a:cubicBezTo>
                      <a:cubicBezTo>
                        <a:pt x="4" y="24"/>
                        <a:pt x="5" y="24"/>
                        <a:pt x="5" y="24"/>
                      </a:cubicBezTo>
                      <a:cubicBezTo>
                        <a:pt x="5" y="24"/>
                        <a:pt x="5" y="24"/>
                        <a:pt x="6" y="24"/>
                      </a:cubicBezTo>
                      <a:cubicBezTo>
                        <a:pt x="6" y="24"/>
                        <a:pt x="7" y="24"/>
                        <a:pt x="7" y="23"/>
                      </a:cubicBezTo>
                      <a:cubicBezTo>
                        <a:pt x="7" y="23"/>
                        <a:pt x="6" y="23"/>
                        <a:pt x="6" y="23"/>
                      </a:cubicBezTo>
                      <a:cubicBezTo>
                        <a:pt x="5" y="23"/>
                        <a:pt x="5" y="24"/>
                        <a:pt x="5" y="23"/>
                      </a:cubicBezTo>
                      <a:cubicBezTo>
                        <a:pt x="4" y="23"/>
                        <a:pt x="4" y="23"/>
                        <a:pt x="4" y="23"/>
                      </a:cubicBezTo>
                      <a:cubicBezTo>
                        <a:pt x="3" y="22"/>
                        <a:pt x="4" y="22"/>
                        <a:pt x="4" y="22"/>
                      </a:cubicBezTo>
                      <a:cubicBezTo>
                        <a:pt x="4" y="21"/>
                        <a:pt x="4" y="21"/>
                        <a:pt x="4" y="21"/>
                      </a:cubicBezTo>
                      <a:cubicBezTo>
                        <a:pt x="4" y="21"/>
                        <a:pt x="5" y="21"/>
                        <a:pt x="4" y="20"/>
                      </a:cubicBezTo>
                      <a:cubicBezTo>
                        <a:pt x="4" y="20"/>
                        <a:pt x="3" y="21"/>
                        <a:pt x="3" y="20"/>
                      </a:cubicBezTo>
                      <a:cubicBezTo>
                        <a:pt x="3" y="20"/>
                        <a:pt x="4" y="19"/>
                        <a:pt x="4" y="19"/>
                      </a:cubicBezTo>
                      <a:cubicBezTo>
                        <a:pt x="4" y="19"/>
                        <a:pt x="5" y="19"/>
                        <a:pt x="4" y="19"/>
                      </a:cubicBezTo>
                      <a:cubicBezTo>
                        <a:pt x="4" y="19"/>
                        <a:pt x="4" y="18"/>
                        <a:pt x="3" y="18"/>
                      </a:cubicBezTo>
                      <a:cubicBezTo>
                        <a:pt x="3" y="18"/>
                        <a:pt x="2" y="19"/>
                        <a:pt x="2" y="18"/>
                      </a:cubicBezTo>
                      <a:cubicBezTo>
                        <a:pt x="2" y="18"/>
                        <a:pt x="2" y="16"/>
                        <a:pt x="2" y="15"/>
                      </a:cubicBezTo>
                      <a:cubicBezTo>
                        <a:pt x="1" y="15"/>
                        <a:pt x="1" y="15"/>
                        <a:pt x="0" y="14"/>
                      </a:cubicBezTo>
                      <a:cubicBezTo>
                        <a:pt x="0" y="13"/>
                        <a:pt x="0" y="13"/>
                        <a:pt x="0" y="12"/>
                      </a:cubicBezTo>
                      <a:cubicBezTo>
                        <a:pt x="0" y="11"/>
                        <a:pt x="0" y="11"/>
                        <a:pt x="1" y="11"/>
                      </a:cubicBezTo>
                      <a:cubicBezTo>
                        <a:pt x="1" y="11"/>
                        <a:pt x="1" y="11"/>
                        <a:pt x="2" y="12"/>
                      </a:cubicBezTo>
                      <a:cubicBezTo>
                        <a:pt x="2" y="12"/>
                        <a:pt x="3" y="12"/>
                        <a:pt x="4" y="12"/>
                      </a:cubicBezTo>
                      <a:cubicBezTo>
                        <a:pt x="5" y="12"/>
                        <a:pt x="4" y="12"/>
                        <a:pt x="5" y="12"/>
                      </a:cubicBezTo>
                      <a:cubicBezTo>
                        <a:pt x="6" y="12"/>
                        <a:pt x="7" y="12"/>
                        <a:pt x="7" y="12"/>
                      </a:cubicBezTo>
                      <a:cubicBezTo>
                        <a:pt x="7" y="12"/>
                        <a:pt x="8" y="12"/>
                        <a:pt x="8" y="12"/>
                      </a:cubicBezTo>
                      <a:cubicBezTo>
                        <a:pt x="8" y="13"/>
                        <a:pt x="8" y="13"/>
                        <a:pt x="9" y="13"/>
                      </a:cubicBez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8" y="14"/>
                        <a:pt x="8" y="15"/>
                        <a:pt x="8" y="15"/>
                      </a:cubicBezTo>
                      <a:cubicBezTo>
                        <a:pt x="8" y="15"/>
                        <a:pt x="8" y="16"/>
                        <a:pt x="7" y="16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8" y="17"/>
                        <a:pt x="8" y="16"/>
                        <a:pt x="8" y="17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8" y="18"/>
                        <a:pt x="8" y="18"/>
                        <a:pt x="8" y="18"/>
                      </a:cubicBezTo>
                      <a:cubicBezTo>
                        <a:pt x="9" y="18"/>
                        <a:pt x="9" y="19"/>
                        <a:pt x="9" y="18"/>
                      </a:cubicBezTo>
                      <a:cubicBezTo>
                        <a:pt x="10" y="18"/>
                        <a:pt x="10" y="18"/>
                        <a:pt x="10" y="17"/>
                      </a:cubicBezTo>
                      <a:cubicBezTo>
                        <a:pt x="11" y="17"/>
                        <a:pt x="11" y="17"/>
                        <a:pt x="11" y="17"/>
                      </a:cubicBezTo>
                      <a:cubicBezTo>
                        <a:pt x="11" y="16"/>
                        <a:pt x="12" y="16"/>
                        <a:pt x="11" y="16"/>
                      </a:cubicBezTo>
                      <a:cubicBezTo>
                        <a:pt x="11" y="15"/>
                        <a:pt x="11" y="15"/>
                        <a:pt x="11" y="14"/>
                      </a:cubicBezTo>
                      <a:cubicBezTo>
                        <a:pt x="11" y="14"/>
                        <a:pt x="12" y="13"/>
                        <a:pt x="12" y="13"/>
                      </a:cubicBezTo>
                      <a:cubicBezTo>
                        <a:pt x="12" y="13"/>
                        <a:pt x="12" y="12"/>
                        <a:pt x="11" y="12"/>
                      </a:cubicBezTo>
                      <a:cubicBezTo>
                        <a:pt x="11" y="12"/>
                        <a:pt x="11" y="12"/>
                        <a:pt x="11" y="11"/>
                      </a:cubicBezTo>
                      <a:cubicBezTo>
                        <a:pt x="11" y="11"/>
                        <a:pt x="11" y="11"/>
                        <a:pt x="11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9"/>
                        <a:pt x="11" y="9"/>
                        <a:pt x="10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0" y="8"/>
                        <a:pt x="9" y="7"/>
                        <a:pt x="9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19" y="7"/>
                        <a:pt x="19" y="7"/>
                        <a:pt x="19" y="7"/>
                      </a:cubicBezTo>
                      <a:cubicBezTo>
                        <a:pt x="48" y="6"/>
                        <a:pt x="48" y="6"/>
                        <a:pt x="48" y="6"/>
                      </a:cubicBezTo>
                      <a:cubicBezTo>
                        <a:pt x="53" y="6"/>
                        <a:pt x="115" y="3"/>
                        <a:pt x="115" y="3"/>
                      </a:cubicBezTo>
                      <a:cubicBezTo>
                        <a:pt x="115" y="3"/>
                        <a:pt x="115" y="3"/>
                        <a:pt x="115" y="3"/>
                      </a:cubicBezTo>
                      <a:cubicBezTo>
                        <a:pt x="138" y="2"/>
                        <a:pt x="138" y="2"/>
                        <a:pt x="138" y="2"/>
                      </a:cubicBezTo>
                      <a:cubicBezTo>
                        <a:pt x="138" y="2"/>
                        <a:pt x="138" y="2"/>
                        <a:pt x="138" y="2"/>
                      </a:cubicBezTo>
                      <a:cubicBezTo>
                        <a:pt x="138" y="2"/>
                        <a:pt x="138" y="2"/>
                        <a:pt x="138" y="2"/>
                      </a:cubicBezTo>
                      <a:cubicBezTo>
                        <a:pt x="138" y="2"/>
                        <a:pt x="138" y="1"/>
                        <a:pt x="139" y="0"/>
                      </a:cubicBezTo>
                      <a:cubicBezTo>
                        <a:pt x="139" y="0"/>
                        <a:pt x="139" y="0"/>
                        <a:pt x="139" y="0"/>
                      </a:cubicBezTo>
                      <a:cubicBezTo>
                        <a:pt x="139" y="0"/>
                        <a:pt x="139" y="0"/>
                        <a:pt x="139" y="0"/>
                      </a:cubicBezTo>
                      <a:cubicBezTo>
                        <a:pt x="139" y="0"/>
                        <a:pt x="139" y="0"/>
                        <a:pt x="140" y="0"/>
                      </a:cubicBezTo>
                      <a:cubicBezTo>
                        <a:pt x="140" y="0"/>
                        <a:pt x="140" y="1"/>
                        <a:pt x="140" y="1"/>
                      </a:cubicBezTo>
                      <a:cubicBezTo>
                        <a:pt x="140" y="1"/>
                        <a:pt x="140" y="1"/>
                        <a:pt x="140" y="1"/>
                      </a:cubicBezTo>
                      <a:cubicBezTo>
                        <a:pt x="140" y="2"/>
                        <a:pt x="140" y="3"/>
                        <a:pt x="141" y="3"/>
                      </a:cubicBezTo>
                      <a:cubicBezTo>
                        <a:pt x="141" y="4"/>
                        <a:pt x="141" y="4"/>
                        <a:pt x="142" y="4"/>
                      </a:cubicBezTo>
                      <a:cubicBezTo>
                        <a:pt x="142" y="4"/>
                        <a:pt x="143" y="5"/>
                        <a:pt x="143" y="5"/>
                      </a:cubicBezTo>
                      <a:cubicBezTo>
                        <a:pt x="144" y="5"/>
                        <a:pt x="144" y="5"/>
                        <a:pt x="145" y="5"/>
                      </a:cubicBezTo>
                      <a:cubicBezTo>
                        <a:pt x="146" y="5"/>
                        <a:pt x="146" y="5"/>
                        <a:pt x="147" y="5"/>
                      </a:cubicBezTo>
                      <a:cubicBezTo>
                        <a:pt x="147" y="5"/>
                        <a:pt x="148" y="5"/>
                        <a:pt x="148" y="5"/>
                      </a:cubicBezTo>
                      <a:cubicBezTo>
                        <a:pt x="149" y="5"/>
                        <a:pt x="149" y="5"/>
                        <a:pt x="149" y="5"/>
                      </a:cubicBezTo>
                      <a:cubicBezTo>
                        <a:pt x="150" y="5"/>
                        <a:pt x="150" y="5"/>
                        <a:pt x="150" y="5"/>
                      </a:cubicBezTo>
                      <a:cubicBezTo>
                        <a:pt x="150" y="6"/>
                        <a:pt x="151" y="6"/>
                        <a:pt x="151" y="6"/>
                      </a:cubicBezTo>
                      <a:cubicBezTo>
                        <a:pt x="152" y="6"/>
                        <a:pt x="152" y="6"/>
                        <a:pt x="152" y="6"/>
                      </a:cubicBezTo>
                      <a:cubicBezTo>
                        <a:pt x="153" y="6"/>
                        <a:pt x="153" y="6"/>
                        <a:pt x="153" y="6"/>
                      </a:cubicBezTo>
                      <a:cubicBezTo>
                        <a:pt x="153" y="6"/>
                        <a:pt x="153" y="6"/>
                        <a:pt x="154" y="7"/>
                      </a:cubicBezTo>
                      <a:cubicBezTo>
                        <a:pt x="154" y="7"/>
                        <a:pt x="154" y="7"/>
                        <a:pt x="155" y="7"/>
                      </a:cubicBezTo>
                      <a:cubicBezTo>
                        <a:pt x="156" y="7"/>
                        <a:pt x="157" y="7"/>
                        <a:pt x="157" y="7"/>
                      </a:cubicBezTo>
                      <a:cubicBezTo>
                        <a:pt x="157" y="7"/>
                        <a:pt x="158" y="7"/>
                        <a:pt x="158" y="7"/>
                      </a:cubicBezTo>
                      <a:cubicBezTo>
                        <a:pt x="158" y="7"/>
                        <a:pt x="159" y="7"/>
                        <a:pt x="159" y="7"/>
                      </a:cubicBezTo>
                      <a:cubicBezTo>
                        <a:pt x="160" y="7"/>
                        <a:pt x="161" y="8"/>
                        <a:pt x="162" y="8"/>
                      </a:cubicBezTo>
                      <a:cubicBezTo>
                        <a:pt x="163" y="8"/>
                        <a:pt x="163" y="8"/>
                        <a:pt x="164" y="8"/>
                      </a:cubicBezTo>
                      <a:cubicBezTo>
                        <a:pt x="164" y="8"/>
                        <a:pt x="164" y="8"/>
                        <a:pt x="165" y="8"/>
                      </a:cubicBezTo>
                      <a:cubicBezTo>
                        <a:pt x="165" y="8"/>
                        <a:pt x="165" y="8"/>
                        <a:pt x="165" y="8"/>
                      </a:cubicBezTo>
                      <a:cubicBezTo>
                        <a:pt x="164" y="8"/>
                        <a:pt x="164" y="8"/>
                        <a:pt x="163" y="8"/>
                      </a:cubicBezTo>
                      <a:cubicBezTo>
                        <a:pt x="162" y="9"/>
                        <a:pt x="161" y="9"/>
                        <a:pt x="160" y="10"/>
                      </a:cubicBezTo>
                      <a:moveTo>
                        <a:pt x="23" y="90"/>
                      </a:moveTo>
                      <a:cubicBezTo>
                        <a:pt x="23" y="91"/>
                        <a:pt x="23" y="91"/>
                        <a:pt x="23" y="91"/>
                      </a:cubicBezTo>
                      <a:cubicBezTo>
                        <a:pt x="23" y="91"/>
                        <a:pt x="23" y="91"/>
                        <a:pt x="24" y="91"/>
                      </a:cubicBezTo>
                      <a:cubicBezTo>
                        <a:pt x="24" y="91"/>
                        <a:pt x="24" y="91"/>
                        <a:pt x="24" y="91"/>
                      </a:cubicBezTo>
                      <a:cubicBezTo>
                        <a:pt x="24" y="92"/>
                        <a:pt x="24" y="91"/>
                        <a:pt x="24" y="91"/>
                      </a:cubicBezTo>
                      <a:cubicBezTo>
                        <a:pt x="24" y="91"/>
                        <a:pt x="24" y="91"/>
                        <a:pt x="24" y="91"/>
                      </a:cubicBezTo>
                      <a:cubicBezTo>
                        <a:pt x="24" y="91"/>
                        <a:pt x="23" y="91"/>
                        <a:pt x="23" y="91"/>
                      </a:cubicBezTo>
                      <a:cubicBezTo>
                        <a:pt x="23" y="90"/>
                        <a:pt x="23" y="90"/>
                        <a:pt x="23" y="90"/>
                      </a:cubicBezTo>
                      <a:moveTo>
                        <a:pt x="26" y="90"/>
                      </a:moveTo>
                      <a:cubicBezTo>
                        <a:pt x="25" y="91"/>
                        <a:pt x="25" y="91"/>
                        <a:pt x="26" y="91"/>
                      </a:cubicBezTo>
                      <a:cubicBezTo>
                        <a:pt x="26" y="91"/>
                        <a:pt x="25" y="91"/>
                        <a:pt x="26" y="91"/>
                      </a:cubicBezTo>
                      <a:cubicBezTo>
                        <a:pt x="26" y="91"/>
                        <a:pt x="26" y="91"/>
                        <a:pt x="26" y="91"/>
                      </a:cubicBezTo>
                      <a:cubicBezTo>
                        <a:pt x="27" y="91"/>
                        <a:pt x="27" y="91"/>
                        <a:pt x="27" y="90"/>
                      </a:cubicBezTo>
                      <a:cubicBezTo>
                        <a:pt x="27" y="90"/>
                        <a:pt x="27" y="90"/>
                        <a:pt x="26" y="90"/>
                      </a:cubicBezTo>
                      <a:cubicBezTo>
                        <a:pt x="26" y="90"/>
                        <a:pt x="26" y="90"/>
                        <a:pt x="26" y="90"/>
                      </a:cubicBezTo>
                      <a:moveTo>
                        <a:pt x="32" y="96"/>
                      </a:moveTo>
                      <a:cubicBezTo>
                        <a:pt x="32" y="97"/>
                        <a:pt x="32" y="97"/>
                        <a:pt x="32" y="97"/>
                      </a:cubicBezTo>
                      <a:cubicBezTo>
                        <a:pt x="33" y="97"/>
                        <a:pt x="33" y="97"/>
                        <a:pt x="32" y="96"/>
                      </a:cubicBezTo>
                      <a:cubicBezTo>
                        <a:pt x="32" y="96"/>
                        <a:pt x="31" y="96"/>
                        <a:pt x="32" y="96"/>
                      </a:cubicBezTo>
                      <a:moveTo>
                        <a:pt x="32" y="94"/>
                      </a:moveTo>
                      <a:cubicBezTo>
                        <a:pt x="32" y="94"/>
                        <a:pt x="32" y="94"/>
                        <a:pt x="32" y="94"/>
                      </a:cubicBezTo>
                      <a:cubicBezTo>
                        <a:pt x="33" y="94"/>
                        <a:pt x="33" y="95"/>
                        <a:pt x="33" y="94"/>
                      </a:cubicBezTo>
                      <a:cubicBezTo>
                        <a:pt x="33" y="94"/>
                        <a:pt x="33" y="94"/>
                        <a:pt x="32" y="94"/>
                      </a:cubicBezTo>
                      <a:cubicBezTo>
                        <a:pt x="32" y="93"/>
                        <a:pt x="31" y="93"/>
                        <a:pt x="32" y="94"/>
                      </a:cubicBezTo>
                      <a:moveTo>
                        <a:pt x="9" y="15"/>
                      </a:moveTo>
                      <a:cubicBezTo>
                        <a:pt x="9" y="15"/>
                        <a:pt x="9" y="15"/>
                        <a:pt x="9" y="15"/>
                      </a:cubicBezTo>
                      <a:cubicBezTo>
                        <a:pt x="8" y="16"/>
                        <a:pt x="8" y="16"/>
                        <a:pt x="9" y="16"/>
                      </a:cubicBezTo>
                      <a:cubicBezTo>
                        <a:pt x="9" y="16"/>
                        <a:pt x="9" y="17"/>
                        <a:pt x="9" y="16"/>
                      </a:cubicBezTo>
                      <a:cubicBezTo>
                        <a:pt x="10" y="16"/>
                        <a:pt x="10" y="17"/>
                        <a:pt x="10" y="16"/>
                      </a:cubicBezTo>
                      <a:cubicBezTo>
                        <a:pt x="10" y="16"/>
                        <a:pt x="10" y="16"/>
                        <a:pt x="10" y="15"/>
                      </a:cubicBezTo>
                      <a:cubicBezTo>
                        <a:pt x="10" y="15"/>
                        <a:pt x="9" y="14"/>
                        <a:pt x="9" y="15"/>
                      </a:cubicBezTo>
                      <a:moveTo>
                        <a:pt x="285" y="90"/>
                      </a:moveTo>
                      <a:cubicBezTo>
                        <a:pt x="284" y="90"/>
                        <a:pt x="284" y="90"/>
                        <a:pt x="284" y="90"/>
                      </a:cubicBezTo>
                      <a:cubicBezTo>
                        <a:pt x="284" y="90"/>
                        <a:pt x="284" y="91"/>
                        <a:pt x="284" y="91"/>
                      </a:cubicBezTo>
                      <a:cubicBezTo>
                        <a:pt x="284" y="91"/>
                        <a:pt x="284" y="91"/>
                        <a:pt x="284" y="91"/>
                      </a:cubicBezTo>
                      <a:cubicBezTo>
                        <a:pt x="285" y="91"/>
                        <a:pt x="285" y="91"/>
                        <a:pt x="285" y="90"/>
                      </a:cubicBezTo>
                      <a:cubicBezTo>
                        <a:pt x="285" y="90"/>
                        <a:pt x="285" y="89"/>
                        <a:pt x="285" y="90"/>
                      </a:cubicBezTo>
                      <a:moveTo>
                        <a:pt x="240" y="47"/>
                      </a:moveTo>
                      <a:cubicBezTo>
                        <a:pt x="240" y="47"/>
                        <a:pt x="240" y="47"/>
                        <a:pt x="241" y="47"/>
                      </a:cubicBezTo>
                      <a:cubicBezTo>
                        <a:pt x="241" y="47"/>
                        <a:pt x="242" y="47"/>
                        <a:pt x="242" y="47"/>
                      </a:cubicBezTo>
                      <a:cubicBezTo>
                        <a:pt x="243" y="47"/>
                        <a:pt x="243" y="47"/>
                        <a:pt x="244" y="46"/>
                      </a:cubicBezTo>
                      <a:cubicBezTo>
                        <a:pt x="245" y="46"/>
                        <a:pt x="245" y="46"/>
                        <a:pt x="246" y="46"/>
                      </a:cubicBezTo>
                      <a:cubicBezTo>
                        <a:pt x="247" y="46"/>
                        <a:pt x="246" y="46"/>
                        <a:pt x="247" y="46"/>
                      </a:cubicBezTo>
                      <a:cubicBezTo>
                        <a:pt x="248" y="45"/>
                        <a:pt x="248" y="45"/>
                        <a:pt x="249" y="45"/>
                      </a:cubicBezTo>
                      <a:cubicBezTo>
                        <a:pt x="249" y="45"/>
                        <a:pt x="249" y="45"/>
                        <a:pt x="249" y="45"/>
                      </a:cubicBezTo>
                      <a:cubicBezTo>
                        <a:pt x="249" y="45"/>
                        <a:pt x="248" y="45"/>
                        <a:pt x="248" y="45"/>
                      </a:cubicBezTo>
                      <a:cubicBezTo>
                        <a:pt x="247" y="45"/>
                        <a:pt x="247" y="45"/>
                        <a:pt x="247" y="45"/>
                      </a:cubicBezTo>
                      <a:cubicBezTo>
                        <a:pt x="247" y="45"/>
                        <a:pt x="247" y="45"/>
                        <a:pt x="247" y="44"/>
                      </a:cubicBezTo>
                      <a:cubicBezTo>
                        <a:pt x="247" y="44"/>
                        <a:pt x="246" y="44"/>
                        <a:pt x="246" y="45"/>
                      </a:cubicBezTo>
                      <a:cubicBezTo>
                        <a:pt x="246" y="45"/>
                        <a:pt x="246" y="45"/>
                        <a:pt x="245" y="45"/>
                      </a:cubicBezTo>
                      <a:cubicBezTo>
                        <a:pt x="245" y="45"/>
                        <a:pt x="245" y="45"/>
                        <a:pt x="244" y="45"/>
                      </a:cubicBezTo>
                      <a:cubicBezTo>
                        <a:pt x="244" y="46"/>
                        <a:pt x="244" y="46"/>
                        <a:pt x="243" y="45"/>
                      </a:cubicBezTo>
                      <a:cubicBezTo>
                        <a:pt x="243" y="45"/>
                        <a:pt x="242" y="45"/>
                        <a:pt x="242" y="46"/>
                      </a:cubicBezTo>
                      <a:cubicBezTo>
                        <a:pt x="241" y="46"/>
                        <a:pt x="241" y="46"/>
                        <a:pt x="241" y="46"/>
                      </a:cubicBezTo>
                      <a:cubicBezTo>
                        <a:pt x="241" y="47"/>
                        <a:pt x="241" y="47"/>
                        <a:pt x="240" y="47"/>
                      </a:cubicBezTo>
                      <a:moveTo>
                        <a:pt x="255" y="42"/>
                      </a:moveTo>
                      <a:cubicBezTo>
                        <a:pt x="255" y="42"/>
                        <a:pt x="255" y="42"/>
                        <a:pt x="254" y="42"/>
                      </a:cubicBezTo>
                      <a:cubicBezTo>
                        <a:pt x="254" y="43"/>
                        <a:pt x="254" y="43"/>
                        <a:pt x="254" y="43"/>
                      </a:cubicBezTo>
                      <a:cubicBezTo>
                        <a:pt x="254" y="43"/>
                        <a:pt x="255" y="43"/>
                        <a:pt x="255" y="43"/>
                      </a:cubicBezTo>
                      <a:cubicBezTo>
                        <a:pt x="255" y="43"/>
                        <a:pt x="255" y="43"/>
                        <a:pt x="255" y="43"/>
                      </a:cubicBezTo>
                      <a:cubicBezTo>
                        <a:pt x="255" y="42"/>
                        <a:pt x="255" y="42"/>
                        <a:pt x="255" y="42"/>
                      </a:cubicBezTo>
                      <a:moveTo>
                        <a:pt x="258" y="43"/>
                      </a:moveTo>
                      <a:cubicBezTo>
                        <a:pt x="257" y="43"/>
                        <a:pt x="257" y="43"/>
                        <a:pt x="257" y="43"/>
                      </a:cubicBezTo>
                      <a:cubicBezTo>
                        <a:pt x="257" y="43"/>
                        <a:pt x="258" y="43"/>
                        <a:pt x="258" y="43"/>
                      </a:cubicBezTo>
                      <a:cubicBezTo>
                        <a:pt x="258" y="43"/>
                        <a:pt x="258" y="43"/>
                        <a:pt x="258" y="43"/>
                      </a:cubicBezTo>
                      <a:cubicBezTo>
                        <a:pt x="258" y="43"/>
                        <a:pt x="258" y="42"/>
                        <a:pt x="258" y="43"/>
                      </a:cubicBezTo>
                      <a:moveTo>
                        <a:pt x="257" y="39"/>
                      </a:moveTo>
                      <a:cubicBezTo>
                        <a:pt x="257" y="39"/>
                        <a:pt x="257" y="39"/>
                        <a:pt x="257" y="39"/>
                      </a:cubicBezTo>
                      <a:cubicBezTo>
                        <a:pt x="258" y="39"/>
                        <a:pt x="258" y="39"/>
                        <a:pt x="258" y="39"/>
                      </a:cubicBezTo>
                      <a:cubicBezTo>
                        <a:pt x="258" y="39"/>
                        <a:pt x="258" y="39"/>
                        <a:pt x="257" y="39"/>
                      </a:cubicBezTo>
                      <a:cubicBezTo>
                        <a:pt x="257" y="38"/>
                        <a:pt x="257" y="38"/>
                        <a:pt x="257" y="39"/>
                      </a:cubicBezTo>
                      <a:moveTo>
                        <a:pt x="257" y="40"/>
                      </a:moveTo>
                      <a:cubicBezTo>
                        <a:pt x="257" y="41"/>
                        <a:pt x="257" y="41"/>
                        <a:pt x="257" y="41"/>
                      </a:cubicBezTo>
                      <a:cubicBezTo>
                        <a:pt x="258" y="41"/>
                        <a:pt x="258" y="41"/>
                        <a:pt x="258" y="41"/>
                      </a:cubicBezTo>
                      <a:cubicBezTo>
                        <a:pt x="258" y="41"/>
                        <a:pt x="258" y="40"/>
                        <a:pt x="257" y="4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435" name="Freeform 184"/>
                <p:cNvSpPr>
                  <a:spLocks/>
                </p:cNvSpPr>
                <p:nvPr/>
              </p:nvSpPr>
              <p:spPr bwMode="auto">
                <a:xfrm>
                  <a:off x="2933" y="2238"/>
                  <a:ext cx="48" cy="53"/>
                </a:xfrm>
                <a:custGeom>
                  <a:avLst/>
                  <a:gdLst>
                    <a:gd name="T0" fmla="*/ 15 w 18"/>
                    <a:gd name="T1" fmla="*/ 9 h 20"/>
                    <a:gd name="T2" fmla="*/ 17 w 18"/>
                    <a:gd name="T3" fmla="*/ 10 h 20"/>
                    <a:gd name="T4" fmla="*/ 18 w 18"/>
                    <a:gd name="T5" fmla="*/ 10 h 20"/>
                    <a:gd name="T6" fmla="*/ 17 w 18"/>
                    <a:gd name="T7" fmla="*/ 11 h 20"/>
                    <a:gd name="T8" fmla="*/ 15 w 18"/>
                    <a:gd name="T9" fmla="*/ 12 h 20"/>
                    <a:gd name="T10" fmla="*/ 15 w 18"/>
                    <a:gd name="T11" fmla="*/ 12 h 20"/>
                    <a:gd name="T12" fmla="*/ 15 w 18"/>
                    <a:gd name="T13" fmla="*/ 12 h 20"/>
                    <a:gd name="T14" fmla="*/ 14 w 18"/>
                    <a:gd name="T15" fmla="*/ 14 h 20"/>
                    <a:gd name="T16" fmla="*/ 14 w 18"/>
                    <a:gd name="T17" fmla="*/ 15 h 20"/>
                    <a:gd name="T18" fmla="*/ 14 w 18"/>
                    <a:gd name="T19" fmla="*/ 15 h 20"/>
                    <a:gd name="T20" fmla="*/ 14 w 18"/>
                    <a:gd name="T21" fmla="*/ 16 h 20"/>
                    <a:gd name="T22" fmla="*/ 11 w 18"/>
                    <a:gd name="T23" fmla="*/ 17 h 20"/>
                    <a:gd name="T24" fmla="*/ 10 w 18"/>
                    <a:gd name="T25" fmla="*/ 18 h 20"/>
                    <a:gd name="T26" fmla="*/ 9 w 18"/>
                    <a:gd name="T27" fmla="*/ 20 h 20"/>
                    <a:gd name="T28" fmla="*/ 8 w 18"/>
                    <a:gd name="T29" fmla="*/ 19 h 20"/>
                    <a:gd name="T30" fmla="*/ 5 w 18"/>
                    <a:gd name="T31" fmla="*/ 19 h 20"/>
                    <a:gd name="T32" fmla="*/ 3 w 18"/>
                    <a:gd name="T33" fmla="*/ 19 h 20"/>
                    <a:gd name="T34" fmla="*/ 1 w 18"/>
                    <a:gd name="T35" fmla="*/ 18 h 20"/>
                    <a:gd name="T36" fmla="*/ 0 w 18"/>
                    <a:gd name="T37" fmla="*/ 17 h 20"/>
                    <a:gd name="T38" fmla="*/ 0 w 18"/>
                    <a:gd name="T39" fmla="*/ 16 h 20"/>
                    <a:gd name="T40" fmla="*/ 1 w 18"/>
                    <a:gd name="T41" fmla="*/ 14 h 20"/>
                    <a:gd name="T42" fmla="*/ 1 w 18"/>
                    <a:gd name="T43" fmla="*/ 13 h 20"/>
                    <a:gd name="T44" fmla="*/ 1 w 18"/>
                    <a:gd name="T45" fmla="*/ 10 h 20"/>
                    <a:gd name="T46" fmla="*/ 6 w 18"/>
                    <a:gd name="T47" fmla="*/ 9 h 20"/>
                    <a:gd name="T48" fmla="*/ 6 w 18"/>
                    <a:gd name="T49" fmla="*/ 9 h 20"/>
                    <a:gd name="T50" fmla="*/ 8 w 18"/>
                    <a:gd name="T51" fmla="*/ 9 h 20"/>
                    <a:gd name="T52" fmla="*/ 8 w 18"/>
                    <a:gd name="T53" fmla="*/ 8 h 20"/>
                    <a:gd name="T54" fmla="*/ 5 w 18"/>
                    <a:gd name="T55" fmla="*/ 5 h 20"/>
                    <a:gd name="T56" fmla="*/ 3 w 18"/>
                    <a:gd name="T57" fmla="*/ 4 h 20"/>
                    <a:gd name="T58" fmla="*/ 3 w 18"/>
                    <a:gd name="T59" fmla="*/ 3 h 20"/>
                    <a:gd name="T60" fmla="*/ 4 w 18"/>
                    <a:gd name="T61" fmla="*/ 3 h 20"/>
                    <a:gd name="T62" fmla="*/ 4 w 18"/>
                    <a:gd name="T63" fmla="*/ 3 h 20"/>
                    <a:gd name="T64" fmla="*/ 4 w 18"/>
                    <a:gd name="T65" fmla="*/ 3 h 20"/>
                    <a:gd name="T66" fmla="*/ 4 w 18"/>
                    <a:gd name="T67" fmla="*/ 3 h 20"/>
                    <a:gd name="T68" fmla="*/ 5 w 18"/>
                    <a:gd name="T69" fmla="*/ 2 h 20"/>
                    <a:gd name="T70" fmla="*/ 5 w 18"/>
                    <a:gd name="T71" fmla="*/ 1 h 20"/>
                    <a:gd name="T72" fmla="*/ 5 w 18"/>
                    <a:gd name="T73" fmla="*/ 1 h 20"/>
                    <a:gd name="T74" fmla="*/ 7 w 18"/>
                    <a:gd name="T75" fmla="*/ 1 h 20"/>
                    <a:gd name="T76" fmla="*/ 12 w 18"/>
                    <a:gd name="T77" fmla="*/ 0 h 20"/>
                    <a:gd name="T78" fmla="*/ 13 w 18"/>
                    <a:gd name="T79" fmla="*/ 0 h 20"/>
                    <a:gd name="T80" fmla="*/ 13 w 18"/>
                    <a:gd name="T81" fmla="*/ 10 h 20"/>
                    <a:gd name="T82" fmla="*/ 15 w 18"/>
                    <a:gd name="T83" fmla="*/ 9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8" h="20">
                      <a:moveTo>
                        <a:pt x="15" y="9"/>
                      </a:moveTo>
                      <a:cubicBezTo>
                        <a:pt x="16" y="10"/>
                        <a:pt x="17" y="10"/>
                        <a:pt x="17" y="10"/>
                      </a:cubicBezTo>
                      <a:cubicBezTo>
                        <a:pt x="17" y="10"/>
                        <a:pt x="17" y="10"/>
                        <a:pt x="18" y="10"/>
                      </a:cubicBezTo>
                      <a:cubicBezTo>
                        <a:pt x="18" y="10"/>
                        <a:pt x="17" y="11"/>
                        <a:pt x="17" y="11"/>
                      </a:cubicBezTo>
                      <a:cubicBezTo>
                        <a:pt x="16" y="12"/>
                        <a:pt x="16" y="12"/>
                        <a:pt x="15" y="12"/>
                      </a:cubicBez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15" y="13"/>
                        <a:pt x="14" y="13"/>
                        <a:pt x="14" y="14"/>
                      </a:cubicBezTo>
                      <a:cubicBezTo>
                        <a:pt x="14" y="14"/>
                        <a:pt x="14" y="14"/>
                        <a:pt x="14" y="15"/>
                      </a:cubicBezTo>
                      <a:cubicBezTo>
                        <a:pt x="14" y="15"/>
                        <a:pt x="14" y="15"/>
                        <a:pt x="14" y="15"/>
                      </a:cubicBezTo>
                      <a:cubicBezTo>
                        <a:pt x="14" y="16"/>
                        <a:pt x="14" y="16"/>
                        <a:pt x="14" y="16"/>
                      </a:cubicBezTo>
                      <a:cubicBezTo>
                        <a:pt x="13" y="16"/>
                        <a:pt x="12" y="17"/>
                        <a:pt x="11" y="17"/>
                      </a:cubicBezTo>
                      <a:cubicBezTo>
                        <a:pt x="11" y="18"/>
                        <a:pt x="11" y="18"/>
                        <a:pt x="10" y="18"/>
                      </a:cubicBezTo>
                      <a:cubicBezTo>
                        <a:pt x="10" y="19"/>
                        <a:pt x="9" y="19"/>
                        <a:pt x="9" y="20"/>
                      </a:cubicBezTo>
                      <a:cubicBezTo>
                        <a:pt x="9" y="20"/>
                        <a:pt x="9" y="20"/>
                        <a:pt x="8" y="19"/>
                      </a:cubicBezTo>
                      <a:cubicBezTo>
                        <a:pt x="8" y="19"/>
                        <a:pt x="6" y="19"/>
                        <a:pt x="5" y="19"/>
                      </a:cubicBezTo>
                      <a:cubicBezTo>
                        <a:pt x="5" y="19"/>
                        <a:pt x="3" y="19"/>
                        <a:pt x="3" y="19"/>
                      </a:cubicBezTo>
                      <a:cubicBezTo>
                        <a:pt x="2" y="18"/>
                        <a:pt x="2" y="18"/>
                        <a:pt x="1" y="18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17"/>
                        <a:pt x="0" y="16"/>
                        <a:pt x="0" y="16"/>
                      </a:cubicBezTo>
                      <a:cubicBezTo>
                        <a:pt x="0" y="16"/>
                        <a:pt x="0" y="15"/>
                        <a:pt x="1" y="14"/>
                      </a:cubicBezTo>
                      <a:cubicBezTo>
                        <a:pt x="1" y="14"/>
                        <a:pt x="1" y="14"/>
                        <a:pt x="1" y="13"/>
                      </a:cubicBezTo>
                      <a:cubicBezTo>
                        <a:pt x="1" y="12"/>
                        <a:pt x="1" y="11"/>
                        <a:pt x="1" y="10"/>
                      </a:cubicBezTo>
                      <a:cubicBezTo>
                        <a:pt x="2" y="9"/>
                        <a:pt x="5" y="9"/>
                        <a:pt x="6" y="9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7" y="9"/>
                        <a:pt x="7" y="9"/>
                        <a:pt x="8" y="9"/>
                      </a:cubicBezTo>
                      <a:cubicBezTo>
                        <a:pt x="8" y="9"/>
                        <a:pt x="8" y="8"/>
                        <a:pt x="8" y="8"/>
                      </a:cubicBezTo>
                      <a:cubicBezTo>
                        <a:pt x="8" y="7"/>
                        <a:pt x="6" y="6"/>
                        <a:pt x="5" y="5"/>
                      </a:cubicBezTo>
                      <a:cubicBezTo>
                        <a:pt x="4" y="4"/>
                        <a:pt x="3" y="4"/>
                        <a:pt x="3" y="4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5" y="3"/>
                        <a:pt x="5" y="3"/>
                        <a:pt x="5" y="2"/>
                      </a:cubicBezTo>
                      <a:cubicBezTo>
                        <a:pt x="5" y="2"/>
                        <a:pt x="5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6" y="1"/>
                        <a:pt x="7" y="1"/>
                      </a:cubicBezTo>
                      <a:cubicBezTo>
                        <a:pt x="9" y="0"/>
                        <a:pt x="10" y="0"/>
                        <a:pt x="12" y="0"/>
                      </a:cubicBezTo>
                      <a:cubicBezTo>
                        <a:pt x="12" y="0"/>
                        <a:pt x="13" y="0"/>
                        <a:pt x="13" y="0"/>
                      </a:cubicBezTo>
                      <a:cubicBezTo>
                        <a:pt x="13" y="2"/>
                        <a:pt x="13" y="10"/>
                        <a:pt x="13" y="10"/>
                      </a:cubicBezTo>
                      <a:cubicBezTo>
                        <a:pt x="14" y="10"/>
                        <a:pt x="15" y="10"/>
                        <a:pt x="15" y="9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436" name="Freeform 185"/>
                <p:cNvSpPr>
                  <a:spLocks/>
                </p:cNvSpPr>
                <p:nvPr/>
              </p:nvSpPr>
              <p:spPr bwMode="auto">
                <a:xfrm>
                  <a:off x="3012" y="2323"/>
                  <a:ext cx="40" cy="37"/>
                </a:xfrm>
                <a:custGeom>
                  <a:avLst/>
                  <a:gdLst>
                    <a:gd name="T0" fmla="*/ 11 w 15"/>
                    <a:gd name="T1" fmla="*/ 1 h 14"/>
                    <a:gd name="T2" fmla="*/ 9 w 15"/>
                    <a:gd name="T3" fmla="*/ 2 h 14"/>
                    <a:gd name="T4" fmla="*/ 7 w 15"/>
                    <a:gd name="T5" fmla="*/ 1 h 14"/>
                    <a:gd name="T6" fmla="*/ 7 w 15"/>
                    <a:gd name="T7" fmla="*/ 0 h 14"/>
                    <a:gd name="T8" fmla="*/ 6 w 15"/>
                    <a:gd name="T9" fmla="*/ 1 h 14"/>
                    <a:gd name="T10" fmla="*/ 5 w 15"/>
                    <a:gd name="T11" fmla="*/ 1 h 14"/>
                    <a:gd name="T12" fmla="*/ 3 w 15"/>
                    <a:gd name="T13" fmla="*/ 0 h 14"/>
                    <a:gd name="T14" fmla="*/ 1 w 15"/>
                    <a:gd name="T15" fmla="*/ 0 h 14"/>
                    <a:gd name="T16" fmla="*/ 0 w 15"/>
                    <a:gd name="T17" fmla="*/ 0 h 14"/>
                    <a:gd name="T18" fmla="*/ 0 w 15"/>
                    <a:gd name="T19" fmla="*/ 0 h 14"/>
                    <a:gd name="T20" fmla="*/ 1 w 15"/>
                    <a:gd name="T21" fmla="*/ 1 h 14"/>
                    <a:gd name="T22" fmla="*/ 1 w 15"/>
                    <a:gd name="T23" fmla="*/ 2 h 14"/>
                    <a:gd name="T24" fmla="*/ 0 w 15"/>
                    <a:gd name="T25" fmla="*/ 3 h 14"/>
                    <a:gd name="T26" fmla="*/ 0 w 15"/>
                    <a:gd name="T27" fmla="*/ 3 h 14"/>
                    <a:gd name="T28" fmla="*/ 1 w 15"/>
                    <a:gd name="T29" fmla="*/ 4 h 14"/>
                    <a:gd name="T30" fmla="*/ 1 w 15"/>
                    <a:gd name="T31" fmla="*/ 5 h 14"/>
                    <a:gd name="T32" fmla="*/ 2 w 15"/>
                    <a:gd name="T33" fmla="*/ 6 h 14"/>
                    <a:gd name="T34" fmla="*/ 3 w 15"/>
                    <a:gd name="T35" fmla="*/ 6 h 14"/>
                    <a:gd name="T36" fmla="*/ 4 w 15"/>
                    <a:gd name="T37" fmla="*/ 7 h 14"/>
                    <a:gd name="T38" fmla="*/ 5 w 15"/>
                    <a:gd name="T39" fmla="*/ 6 h 14"/>
                    <a:gd name="T40" fmla="*/ 4 w 15"/>
                    <a:gd name="T41" fmla="*/ 6 h 14"/>
                    <a:gd name="T42" fmla="*/ 4 w 15"/>
                    <a:gd name="T43" fmla="*/ 5 h 14"/>
                    <a:gd name="T44" fmla="*/ 3 w 15"/>
                    <a:gd name="T45" fmla="*/ 5 h 14"/>
                    <a:gd name="T46" fmla="*/ 3 w 15"/>
                    <a:gd name="T47" fmla="*/ 4 h 14"/>
                    <a:gd name="T48" fmla="*/ 3 w 15"/>
                    <a:gd name="T49" fmla="*/ 4 h 14"/>
                    <a:gd name="T50" fmla="*/ 4 w 15"/>
                    <a:gd name="T51" fmla="*/ 4 h 14"/>
                    <a:gd name="T52" fmla="*/ 6 w 15"/>
                    <a:gd name="T53" fmla="*/ 5 h 14"/>
                    <a:gd name="T54" fmla="*/ 6 w 15"/>
                    <a:gd name="T55" fmla="*/ 6 h 14"/>
                    <a:gd name="T56" fmla="*/ 7 w 15"/>
                    <a:gd name="T57" fmla="*/ 7 h 14"/>
                    <a:gd name="T58" fmla="*/ 9 w 15"/>
                    <a:gd name="T59" fmla="*/ 8 h 14"/>
                    <a:gd name="T60" fmla="*/ 11 w 15"/>
                    <a:gd name="T61" fmla="*/ 9 h 14"/>
                    <a:gd name="T62" fmla="*/ 11 w 15"/>
                    <a:gd name="T63" fmla="*/ 10 h 14"/>
                    <a:gd name="T64" fmla="*/ 11 w 15"/>
                    <a:gd name="T65" fmla="*/ 10 h 14"/>
                    <a:gd name="T66" fmla="*/ 11 w 15"/>
                    <a:gd name="T67" fmla="*/ 11 h 14"/>
                    <a:gd name="T68" fmla="*/ 11 w 15"/>
                    <a:gd name="T69" fmla="*/ 12 h 14"/>
                    <a:gd name="T70" fmla="*/ 12 w 15"/>
                    <a:gd name="T71" fmla="*/ 12 h 14"/>
                    <a:gd name="T72" fmla="*/ 12 w 15"/>
                    <a:gd name="T73" fmla="*/ 11 h 14"/>
                    <a:gd name="T74" fmla="*/ 12 w 15"/>
                    <a:gd name="T75" fmla="*/ 11 h 14"/>
                    <a:gd name="T76" fmla="*/ 13 w 15"/>
                    <a:gd name="T77" fmla="*/ 11 h 14"/>
                    <a:gd name="T78" fmla="*/ 13 w 15"/>
                    <a:gd name="T79" fmla="*/ 11 h 14"/>
                    <a:gd name="T80" fmla="*/ 14 w 15"/>
                    <a:gd name="T81" fmla="*/ 12 h 14"/>
                    <a:gd name="T82" fmla="*/ 13 w 15"/>
                    <a:gd name="T83" fmla="*/ 13 h 14"/>
                    <a:gd name="T84" fmla="*/ 14 w 15"/>
                    <a:gd name="T85" fmla="*/ 13 h 14"/>
                    <a:gd name="T86" fmla="*/ 14 w 15"/>
                    <a:gd name="T87" fmla="*/ 14 h 14"/>
                    <a:gd name="T88" fmla="*/ 14 w 15"/>
                    <a:gd name="T89" fmla="*/ 11 h 14"/>
                    <a:gd name="T90" fmla="*/ 15 w 15"/>
                    <a:gd name="T91" fmla="*/ 10 h 14"/>
                    <a:gd name="T92" fmla="*/ 15 w 15"/>
                    <a:gd name="T93" fmla="*/ 10 h 14"/>
                    <a:gd name="T94" fmla="*/ 15 w 15"/>
                    <a:gd name="T95" fmla="*/ 10 h 14"/>
                    <a:gd name="T96" fmla="*/ 15 w 15"/>
                    <a:gd name="T97" fmla="*/ 10 h 14"/>
                    <a:gd name="T98" fmla="*/ 14 w 15"/>
                    <a:gd name="T99" fmla="*/ 9 h 14"/>
                    <a:gd name="T100" fmla="*/ 14 w 15"/>
                    <a:gd name="T101" fmla="*/ 7 h 14"/>
                    <a:gd name="T102" fmla="*/ 14 w 15"/>
                    <a:gd name="T103" fmla="*/ 7 h 14"/>
                    <a:gd name="T104" fmla="*/ 15 w 15"/>
                    <a:gd name="T105" fmla="*/ 6 h 14"/>
                    <a:gd name="T106" fmla="*/ 14 w 15"/>
                    <a:gd name="T107" fmla="*/ 5 h 14"/>
                    <a:gd name="T108" fmla="*/ 12 w 15"/>
                    <a:gd name="T109" fmla="*/ 3 h 14"/>
                    <a:gd name="T110" fmla="*/ 11 w 15"/>
                    <a:gd name="T111" fmla="*/ 2 h 14"/>
                    <a:gd name="T112" fmla="*/ 11 w 15"/>
                    <a:gd name="T113" fmla="*/ 1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5" h="14">
                      <a:moveTo>
                        <a:pt x="11" y="1"/>
                      </a:moveTo>
                      <a:cubicBezTo>
                        <a:pt x="10" y="1"/>
                        <a:pt x="9" y="1"/>
                        <a:pt x="9" y="2"/>
                      </a:cubicBezTo>
                      <a:cubicBezTo>
                        <a:pt x="8" y="2"/>
                        <a:pt x="8" y="1"/>
                        <a:pt x="7" y="1"/>
                      </a:cubicBezTo>
                      <a:cubicBezTo>
                        <a:pt x="7" y="1"/>
                        <a:pt x="7" y="1"/>
                        <a:pt x="7" y="0"/>
                      </a:cubicBezTo>
                      <a:cubicBezTo>
                        <a:pt x="6" y="0"/>
                        <a:pt x="6" y="0"/>
                        <a:pt x="6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4" y="1"/>
                        <a:pt x="3" y="1"/>
                        <a:pt x="3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1" y="3"/>
                        <a:pt x="1" y="2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4"/>
                        <a:pt x="1" y="4"/>
                        <a:pt x="1" y="4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2" y="6"/>
                        <a:pt x="2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7"/>
                        <a:pt x="4" y="7"/>
                        <a:pt x="4" y="7"/>
                      </a:cubicBezTo>
                      <a:cubicBezTo>
                        <a:pt x="4" y="6"/>
                        <a:pt x="4" y="6"/>
                        <a:pt x="5" y="6"/>
                      </a:cubicBezTo>
                      <a:cubicBezTo>
                        <a:pt x="5" y="6"/>
                        <a:pt x="5" y="6"/>
                        <a:pt x="4" y="6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3" y="5"/>
                        <a:pt x="3" y="5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4" y="4"/>
                        <a:pt x="4" y="4"/>
                      </a:cubicBezTo>
                      <a:cubicBezTo>
                        <a:pt x="5" y="4"/>
                        <a:pt x="5" y="5"/>
                        <a:pt x="6" y="5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7"/>
                        <a:pt x="7" y="7"/>
                        <a:pt x="7" y="7"/>
                      </a:cubicBezTo>
                      <a:cubicBezTo>
                        <a:pt x="8" y="7"/>
                        <a:pt x="8" y="7"/>
                        <a:pt x="9" y="8"/>
                      </a:cubicBezTo>
                      <a:cubicBezTo>
                        <a:pt x="9" y="8"/>
                        <a:pt x="11" y="9"/>
                        <a:pt x="11" y="9"/>
                      </a:cubicBezTo>
                      <a:cubicBezTo>
                        <a:pt x="11" y="9"/>
                        <a:pt x="11" y="9"/>
                        <a:pt x="11" y="10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10" y="11"/>
                        <a:pt x="10" y="11"/>
                        <a:pt x="11" y="11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1" y="12"/>
                        <a:pt x="12" y="12"/>
                        <a:pt x="12" y="12"/>
                      </a:cubicBezTo>
                      <a:cubicBezTo>
                        <a:pt x="12" y="12"/>
                        <a:pt x="12" y="11"/>
                        <a:pt x="12" y="11"/>
                      </a:cubicBezTo>
                      <a:cubicBezTo>
                        <a:pt x="12" y="11"/>
                        <a:pt x="12" y="11"/>
                        <a:pt x="12" y="11"/>
                      </a:cubicBezTo>
                      <a:cubicBezTo>
                        <a:pt x="12" y="11"/>
                        <a:pt x="12" y="11"/>
                        <a:pt x="13" y="11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4" y="12"/>
                        <a:pt x="13" y="12"/>
                        <a:pt x="13" y="13"/>
                      </a:cubicBezTo>
                      <a:cubicBezTo>
                        <a:pt x="13" y="13"/>
                        <a:pt x="14" y="13"/>
                        <a:pt x="14" y="13"/>
                      </a:cubicBezTo>
                      <a:cubicBezTo>
                        <a:pt x="14" y="14"/>
                        <a:pt x="14" y="14"/>
                        <a:pt x="14" y="14"/>
                      </a:cubicBezTo>
                      <a:cubicBezTo>
                        <a:pt x="14" y="13"/>
                        <a:pt x="14" y="12"/>
                        <a:pt x="14" y="11"/>
                      </a:cubicBezTo>
                      <a:cubicBezTo>
                        <a:pt x="14" y="11"/>
                        <a:pt x="14" y="10"/>
                        <a:pt x="15" y="10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5" y="9"/>
                        <a:pt x="14" y="9"/>
                        <a:pt x="14" y="9"/>
                      </a:cubicBezTo>
                      <a:cubicBezTo>
                        <a:pt x="13" y="8"/>
                        <a:pt x="14" y="7"/>
                        <a:pt x="14" y="7"/>
                      </a:cubicBezTo>
                      <a:cubicBezTo>
                        <a:pt x="14" y="7"/>
                        <a:pt x="14" y="7"/>
                        <a:pt x="14" y="7"/>
                      </a:cubicBezTo>
                      <a:cubicBezTo>
                        <a:pt x="14" y="6"/>
                        <a:pt x="14" y="6"/>
                        <a:pt x="15" y="6"/>
                      </a:cubicBezTo>
                      <a:cubicBezTo>
                        <a:pt x="14" y="6"/>
                        <a:pt x="14" y="5"/>
                        <a:pt x="14" y="5"/>
                      </a:cubicBezTo>
                      <a:cubicBezTo>
                        <a:pt x="13" y="4"/>
                        <a:pt x="13" y="4"/>
                        <a:pt x="12" y="3"/>
                      </a:cubicBezTo>
                      <a:cubicBezTo>
                        <a:pt x="12" y="3"/>
                        <a:pt x="11" y="3"/>
                        <a:pt x="11" y="2"/>
                      </a:cubicBezTo>
                      <a:cubicBezTo>
                        <a:pt x="11" y="1"/>
                        <a:pt x="11" y="1"/>
                        <a:pt x="11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437" name="Freeform 186"/>
                <p:cNvSpPr>
                  <a:spLocks noEditPoints="1"/>
                </p:cNvSpPr>
                <p:nvPr/>
              </p:nvSpPr>
              <p:spPr bwMode="auto">
                <a:xfrm>
                  <a:off x="3169" y="2387"/>
                  <a:ext cx="489" cy="497"/>
                </a:xfrm>
                <a:custGeom>
                  <a:avLst/>
                  <a:gdLst>
                    <a:gd name="T0" fmla="*/ 111 w 184"/>
                    <a:gd name="T1" fmla="*/ 15 h 187"/>
                    <a:gd name="T2" fmla="*/ 99 w 184"/>
                    <a:gd name="T3" fmla="*/ 30 h 187"/>
                    <a:gd name="T4" fmla="*/ 112 w 184"/>
                    <a:gd name="T5" fmla="*/ 31 h 187"/>
                    <a:gd name="T6" fmla="*/ 119 w 184"/>
                    <a:gd name="T7" fmla="*/ 29 h 187"/>
                    <a:gd name="T8" fmla="*/ 128 w 184"/>
                    <a:gd name="T9" fmla="*/ 26 h 187"/>
                    <a:gd name="T10" fmla="*/ 137 w 184"/>
                    <a:gd name="T11" fmla="*/ 30 h 187"/>
                    <a:gd name="T12" fmla="*/ 143 w 184"/>
                    <a:gd name="T13" fmla="*/ 33 h 187"/>
                    <a:gd name="T14" fmla="*/ 159 w 184"/>
                    <a:gd name="T15" fmla="*/ 34 h 187"/>
                    <a:gd name="T16" fmla="*/ 184 w 184"/>
                    <a:gd name="T17" fmla="*/ 56 h 187"/>
                    <a:gd name="T18" fmla="*/ 174 w 184"/>
                    <a:gd name="T19" fmla="*/ 71 h 187"/>
                    <a:gd name="T20" fmla="*/ 168 w 184"/>
                    <a:gd name="T21" fmla="*/ 81 h 187"/>
                    <a:gd name="T22" fmla="*/ 164 w 184"/>
                    <a:gd name="T23" fmla="*/ 85 h 187"/>
                    <a:gd name="T24" fmla="*/ 165 w 184"/>
                    <a:gd name="T25" fmla="*/ 104 h 187"/>
                    <a:gd name="T26" fmla="*/ 160 w 184"/>
                    <a:gd name="T27" fmla="*/ 117 h 187"/>
                    <a:gd name="T28" fmla="*/ 153 w 184"/>
                    <a:gd name="T29" fmla="*/ 130 h 187"/>
                    <a:gd name="T30" fmla="*/ 142 w 184"/>
                    <a:gd name="T31" fmla="*/ 131 h 187"/>
                    <a:gd name="T32" fmla="*/ 132 w 184"/>
                    <a:gd name="T33" fmla="*/ 137 h 187"/>
                    <a:gd name="T34" fmla="*/ 122 w 184"/>
                    <a:gd name="T35" fmla="*/ 144 h 187"/>
                    <a:gd name="T36" fmla="*/ 122 w 184"/>
                    <a:gd name="T37" fmla="*/ 150 h 187"/>
                    <a:gd name="T38" fmla="*/ 122 w 184"/>
                    <a:gd name="T39" fmla="*/ 157 h 187"/>
                    <a:gd name="T40" fmla="*/ 115 w 184"/>
                    <a:gd name="T41" fmla="*/ 170 h 187"/>
                    <a:gd name="T42" fmla="*/ 112 w 184"/>
                    <a:gd name="T43" fmla="*/ 173 h 187"/>
                    <a:gd name="T44" fmla="*/ 110 w 184"/>
                    <a:gd name="T45" fmla="*/ 169 h 187"/>
                    <a:gd name="T46" fmla="*/ 107 w 184"/>
                    <a:gd name="T47" fmla="*/ 176 h 187"/>
                    <a:gd name="T48" fmla="*/ 101 w 184"/>
                    <a:gd name="T49" fmla="*/ 186 h 187"/>
                    <a:gd name="T50" fmla="*/ 90 w 184"/>
                    <a:gd name="T51" fmla="*/ 173 h 187"/>
                    <a:gd name="T52" fmla="*/ 83 w 184"/>
                    <a:gd name="T53" fmla="*/ 169 h 187"/>
                    <a:gd name="T54" fmla="*/ 93 w 184"/>
                    <a:gd name="T55" fmla="*/ 157 h 187"/>
                    <a:gd name="T56" fmla="*/ 95 w 184"/>
                    <a:gd name="T57" fmla="*/ 144 h 187"/>
                    <a:gd name="T58" fmla="*/ 90 w 184"/>
                    <a:gd name="T59" fmla="*/ 136 h 187"/>
                    <a:gd name="T60" fmla="*/ 81 w 184"/>
                    <a:gd name="T61" fmla="*/ 129 h 187"/>
                    <a:gd name="T62" fmla="*/ 77 w 184"/>
                    <a:gd name="T63" fmla="*/ 120 h 187"/>
                    <a:gd name="T64" fmla="*/ 75 w 184"/>
                    <a:gd name="T65" fmla="*/ 105 h 187"/>
                    <a:gd name="T66" fmla="*/ 65 w 184"/>
                    <a:gd name="T67" fmla="*/ 96 h 187"/>
                    <a:gd name="T68" fmla="*/ 55 w 184"/>
                    <a:gd name="T69" fmla="*/ 86 h 187"/>
                    <a:gd name="T70" fmla="*/ 41 w 184"/>
                    <a:gd name="T71" fmla="*/ 72 h 187"/>
                    <a:gd name="T72" fmla="*/ 24 w 184"/>
                    <a:gd name="T73" fmla="*/ 77 h 187"/>
                    <a:gd name="T74" fmla="*/ 16 w 184"/>
                    <a:gd name="T75" fmla="*/ 73 h 187"/>
                    <a:gd name="T76" fmla="*/ 8 w 184"/>
                    <a:gd name="T77" fmla="*/ 71 h 187"/>
                    <a:gd name="T78" fmla="*/ 0 w 184"/>
                    <a:gd name="T79" fmla="*/ 62 h 187"/>
                    <a:gd name="T80" fmla="*/ 4 w 184"/>
                    <a:gd name="T81" fmla="*/ 55 h 187"/>
                    <a:gd name="T82" fmla="*/ 13 w 184"/>
                    <a:gd name="T83" fmla="*/ 47 h 187"/>
                    <a:gd name="T84" fmla="*/ 19 w 184"/>
                    <a:gd name="T85" fmla="*/ 44 h 187"/>
                    <a:gd name="T86" fmla="*/ 17 w 184"/>
                    <a:gd name="T87" fmla="*/ 23 h 187"/>
                    <a:gd name="T88" fmla="*/ 18 w 184"/>
                    <a:gd name="T89" fmla="*/ 18 h 187"/>
                    <a:gd name="T90" fmla="*/ 26 w 184"/>
                    <a:gd name="T91" fmla="*/ 17 h 187"/>
                    <a:gd name="T92" fmla="*/ 38 w 184"/>
                    <a:gd name="T93" fmla="*/ 21 h 187"/>
                    <a:gd name="T94" fmla="*/ 47 w 184"/>
                    <a:gd name="T95" fmla="*/ 15 h 187"/>
                    <a:gd name="T96" fmla="*/ 42 w 184"/>
                    <a:gd name="T97" fmla="*/ 5 h 187"/>
                    <a:gd name="T98" fmla="*/ 51 w 184"/>
                    <a:gd name="T99" fmla="*/ 7 h 187"/>
                    <a:gd name="T100" fmla="*/ 60 w 184"/>
                    <a:gd name="T101" fmla="*/ 1 h 187"/>
                    <a:gd name="T102" fmla="*/ 64 w 184"/>
                    <a:gd name="T103" fmla="*/ 3 h 187"/>
                    <a:gd name="T104" fmla="*/ 64 w 184"/>
                    <a:gd name="T105" fmla="*/ 12 h 187"/>
                    <a:gd name="T106" fmla="*/ 71 w 184"/>
                    <a:gd name="T107" fmla="*/ 17 h 187"/>
                    <a:gd name="T108" fmla="*/ 81 w 184"/>
                    <a:gd name="T109" fmla="*/ 15 h 187"/>
                    <a:gd name="T110" fmla="*/ 86 w 184"/>
                    <a:gd name="T111" fmla="*/ 12 h 187"/>
                    <a:gd name="T112" fmla="*/ 99 w 184"/>
                    <a:gd name="T113" fmla="*/ 11 h 187"/>
                    <a:gd name="T114" fmla="*/ 108 w 184"/>
                    <a:gd name="T115" fmla="*/ 26 h 187"/>
                    <a:gd name="T116" fmla="*/ 115 w 184"/>
                    <a:gd name="T117" fmla="*/ 30 h 187"/>
                    <a:gd name="T118" fmla="*/ 104 w 184"/>
                    <a:gd name="T119" fmla="*/ 27 h 187"/>
                    <a:gd name="T120" fmla="*/ 113 w 184"/>
                    <a:gd name="T121" fmla="*/ 21 h 187"/>
                    <a:gd name="T122" fmla="*/ 111 w 184"/>
                    <a:gd name="T123" fmla="*/ 20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84" h="187">
                      <a:moveTo>
                        <a:pt x="103" y="2"/>
                      </a:moveTo>
                      <a:cubicBezTo>
                        <a:pt x="103" y="2"/>
                        <a:pt x="103" y="2"/>
                        <a:pt x="103" y="2"/>
                      </a:cubicBezTo>
                      <a:cubicBezTo>
                        <a:pt x="104" y="2"/>
                        <a:pt x="104" y="3"/>
                        <a:pt x="105" y="3"/>
                      </a:cubicBezTo>
                      <a:cubicBezTo>
                        <a:pt x="105" y="4"/>
                        <a:pt x="105" y="4"/>
                        <a:pt x="105" y="4"/>
                      </a:cubicBezTo>
                      <a:cubicBezTo>
                        <a:pt x="105" y="5"/>
                        <a:pt x="106" y="5"/>
                        <a:pt x="106" y="6"/>
                      </a:cubicBezTo>
                      <a:cubicBezTo>
                        <a:pt x="106" y="7"/>
                        <a:pt x="106" y="9"/>
                        <a:pt x="107" y="10"/>
                      </a:cubicBezTo>
                      <a:cubicBezTo>
                        <a:pt x="107" y="10"/>
                        <a:pt x="107" y="12"/>
                        <a:pt x="107" y="12"/>
                      </a:cubicBezTo>
                      <a:cubicBezTo>
                        <a:pt x="107" y="13"/>
                        <a:pt x="107" y="12"/>
                        <a:pt x="108" y="13"/>
                      </a:cubicBezTo>
                      <a:cubicBezTo>
                        <a:pt x="109" y="13"/>
                        <a:pt x="109" y="14"/>
                        <a:pt x="109" y="14"/>
                      </a:cubicBezTo>
                      <a:cubicBezTo>
                        <a:pt x="110" y="14"/>
                        <a:pt x="110" y="14"/>
                        <a:pt x="110" y="14"/>
                      </a:cubicBezTo>
                      <a:cubicBezTo>
                        <a:pt x="111" y="14"/>
                        <a:pt x="111" y="14"/>
                        <a:pt x="111" y="15"/>
                      </a:cubicBezTo>
                      <a:cubicBezTo>
                        <a:pt x="111" y="16"/>
                        <a:pt x="111" y="16"/>
                        <a:pt x="111" y="16"/>
                      </a:cubicBezTo>
                      <a:cubicBezTo>
                        <a:pt x="111" y="16"/>
                        <a:pt x="111" y="17"/>
                        <a:pt x="111" y="17"/>
                      </a:cubicBezTo>
                      <a:cubicBezTo>
                        <a:pt x="111" y="17"/>
                        <a:pt x="111" y="18"/>
                        <a:pt x="110" y="18"/>
                      </a:cubicBezTo>
                      <a:cubicBezTo>
                        <a:pt x="110" y="18"/>
                        <a:pt x="109" y="19"/>
                        <a:pt x="109" y="19"/>
                      </a:cubicBezTo>
                      <a:cubicBezTo>
                        <a:pt x="108" y="20"/>
                        <a:pt x="107" y="21"/>
                        <a:pt x="106" y="22"/>
                      </a:cubicBezTo>
                      <a:cubicBezTo>
                        <a:pt x="106" y="23"/>
                        <a:pt x="105" y="23"/>
                        <a:pt x="105" y="24"/>
                      </a:cubicBezTo>
                      <a:cubicBezTo>
                        <a:pt x="104" y="25"/>
                        <a:pt x="103" y="26"/>
                        <a:pt x="103" y="26"/>
                      </a:cubicBezTo>
                      <a:cubicBezTo>
                        <a:pt x="103" y="27"/>
                        <a:pt x="102" y="28"/>
                        <a:pt x="102" y="28"/>
                      </a:cubicBezTo>
                      <a:cubicBezTo>
                        <a:pt x="102" y="29"/>
                        <a:pt x="102" y="29"/>
                        <a:pt x="101" y="29"/>
                      </a:cubicBezTo>
                      <a:cubicBezTo>
                        <a:pt x="101" y="29"/>
                        <a:pt x="100" y="29"/>
                        <a:pt x="100" y="29"/>
                      </a:cubicBezTo>
                      <a:cubicBezTo>
                        <a:pt x="99" y="30"/>
                        <a:pt x="98" y="30"/>
                        <a:pt x="99" y="30"/>
                      </a:cubicBezTo>
                      <a:cubicBezTo>
                        <a:pt x="99" y="30"/>
                        <a:pt x="99" y="30"/>
                        <a:pt x="100" y="30"/>
                      </a:cubicBezTo>
                      <a:cubicBezTo>
                        <a:pt x="101" y="30"/>
                        <a:pt x="101" y="31"/>
                        <a:pt x="101" y="31"/>
                      </a:cubicBezTo>
                      <a:cubicBezTo>
                        <a:pt x="102" y="30"/>
                        <a:pt x="102" y="30"/>
                        <a:pt x="102" y="30"/>
                      </a:cubicBezTo>
                      <a:cubicBezTo>
                        <a:pt x="103" y="30"/>
                        <a:pt x="103" y="30"/>
                        <a:pt x="104" y="29"/>
                      </a:cubicBezTo>
                      <a:cubicBezTo>
                        <a:pt x="104" y="29"/>
                        <a:pt x="105" y="28"/>
                        <a:pt x="105" y="28"/>
                      </a:cubicBezTo>
                      <a:cubicBezTo>
                        <a:pt x="106" y="28"/>
                        <a:pt x="106" y="28"/>
                        <a:pt x="106" y="27"/>
                      </a:cubicBezTo>
                      <a:cubicBezTo>
                        <a:pt x="107" y="27"/>
                        <a:pt x="107" y="27"/>
                        <a:pt x="107" y="27"/>
                      </a:cubicBezTo>
                      <a:cubicBezTo>
                        <a:pt x="107" y="28"/>
                        <a:pt x="107" y="28"/>
                        <a:pt x="108" y="29"/>
                      </a:cubicBezTo>
                      <a:cubicBezTo>
                        <a:pt x="108" y="30"/>
                        <a:pt x="108" y="31"/>
                        <a:pt x="109" y="31"/>
                      </a:cubicBezTo>
                      <a:cubicBezTo>
                        <a:pt x="109" y="31"/>
                        <a:pt x="109" y="31"/>
                        <a:pt x="110" y="31"/>
                      </a:cubicBezTo>
                      <a:cubicBezTo>
                        <a:pt x="111" y="31"/>
                        <a:pt x="111" y="31"/>
                        <a:pt x="112" y="31"/>
                      </a:cubicBezTo>
                      <a:cubicBezTo>
                        <a:pt x="112" y="31"/>
                        <a:pt x="112" y="31"/>
                        <a:pt x="113" y="31"/>
                      </a:cubicBezTo>
                      <a:cubicBezTo>
                        <a:pt x="114" y="31"/>
                        <a:pt x="114" y="31"/>
                        <a:pt x="114" y="30"/>
                      </a:cubicBezTo>
                      <a:cubicBezTo>
                        <a:pt x="114" y="30"/>
                        <a:pt x="115" y="30"/>
                        <a:pt x="115" y="31"/>
                      </a:cubicBezTo>
                      <a:cubicBezTo>
                        <a:pt x="114" y="31"/>
                        <a:pt x="114" y="32"/>
                        <a:pt x="114" y="33"/>
                      </a:cubicBezTo>
                      <a:cubicBezTo>
                        <a:pt x="114" y="33"/>
                        <a:pt x="114" y="35"/>
                        <a:pt x="114" y="34"/>
                      </a:cubicBezTo>
                      <a:cubicBezTo>
                        <a:pt x="114" y="34"/>
                        <a:pt x="115" y="33"/>
                        <a:pt x="115" y="32"/>
                      </a:cubicBezTo>
                      <a:cubicBezTo>
                        <a:pt x="115" y="32"/>
                        <a:pt x="115" y="31"/>
                        <a:pt x="116" y="30"/>
                      </a:cubicBezTo>
                      <a:cubicBezTo>
                        <a:pt x="116" y="30"/>
                        <a:pt x="117" y="30"/>
                        <a:pt x="117" y="30"/>
                      </a:cubicBezTo>
                      <a:cubicBezTo>
                        <a:pt x="118" y="29"/>
                        <a:pt x="118" y="30"/>
                        <a:pt x="118" y="30"/>
                      </a:cubicBezTo>
                      <a:cubicBezTo>
                        <a:pt x="119" y="29"/>
                        <a:pt x="119" y="29"/>
                        <a:pt x="119" y="29"/>
                      </a:cubicBezTo>
                      <a:cubicBezTo>
                        <a:pt x="120" y="29"/>
                        <a:pt x="120" y="29"/>
                        <a:pt x="119" y="29"/>
                      </a:cubicBezTo>
                      <a:cubicBezTo>
                        <a:pt x="119" y="28"/>
                        <a:pt x="119" y="28"/>
                        <a:pt x="119" y="28"/>
                      </a:cubicBezTo>
                      <a:cubicBezTo>
                        <a:pt x="119" y="28"/>
                        <a:pt x="119" y="28"/>
                        <a:pt x="120" y="28"/>
                      </a:cubicBezTo>
                      <a:cubicBezTo>
                        <a:pt x="120" y="27"/>
                        <a:pt x="119" y="27"/>
                        <a:pt x="119" y="26"/>
                      </a:cubicBezTo>
                      <a:cubicBezTo>
                        <a:pt x="120" y="26"/>
                        <a:pt x="120" y="26"/>
                        <a:pt x="121" y="25"/>
                      </a:cubicBezTo>
                      <a:cubicBezTo>
                        <a:pt x="121" y="25"/>
                        <a:pt x="122" y="25"/>
                        <a:pt x="122" y="25"/>
                      </a:cubicBezTo>
                      <a:cubicBezTo>
                        <a:pt x="122" y="25"/>
                        <a:pt x="122" y="25"/>
                        <a:pt x="123" y="25"/>
                      </a:cubicBezTo>
                      <a:cubicBezTo>
                        <a:pt x="124" y="25"/>
                        <a:pt x="124" y="26"/>
                        <a:pt x="125" y="26"/>
                      </a:cubicBezTo>
                      <a:cubicBezTo>
                        <a:pt x="125" y="26"/>
                        <a:pt x="125" y="25"/>
                        <a:pt x="126" y="25"/>
                      </a:cubicBezTo>
                      <a:cubicBezTo>
                        <a:pt x="126" y="25"/>
                        <a:pt x="127" y="26"/>
                        <a:pt x="127" y="26"/>
                      </a:cubicBezTo>
                      <a:cubicBezTo>
                        <a:pt x="127" y="26"/>
                        <a:pt x="127" y="27"/>
                        <a:pt x="127" y="27"/>
                      </a:cubicBezTo>
                      <a:cubicBezTo>
                        <a:pt x="128" y="26"/>
                        <a:pt x="128" y="26"/>
                        <a:pt x="128" y="26"/>
                      </a:cubicBezTo>
                      <a:cubicBezTo>
                        <a:pt x="129" y="26"/>
                        <a:pt x="129" y="26"/>
                        <a:pt x="129" y="27"/>
                      </a:cubicBezTo>
                      <a:cubicBezTo>
                        <a:pt x="130" y="27"/>
                        <a:pt x="130" y="27"/>
                        <a:pt x="131" y="27"/>
                      </a:cubicBezTo>
                      <a:cubicBezTo>
                        <a:pt x="131" y="27"/>
                        <a:pt x="131" y="27"/>
                        <a:pt x="132" y="28"/>
                      </a:cubicBezTo>
                      <a:cubicBezTo>
                        <a:pt x="132" y="28"/>
                        <a:pt x="132" y="28"/>
                        <a:pt x="133" y="28"/>
                      </a:cubicBezTo>
                      <a:cubicBezTo>
                        <a:pt x="133" y="28"/>
                        <a:pt x="133" y="28"/>
                        <a:pt x="133" y="29"/>
                      </a:cubicBezTo>
                      <a:cubicBezTo>
                        <a:pt x="133" y="29"/>
                        <a:pt x="133" y="29"/>
                        <a:pt x="133" y="29"/>
                      </a:cubicBezTo>
                      <a:cubicBezTo>
                        <a:pt x="133" y="29"/>
                        <a:pt x="133" y="29"/>
                        <a:pt x="134" y="29"/>
                      </a:cubicBezTo>
                      <a:cubicBezTo>
                        <a:pt x="134" y="28"/>
                        <a:pt x="135" y="28"/>
                        <a:pt x="135" y="28"/>
                      </a:cubicBezTo>
                      <a:cubicBezTo>
                        <a:pt x="135" y="28"/>
                        <a:pt x="135" y="29"/>
                        <a:pt x="135" y="29"/>
                      </a:cubicBezTo>
                      <a:cubicBezTo>
                        <a:pt x="136" y="29"/>
                        <a:pt x="136" y="29"/>
                        <a:pt x="136" y="29"/>
                      </a:cubicBezTo>
                      <a:cubicBezTo>
                        <a:pt x="136" y="30"/>
                        <a:pt x="136" y="30"/>
                        <a:pt x="137" y="30"/>
                      </a:cubicBezTo>
                      <a:cubicBezTo>
                        <a:pt x="137" y="31"/>
                        <a:pt x="137" y="31"/>
                        <a:pt x="136" y="31"/>
                      </a:cubicBezTo>
                      <a:cubicBezTo>
                        <a:pt x="136" y="32"/>
                        <a:pt x="136" y="32"/>
                        <a:pt x="136" y="32"/>
                      </a:cubicBezTo>
                      <a:cubicBezTo>
                        <a:pt x="136" y="32"/>
                        <a:pt x="137" y="32"/>
                        <a:pt x="137" y="32"/>
                      </a:cubicBezTo>
                      <a:cubicBezTo>
                        <a:pt x="137" y="32"/>
                        <a:pt x="136" y="33"/>
                        <a:pt x="136" y="34"/>
                      </a:cubicBezTo>
                      <a:cubicBezTo>
                        <a:pt x="136" y="34"/>
                        <a:pt x="137" y="35"/>
                        <a:pt x="137" y="35"/>
                      </a:cubicBezTo>
                      <a:cubicBezTo>
                        <a:pt x="137" y="36"/>
                        <a:pt x="136" y="37"/>
                        <a:pt x="137" y="36"/>
                      </a:cubicBezTo>
                      <a:cubicBezTo>
                        <a:pt x="137" y="36"/>
                        <a:pt x="137" y="35"/>
                        <a:pt x="138" y="35"/>
                      </a:cubicBezTo>
                      <a:cubicBezTo>
                        <a:pt x="138" y="34"/>
                        <a:pt x="138" y="34"/>
                        <a:pt x="139" y="34"/>
                      </a:cubicBezTo>
                      <a:cubicBezTo>
                        <a:pt x="139" y="34"/>
                        <a:pt x="139" y="34"/>
                        <a:pt x="140" y="34"/>
                      </a:cubicBezTo>
                      <a:cubicBezTo>
                        <a:pt x="140" y="33"/>
                        <a:pt x="140" y="33"/>
                        <a:pt x="141" y="33"/>
                      </a:cubicBezTo>
                      <a:cubicBezTo>
                        <a:pt x="142" y="33"/>
                        <a:pt x="142" y="32"/>
                        <a:pt x="143" y="33"/>
                      </a:cubicBezTo>
                      <a:cubicBezTo>
                        <a:pt x="144" y="33"/>
                        <a:pt x="144" y="33"/>
                        <a:pt x="145" y="33"/>
                      </a:cubicBezTo>
                      <a:cubicBezTo>
                        <a:pt x="145" y="33"/>
                        <a:pt x="145" y="34"/>
                        <a:pt x="146" y="34"/>
                      </a:cubicBezTo>
                      <a:cubicBezTo>
                        <a:pt x="147" y="34"/>
                        <a:pt x="147" y="34"/>
                        <a:pt x="148" y="34"/>
                      </a:cubicBezTo>
                      <a:cubicBezTo>
                        <a:pt x="149" y="34"/>
                        <a:pt x="149" y="34"/>
                        <a:pt x="150" y="34"/>
                      </a:cubicBezTo>
                      <a:cubicBezTo>
                        <a:pt x="150" y="34"/>
                        <a:pt x="151" y="35"/>
                        <a:pt x="152" y="35"/>
                      </a:cubicBezTo>
                      <a:cubicBezTo>
                        <a:pt x="152" y="35"/>
                        <a:pt x="152" y="35"/>
                        <a:pt x="153" y="35"/>
                      </a:cubicBezTo>
                      <a:cubicBezTo>
                        <a:pt x="153" y="35"/>
                        <a:pt x="153" y="35"/>
                        <a:pt x="153" y="34"/>
                      </a:cubicBezTo>
                      <a:cubicBezTo>
                        <a:pt x="153" y="34"/>
                        <a:pt x="154" y="34"/>
                        <a:pt x="154" y="34"/>
                      </a:cubicBezTo>
                      <a:cubicBezTo>
                        <a:pt x="155" y="34"/>
                        <a:pt x="155" y="34"/>
                        <a:pt x="156" y="34"/>
                      </a:cubicBezTo>
                      <a:cubicBezTo>
                        <a:pt x="156" y="34"/>
                        <a:pt x="157" y="34"/>
                        <a:pt x="157" y="34"/>
                      </a:cubicBezTo>
                      <a:cubicBezTo>
                        <a:pt x="158" y="34"/>
                        <a:pt x="158" y="34"/>
                        <a:pt x="159" y="34"/>
                      </a:cubicBezTo>
                      <a:cubicBezTo>
                        <a:pt x="159" y="35"/>
                        <a:pt x="160" y="35"/>
                        <a:pt x="160" y="35"/>
                      </a:cubicBezTo>
                      <a:cubicBezTo>
                        <a:pt x="162" y="35"/>
                        <a:pt x="163" y="37"/>
                        <a:pt x="164" y="37"/>
                      </a:cubicBezTo>
                      <a:cubicBezTo>
                        <a:pt x="166" y="38"/>
                        <a:pt x="167" y="38"/>
                        <a:pt x="168" y="40"/>
                      </a:cubicBezTo>
                      <a:cubicBezTo>
                        <a:pt x="170" y="41"/>
                        <a:pt x="170" y="42"/>
                        <a:pt x="172" y="43"/>
                      </a:cubicBezTo>
                      <a:cubicBezTo>
                        <a:pt x="173" y="44"/>
                        <a:pt x="173" y="44"/>
                        <a:pt x="175" y="44"/>
                      </a:cubicBezTo>
                      <a:cubicBezTo>
                        <a:pt x="176" y="44"/>
                        <a:pt x="178" y="44"/>
                        <a:pt x="179" y="44"/>
                      </a:cubicBezTo>
                      <a:cubicBezTo>
                        <a:pt x="180" y="44"/>
                        <a:pt x="180" y="44"/>
                        <a:pt x="181" y="45"/>
                      </a:cubicBezTo>
                      <a:cubicBezTo>
                        <a:pt x="181" y="45"/>
                        <a:pt x="181" y="46"/>
                        <a:pt x="181" y="47"/>
                      </a:cubicBezTo>
                      <a:cubicBezTo>
                        <a:pt x="182" y="49"/>
                        <a:pt x="183" y="50"/>
                        <a:pt x="183" y="51"/>
                      </a:cubicBezTo>
                      <a:cubicBezTo>
                        <a:pt x="184" y="52"/>
                        <a:pt x="184" y="53"/>
                        <a:pt x="184" y="54"/>
                      </a:cubicBezTo>
                      <a:cubicBezTo>
                        <a:pt x="184" y="55"/>
                        <a:pt x="184" y="55"/>
                        <a:pt x="184" y="56"/>
                      </a:cubicBezTo>
                      <a:cubicBezTo>
                        <a:pt x="184" y="58"/>
                        <a:pt x="184" y="58"/>
                        <a:pt x="183" y="59"/>
                      </a:cubicBezTo>
                      <a:cubicBezTo>
                        <a:pt x="183" y="60"/>
                        <a:pt x="183" y="61"/>
                        <a:pt x="182" y="62"/>
                      </a:cubicBezTo>
                      <a:cubicBezTo>
                        <a:pt x="182" y="63"/>
                        <a:pt x="181" y="64"/>
                        <a:pt x="181" y="64"/>
                      </a:cubicBezTo>
                      <a:cubicBezTo>
                        <a:pt x="181" y="64"/>
                        <a:pt x="179" y="65"/>
                        <a:pt x="179" y="65"/>
                      </a:cubicBezTo>
                      <a:cubicBezTo>
                        <a:pt x="179" y="65"/>
                        <a:pt x="179" y="65"/>
                        <a:pt x="179" y="66"/>
                      </a:cubicBezTo>
                      <a:cubicBezTo>
                        <a:pt x="179" y="66"/>
                        <a:pt x="179" y="67"/>
                        <a:pt x="179" y="67"/>
                      </a:cubicBezTo>
                      <a:cubicBezTo>
                        <a:pt x="178" y="67"/>
                        <a:pt x="178" y="68"/>
                        <a:pt x="177" y="69"/>
                      </a:cubicBezTo>
                      <a:cubicBezTo>
                        <a:pt x="177" y="69"/>
                        <a:pt x="177" y="69"/>
                        <a:pt x="177" y="70"/>
                      </a:cubicBezTo>
                      <a:cubicBezTo>
                        <a:pt x="177" y="70"/>
                        <a:pt x="176" y="70"/>
                        <a:pt x="175" y="70"/>
                      </a:cubicBezTo>
                      <a:cubicBezTo>
                        <a:pt x="175" y="71"/>
                        <a:pt x="175" y="71"/>
                        <a:pt x="174" y="71"/>
                      </a:cubicBezTo>
                      <a:cubicBezTo>
                        <a:pt x="174" y="71"/>
                        <a:pt x="174" y="71"/>
                        <a:pt x="174" y="71"/>
                      </a:cubicBezTo>
                      <a:cubicBezTo>
                        <a:pt x="174" y="71"/>
                        <a:pt x="173" y="71"/>
                        <a:pt x="173" y="71"/>
                      </a:cubicBezTo>
                      <a:cubicBezTo>
                        <a:pt x="173" y="72"/>
                        <a:pt x="173" y="72"/>
                        <a:pt x="173" y="72"/>
                      </a:cubicBezTo>
                      <a:cubicBezTo>
                        <a:pt x="173" y="72"/>
                        <a:pt x="173" y="72"/>
                        <a:pt x="173" y="73"/>
                      </a:cubicBezTo>
                      <a:cubicBezTo>
                        <a:pt x="173" y="73"/>
                        <a:pt x="173" y="73"/>
                        <a:pt x="173" y="73"/>
                      </a:cubicBezTo>
                      <a:cubicBezTo>
                        <a:pt x="173" y="73"/>
                        <a:pt x="172" y="73"/>
                        <a:pt x="172" y="74"/>
                      </a:cubicBezTo>
                      <a:cubicBezTo>
                        <a:pt x="172" y="74"/>
                        <a:pt x="172" y="75"/>
                        <a:pt x="172" y="75"/>
                      </a:cubicBezTo>
                      <a:cubicBezTo>
                        <a:pt x="172" y="75"/>
                        <a:pt x="172" y="76"/>
                        <a:pt x="171" y="76"/>
                      </a:cubicBezTo>
                      <a:cubicBezTo>
                        <a:pt x="171" y="77"/>
                        <a:pt x="171" y="77"/>
                        <a:pt x="171" y="78"/>
                      </a:cubicBezTo>
                      <a:cubicBezTo>
                        <a:pt x="170" y="78"/>
                        <a:pt x="170" y="78"/>
                        <a:pt x="170" y="79"/>
                      </a:cubicBezTo>
                      <a:cubicBezTo>
                        <a:pt x="170" y="79"/>
                        <a:pt x="169" y="80"/>
                        <a:pt x="169" y="80"/>
                      </a:cubicBezTo>
                      <a:cubicBezTo>
                        <a:pt x="169" y="81"/>
                        <a:pt x="168" y="81"/>
                        <a:pt x="168" y="81"/>
                      </a:cubicBezTo>
                      <a:cubicBezTo>
                        <a:pt x="168" y="82"/>
                        <a:pt x="167" y="81"/>
                        <a:pt x="167" y="81"/>
                      </a:cubicBezTo>
                      <a:cubicBezTo>
                        <a:pt x="167" y="81"/>
                        <a:pt x="167" y="80"/>
                        <a:pt x="167" y="80"/>
                      </a:cubicBezTo>
                      <a:cubicBezTo>
                        <a:pt x="167" y="80"/>
                        <a:pt x="167" y="80"/>
                        <a:pt x="166" y="80"/>
                      </a:cubicBezTo>
                      <a:cubicBezTo>
                        <a:pt x="166" y="80"/>
                        <a:pt x="166" y="80"/>
                        <a:pt x="166" y="80"/>
                      </a:cubicBezTo>
                      <a:cubicBezTo>
                        <a:pt x="166" y="80"/>
                        <a:pt x="165" y="80"/>
                        <a:pt x="165" y="81"/>
                      </a:cubicBezTo>
                      <a:cubicBezTo>
                        <a:pt x="165" y="81"/>
                        <a:pt x="165" y="81"/>
                        <a:pt x="166" y="81"/>
                      </a:cubicBezTo>
                      <a:cubicBezTo>
                        <a:pt x="166" y="81"/>
                        <a:pt x="166" y="81"/>
                        <a:pt x="166" y="82"/>
                      </a:cubicBezTo>
                      <a:cubicBezTo>
                        <a:pt x="166" y="82"/>
                        <a:pt x="166" y="82"/>
                        <a:pt x="165" y="83"/>
                      </a:cubicBezTo>
                      <a:cubicBezTo>
                        <a:pt x="165" y="83"/>
                        <a:pt x="165" y="83"/>
                        <a:pt x="165" y="83"/>
                      </a:cubicBezTo>
                      <a:cubicBezTo>
                        <a:pt x="165" y="84"/>
                        <a:pt x="165" y="84"/>
                        <a:pt x="165" y="84"/>
                      </a:cubicBezTo>
                      <a:cubicBezTo>
                        <a:pt x="164" y="85"/>
                        <a:pt x="164" y="85"/>
                        <a:pt x="164" y="85"/>
                      </a:cubicBezTo>
                      <a:cubicBezTo>
                        <a:pt x="164" y="86"/>
                        <a:pt x="165" y="86"/>
                        <a:pt x="165" y="86"/>
                      </a:cubicBezTo>
                      <a:cubicBezTo>
                        <a:pt x="165" y="86"/>
                        <a:pt x="165" y="86"/>
                        <a:pt x="165" y="87"/>
                      </a:cubicBezTo>
                      <a:cubicBezTo>
                        <a:pt x="165" y="87"/>
                        <a:pt x="165" y="87"/>
                        <a:pt x="165" y="87"/>
                      </a:cubicBezTo>
                      <a:cubicBezTo>
                        <a:pt x="165" y="88"/>
                        <a:pt x="165" y="88"/>
                        <a:pt x="165" y="89"/>
                      </a:cubicBezTo>
                      <a:cubicBezTo>
                        <a:pt x="165" y="89"/>
                        <a:pt x="165" y="90"/>
                        <a:pt x="165" y="91"/>
                      </a:cubicBezTo>
                      <a:cubicBezTo>
                        <a:pt x="165" y="91"/>
                        <a:pt x="165" y="92"/>
                        <a:pt x="165" y="93"/>
                      </a:cubicBezTo>
                      <a:cubicBezTo>
                        <a:pt x="165" y="94"/>
                        <a:pt x="165" y="94"/>
                        <a:pt x="166" y="95"/>
                      </a:cubicBezTo>
                      <a:cubicBezTo>
                        <a:pt x="166" y="96"/>
                        <a:pt x="166" y="96"/>
                        <a:pt x="166" y="97"/>
                      </a:cubicBezTo>
                      <a:cubicBezTo>
                        <a:pt x="165" y="98"/>
                        <a:pt x="165" y="100"/>
                        <a:pt x="165" y="101"/>
                      </a:cubicBezTo>
                      <a:cubicBezTo>
                        <a:pt x="165" y="101"/>
                        <a:pt x="164" y="102"/>
                        <a:pt x="164" y="102"/>
                      </a:cubicBezTo>
                      <a:cubicBezTo>
                        <a:pt x="164" y="103"/>
                        <a:pt x="165" y="103"/>
                        <a:pt x="165" y="104"/>
                      </a:cubicBezTo>
                      <a:cubicBezTo>
                        <a:pt x="165" y="104"/>
                        <a:pt x="165" y="105"/>
                        <a:pt x="165" y="105"/>
                      </a:cubicBezTo>
                      <a:cubicBezTo>
                        <a:pt x="165" y="105"/>
                        <a:pt x="164" y="106"/>
                        <a:pt x="163" y="106"/>
                      </a:cubicBezTo>
                      <a:cubicBezTo>
                        <a:pt x="163" y="107"/>
                        <a:pt x="163" y="107"/>
                        <a:pt x="163" y="107"/>
                      </a:cubicBezTo>
                      <a:cubicBezTo>
                        <a:pt x="163" y="108"/>
                        <a:pt x="162" y="109"/>
                        <a:pt x="163" y="109"/>
                      </a:cubicBezTo>
                      <a:cubicBezTo>
                        <a:pt x="163" y="110"/>
                        <a:pt x="162" y="111"/>
                        <a:pt x="163" y="111"/>
                      </a:cubicBezTo>
                      <a:cubicBezTo>
                        <a:pt x="163" y="112"/>
                        <a:pt x="163" y="112"/>
                        <a:pt x="163" y="113"/>
                      </a:cubicBezTo>
                      <a:cubicBezTo>
                        <a:pt x="163" y="113"/>
                        <a:pt x="162" y="114"/>
                        <a:pt x="162" y="114"/>
                      </a:cubicBezTo>
                      <a:cubicBezTo>
                        <a:pt x="161" y="115"/>
                        <a:pt x="161" y="115"/>
                        <a:pt x="161" y="115"/>
                      </a:cubicBezTo>
                      <a:cubicBezTo>
                        <a:pt x="160" y="116"/>
                        <a:pt x="161" y="116"/>
                        <a:pt x="161" y="116"/>
                      </a:cubicBezTo>
                      <a:cubicBezTo>
                        <a:pt x="161" y="117"/>
                        <a:pt x="160" y="117"/>
                        <a:pt x="160" y="117"/>
                      </a:cubicBezTo>
                      <a:cubicBezTo>
                        <a:pt x="160" y="117"/>
                        <a:pt x="160" y="117"/>
                        <a:pt x="160" y="117"/>
                      </a:cubicBezTo>
                      <a:cubicBezTo>
                        <a:pt x="160" y="118"/>
                        <a:pt x="160" y="118"/>
                        <a:pt x="160" y="118"/>
                      </a:cubicBezTo>
                      <a:cubicBezTo>
                        <a:pt x="160" y="119"/>
                        <a:pt x="159" y="119"/>
                        <a:pt x="159" y="120"/>
                      </a:cubicBezTo>
                      <a:cubicBezTo>
                        <a:pt x="158" y="120"/>
                        <a:pt x="158" y="121"/>
                        <a:pt x="157" y="121"/>
                      </a:cubicBezTo>
                      <a:cubicBezTo>
                        <a:pt x="157" y="122"/>
                        <a:pt x="157" y="122"/>
                        <a:pt x="157" y="123"/>
                      </a:cubicBezTo>
                      <a:cubicBezTo>
                        <a:pt x="157" y="123"/>
                        <a:pt x="156" y="124"/>
                        <a:pt x="157" y="124"/>
                      </a:cubicBezTo>
                      <a:cubicBezTo>
                        <a:pt x="157" y="125"/>
                        <a:pt x="157" y="125"/>
                        <a:pt x="157" y="125"/>
                      </a:cubicBezTo>
                      <a:cubicBezTo>
                        <a:pt x="157" y="126"/>
                        <a:pt x="156" y="126"/>
                        <a:pt x="155" y="126"/>
                      </a:cubicBezTo>
                      <a:cubicBezTo>
                        <a:pt x="155" y="127"/>
                        <a:pt x="154" y="127"/>
                        <a:pt x="154" y="127"/>
                      </a:cubicBezTo>
                      <a:cubicBezTo>
                        <a:pt x="153" y="128"/>
                        <a:pt x="153" y="128"/>
                        <a:pt x="152" y="129"/>
                      </a:cubicBezTo>
                      <a:cubicBezTo>
                        <a:pt x="152" y="129"/>
                        <a:pt x="152" y="129"/>
                        <a:pt x="153" y="130"/>
                      </a:cubicBezTo>
                      <a:cubicBezTo>
                        <a:pt x="153" y="130"/>
                        <a:pt x="153" y="130"/>
                        <a:pt x="153" y="130"/>
                      </a:cubicBezTo>
                      <a:cubicBezTo>
                        <a:pt x="153" y="131"/>
                        <a:pt x="152" y="131"/>
                        <a:pt x="152" y="131"/>
                      </a:cubicBezTo>
                      <a:cubicBezTo>
                        <a:pt x="151" y="131"/>
                        <a:pt x="151" y="131"/>
                        <a:pt x="150" y="131"/>
                      </a:cubicBezTo>
                      <a:cubicBezTo>
                        <a:pt x="149" y="131"/>
                        <a:pt x="149" y="131"/>
                        <a:pt x="148" y="130"/>
                      </a:cubicBezTo>
                      <a:cubicBezTo>
                        <a:pt x="148" y="130"/>
                        <a:pt x="148" y="130"/>
                        <a:pt x="148" y="130"/>
                      </a:cubicBezTo>
                      <a:cubicBezTo>
                        <a:pt x="148" y="130"/>
                        <a:pt x="148" y="129"/>
                        <a:pt x="148" y="129"/>
                      </a:cubicBezTo>
                      <a:cubicBezTo>
                        <a:pt x="147" y="129"/>
                        <a:pt x="147" y="130"/>
                        <a:pt x="147" y="130"/>
                      </a:cubicBezTo>
                      <a:cubicBezTo>
                        <a:pt x="147" y="130"/>
                        <a:pt x="147" y="131"/>
                        <a:pt x="146" y="131"/>
                      </a:cubicBezTo>
                      <a:cubicBezTo>
                        <a:pt x="146" y="131"/>
                        <a:pt x="146" y="131"/>
                        <a:pt x="146" y="131"/>
                      </a:cubicBezTo>
                      <a:cubicBezTo>
                        <a:pt x="145" y="131"/>
                        <a:pt x="145" y="130"/>
                        <a:pt x="144" y="130"/>
                      </a:cubicBezTo>
                      <a:cubicBezTo>
                        <a:pt x="143" y="131"/>
                        <a:pt x="143" y="131"/>
                        <a:pt x="143" y="131"/>
                      </a:cubicBezTo>
                      <a:cubicBezTo>
                        <a:pt x="142" y="131"/>
                        <a:pt x="142" y="131"/>
                        <a:pt x="142" y="131"/>
                      </a:cubicBezTo>
                      <a:cubicBezTo>
                        <a:pt x="142" y="131"/>
                        <a:pt x="141" y="131"/>
                        <a:pt x="141" y="131"/>
                      </a:cubicBezTo>
                      <a:cubicBezTo>
                        <a:pt x="141" y="131"/>
                        <a:pt x="140" y="131"/>
                        <a:pt x="140" y="131"/>
                      </a:cubicBezTo>
                      <a:cubicBezTo>
                        <a:pt x="140" y="132"/>
                        <a:pt x="140" y="132"/>
                        <a:pt x="140" y="132"/>
                      </a:cubicBezTo>
                      <a:cubicBezTo>
                        <a:pt x="140" y="132"/>
                        <a:pt x="140" y="133"/>
                        <a:pt x="140" y="133"/>
                      </a:cubicBezTo>
                      <a:cubicBezTo>
                        <a:pt x="140" y="133"/>
                        <a:pt x="139" y="133"/>
                        <a:pt x="139" y="133"/>
                      </a:cubicBezTo>
                      <a:cubicBezTo>
                        <a:pt x="139" y="133"/>
                        <a:pt x="138" y="134"/>
                        <a:pt x="138" y="134"/>
                      </a:cubicBezTo>
                      <a:cubicBezTo>
                        <a:pt x="138" y="134"/>
                        <a:pt x="137" y="134"/>
                        <a:pt x="137" y="135"/>
                      </a:cubicBezTo>
                      <a:cubicBezTo>
                        <a:pt x="137" y="135"/>
                        <a:pt x="136" y="135"/>
                        <a:pt x="136" y="135"/>
                      </a:cubicBezTo>
                      <a:cubicBezTo>
                        <a:pt x="136" y="135"/>
                        <a:pt x="135" y="135"/>
                        <a:pt x="134" y="135"/>
                      </a:cubicBezTo>
                      <a:cubicBezTo>
                        <a:pt x="134" y="135"/>
                        <a:pt x="133" y="136"/>
                        <a:pt x="133" y="136"/>
                      </a:cubicBezTo>
                      <a:cubicBezTo>
                        <a:pt x="132" y="136"/>
                        <a:pt x="132" y="136"/>
                        <a:pt x="132" y="137"/>
                      </a:cubicBezTo>
                      <a:cubicBezTo>
                        <a:pt x="132" y="137"/>
                        <a:pt x="131" y="138"/>
                        <a:pt x="131" y="138"/>
                      </a:cubicBezTo>
                      <a:cubicBezTo>
                        <a:pt x="130" y="138"/>
                        <a:pt x="129" y="139"/>
                        <a:pt x="128" y="139"/>
                      </a:cubicBezTo>
                      <a:cubicBezTo>
                        <a:pt x="127" y="140"/>
                        <a:pt x="126" y="141"/>
                        <a:pt x="125" y="142"/>
                      </a:cubicBezTo>
                      <a:cubicBezTo>
                        <a:pt x="125" y="142"/>
                        <a:pt x="125" y="142"/>
                        <a:pt x="125" y="142"/>
                      </a:cubicBezTo>
                      <a:cubicBezTo>
                        <a:pt x="125" y="143"/>
                        <a:pt x="125" y="143"/>
                        <a:pt x="124" y="143"/>
                      </a:cubicBezTo>
                      <a:cubicBezTo>
                        <a:pt x="124" y="143"/>
                        <a:pt x="124" y="144"/>
                        <a:pt x="123" y="143"/>
                      </a:cubicBezTo>
                      <a:cubicBezTo>
                        <a:pt x="123" y="143"/>
                        <a:pt x="123" y="143"/>
                        <a:pt x="123" y="143"/>
                      </a:cubicBezTo>
                      <a:cubicBezTo>
                        <a:pt x="123" y="143"/>
                        <a:pt x="123" y="143"/>
                        <a:pt x="122" y="143"/>
                      </a:cubicBezTo>
                      <a:cubicBezTo>
                        <a:pt x="122" y="144"/>
                        <a:pt x="122" y="144"/>
                        <a:pt x="122" y="144"/>
                      </a:cubicBezTo>
                      <a:cubicBezTo>
                        <a:pt x="121" y="144"/>
                        <a:pt x="121" y="144"/>
                        <a:pt x="122" y="144"/>
                      </a:cubicBezTo>
                      <a:cubicBezTo>
                        <a:pt x="122" y="144"/>
                        <a:pt x="122" y="144"/>
                        <a:pt x="122" y="144"/>
                      </a:cubicBezTo>
                      <a:cubicBezTo>
                        <a:pt x="123" y="145"/>
                        <a:pt x="123" y="145"/>
                        <a:pt x="123" y="145"/>
                      </a:cubicBezTo>
                      <a:cubicBezTo>
                        <a:pt x="122" y="145"/>
                        <a:pt x="122" y="145"/>
                        <a:pt x="122" y="146"/>
                      </a:cubicBezTo>
                      <a:cubicBezTo>
                        <a:pt x="122" y="146"/>
                        <a:pt x="122" y="146"/>
                        <a:pt x="122" y="147"/>
                      </a:cubicBezTo>
                      <a:cubicBezTo>
                        <a:pt x="122" y="147"/>
                        <a:pt x="122" y="147"/>
                        <a:pt x="122" y="147"/>
                      </a:cubicBezTo>
                      <a:cubicBezTo>
                        <a:pt x="122" y="147"/>
                        <a:pt x="122" y="147"/>
                        <a:pt x="122" y="147"/>
                      </a:cubicBezTo>
                      <a:cubicBezTo>
                        <a:pt x="121" y="147"/>
                        <a:pt x="121" y="147"/>
                        <a:pt x="121" y="147"/>
                      </a:cubicBezTo>
                      <a:cubicBezTo>
                        <a:pt x="121" y="148"/>
                        <a:pt x="121" y="148"/>
                        <a:pt x="121" y="148"/>
                      </a:cubicBezTo>
                      <a:cubicBezTo>
                        <a:pt x="122" y="148"/>
                        <a:pt x="122" y="148"/>
                        <a:pt x="122" y="149"/>
                      </a:cubicBezTo>
                      <a:cubicBezTo>
                        <a:pt x="122" y="149"/>
                        <a:pt x="122" y="149"/>
                        <a:pt x="122" y="149"/>
                      </a:cubicBezTo>
                      <a:cubicBezTo>
                        <a:pt x="122" y="149"/>
                        <a:pt x="122" y="150"/>
                        <a:pt x="122" y="150"/>
                      </a:cubicBezTo>
                      <a:cubicBezTo>
                        <a:pt x="122" y="150"/>
                        <a:pt x="122" y="150"/>
                        <a:pt x="122" y="150"/>
                      </a:cubicBezTo>
                      <a:cubicBezTo>
                        <a:pt x="122" y="151"/>
                        <a:pt x="122" y="151"/>
                        <a:pt x="122" y="151"/>
                      </a:cubicBezTo>
                      <a:cubicBezTo>
                        <a:pt x="122" y="152"/>
                        <a:pt x="122" y="152"/>
                        <a:pt x="122" y="152"/>
                      </a:cubicBezTo>
                      <a:cubicBezTo>
                        <a:pt x="122" y="153"/>
                        <a:pt x="123" y="153"/>
                        <a:pt x="123" y="153"/>
                      </a:cubicBezTo>
                      <a:cubicBezTo>
                        <a:pt x="123" y="153"/>
                        <a:pt x="122" y="153"/>
                        <a:pt x="122" y="153"/>
                      </a:cubicBezTo>
                      <a:cubicBezTo>
                        <a:pt x="122" y="154"/>
                        <a:pt x="122" y="154"/>
                        <a:pt x="122" y="154"/>
                      </a:cubicBezTo>
                      <a:cubicBezTo>
                        <a:pt x="122" y="155"/>
                        <a:pt x="122" y="155"/>
                        <a:pt x="122" y="155"/>
                      </a:cubicBezTo>
                      <a:cubicBezTo>
                        <a:pt x="122" y="155"/>
                        <a:pt x="123" y="155"/>
                        <a:pt x="123" y="155"/>
                      </a:cubicBezTo>
                      <a:cubicBezTo>
                        <a:pt x="123" y="155"/>
                        <a:pt x="123" y="155"/>
                        <a:pt x="123" y="155"/>
                      </a:cubicBezTo>
                      <a:cubicBezTo>
                        <a:pt x="123" y="155"/>
                        <a:pt x="123" y="155"/>
                        <a:pt x="123" y="155"/>
                      </a:cubicBezTo>
                      <a:cubicBezTo>
                        <a:pt x="123" y="155"/>
                        <a:pt x="123" y="156"/>
                        <a:pt x="123" y="156"/>
                      </a:cubicBezTo>
                      <a:cubicBezTo>
                        <a:pt x="123" y="156"/>
                        <a:pt x="122" y="157"/>
                        <a:pt x="122" y="157"/>
                      </a:cubicBezTo>
                      <a:cubicBezTo>
                        <a:pt x="122" y="157"/>
                        <a:pt x="122" y="158"/>
                        <a:pt x="122" y="158"/>
                      </a:cubicBezTo>
                      <a:cubicBezTo>
                        <a:pt x="122" y="159"/>
                        <a:pt x="122" y="159"/>
                        <a:pt x="122" y="159"/>
                      </a:cubicBezTo>
                      <a:cubicBezTo>
                        <a:pt x="121" y="159"/>
                        <a:pt x="121" y="159"/>
                        <a:pt x="121" y="159"/>
                      </a:cubicBezTo>
                      <a:cubicBezTo>
                        <a:pt x="121" y="160"/>
                        <a:pt x="121" y="160"/>
                        <a:pt x="121" y="160"/>
                      </a:cubicBezTo>
                      <a:cubicBezTo>
                        <a:pt x="121" y="160"/>
                        <a:pt x="121" y="160"/>
                        <a:pt x="121" y="161"/>
                      </a:cubicBezTo>
                      <a:cubicBezTo>
                        <a:pt x="121" y="161"/>
                        <a:pt x="120" y="162"/>
                        <a:pt x="120" y="162"/>
                      </a:cubicBezTo>
                      <a:cubicBezTo>
                        <a:pt x="119" y="162"/>
                        <a:pt x="119" y="163"/>
                        <a:pt x="118" y="163"/>
                      </a:cubicBezTo>
                      <a:cubicBezTo>
                        <a:pt x="118" y="163"/>
                        <a:pt x="117" y="164"/>
                        <a:pt x="117" y="164"/>
                      </a:cubicBezTo>
                      <a:cubicBezTo>
                        <a:pt x="117" y="165"/>
                        <a:pt x="117" y="165"/>
                        <a:pt x="117" y="165"/>
                      </a:cubicBezTo>
                      <a:cubicBezTo>
                        <a:pt x="117" y="166"/>
                        <a:pt x="116" y="167"/>
                        <a:pt x="116" y="168"/>
                      </a:cubicBezTo>
                      <a:cubicBezTo>
                        <a:pt x="116" y="169"/>
                        <a:pt x="115" y="169"/>
                        <a:pt x="115" y="170"/>
                      </a:cubicBezTo>
                      <a:cubicBezTo>
                        <a:pt x="114" y="171"/>
                        <a:pt x="114" y="171"/>
                        <a:pt x="114" y="171"/>
                      </a:cubicBezTo>
                      <a:cubicBezTo>
                        <a:pt x="114" y="172"/>
                        <a:pt x="112" y="174"/>
                        <a:pt x="111" y="175"/>
                      </a:cubicBezTo>
                      <a:cubicBezTo>
                        <a:pt x="111" y="176"/>
                        <a:pt x="109" y="177"/>
                        <a:pt x="109" y="178"/>
                      </a:cubicBezTo>
                      <a:cubicBezTo>
                        <a:pt x="108" y="178"/>
                        <a:pt x="108" y="178"/>
                        <a:pt x="107" y="178"/>
                      </a:cubicBezTo>
                      <a:cubicBezTo>
                        <a:pt x="107" y="179"/>
                        <a:pt x="107" y="178"/>
                        <a:pt x="107" y="178"/>
                      </a:cubicBezTo>
                      <a:cubicBezTo>
                        <a:pt x="107" y="177"/>
                        <a:pt x="108" y="177"/>
                        <a:pt x="108" y="177"/>
                      </a:cubicBezTo>
                      <a:cubicBezTo>
                        <a:pt x="108" y="177"/>
                        <a:pt x="109" y="177"/>
                        <a:pt x="109" y="177"/>
                      </a:cubicBezTo>
                      <a:cubicBezTo>
                        <a:pt x="109" y="176"/>
                        <a:pt x="110" y="176"/>
                        <a:pt x="110" y="176"/>
                      </a:cubicBezTo>
                      <a:cubicBezTo>
                        <a:pt x="111" y="175"/>
                        <a:pt x="111" y="175"/>
                        <a:pt x="111" y="175"/>
                      </a:cubicBezTo>
                      <a:cubicBezTo>
                        <a:pt x="111" y="175"/>
                        <a:pt x="111" y="174"/>
                        <a:pt x="111" y="173"/>
                      </a:cubicBezTo>
                      <a:cubicBezTo>
                        <a:pt x="111" y="173"/>
                        <a:pt x="111" y="173"/>
                        <a:pt x="112" y="173"/>
                      </a:cubicBezTo>
                      <a:cubicBezTo>
                        <a:pt x="112" y="173"/>
                        <a:pt x="112" y="173"/>
                        <a:pt x="112" y="172"/>
                      </a:cubicBezTo>
                      <a:cubicBezTo>
                        <a:pt x="112" y="172"/>
                        <a:pt x="112" y="172"/>
                        <a:pt x="112" y="172"/>
                      </a:cubicBezTo>
                      <a:cubicBezTo>
                        <a:pt x="113" y="172"/>
                        <a:pt x="113" y="172"/>
                        <a:pt x="113" y="171"/>
                      </a:cubicBezTo>
                      <a:cubicBezTo>
                        <a:pt x="113" y="171"/>
                        <a:pt x="113" y="170"/>
                        <a:pt x="113" y="170"/>
                      </a:cubicBezTo>
                      <a:cubicBezTo>
                        <a:pt x="113" y="170"/>
                        <a:pt x="113" y="169"/>
                        <a:pt x="113" y="169"/>
                      </a:cubicBezTo>
                      <a:cubicBezTo>
                        <a:pt x="114" y="169"/>
                        <a:pt x="114" y="169"/>
                        <a:pt x="113" y="169"/>
                      </a:cubicBezTo>
                      <a:cubicBezTo>
                        <a:pt x="113" y="169"/>
                        <a:pt x="112" y="169"/>
                        <a:pt x="112" y="169"/>
                      </a:cubicBezTo>
                      <a:cubicBezTo>
                        <a:pt x="112" y="169"/>
                        <a:pt x="112" y="169"/>
                        <a:pt x="111" y="169"/>
                      </a:cubicBezTo>
                      <a:cubicBezTo>
                        <a:pt x="111" y="169"/>
                        <a:pt x="111" y="168"/>
                        <a:pt x="111" y="168"/>
                      </a:cubicBezTo>
                      <a:cubicBezTo>
                        <a:pt x="111" y="168"/>
                        <a:pt x="110" y="168"/>
                        <a:pt x="110" y="168"/>
                      </a:cubicBezTo>
                      <a:cubicBezTo>
                        <a:pt x="110" y="169"/>
                        <a:pt x="110" y="169"/>
                        <a:pt x="110" y="169"/>
                      </a:cubicBezTo>
                      <a:cubicBezTo>
                        <a:pt x="111" y="169"/>
                        <a:pt x="111" y="169"/>
                        <a:pt x="111" y="170"/>
                      </a:cubicBezTo>
                      <a:cubicBezTo>
                        <a:pt x="111" y="170"/>
                        <a:pt x="110" y="170"/>
                        <a:pt x="110" y="170"/>
                      </a:cubicBezTo>
                      <a:cubicBezTo>
                        <a:pt x="110" y="170"/>
                        <a:pt x="110" y="171"/>
                        <a:pt x="110" y="171"/>
                      </a:cubicBezTo>
                      <a:cubicBezTo>
                        <a:pt x="110" y="171"/>
                        <a:pt x="110" y="171"/>
                        <a:pt x="110" y="172"/>
                      </a:cubicBezTo>
                      <a:cubicBezTo>
                        <a:pt x="110" y="172"/>
                        <a:pt x="110" y="172"/>
                        <a:pt x="110" y="173"/>
                      </a:cubicBezTo>
                      <a:cubicBezTo>
                        <a:pt x="110" y="173"/>
                        <a:pt x="109" y="173"/>
                        <a:pt x="109" y="173"/>
                      </a:cubicBezTo>
                      <a:cubicBezTo>
                        <a:pt x="109" y="174"/>
                        <a:pt x="109" y="174"/>
                        <a:pt x="109" y="174"/>
                      </a:cubicBezTo>
                      <a:cubicBezTo>
                        <a:pt x="109" y="174"/>
                        <a:pt x="108" y="174"/>
                        <a:pt x="108" y="174"/>
                      </a:cubicBezTo>
                      <a:cubicBezTo>
                        <a:pt x="108" y="174"/>
                        <a:pt x="108" y="174"/>
                        <a:pt x="107" y="174"/>
                      </a:cubicBezTo>
                      <a:cubicBezTo>
                        <a:pt x="107" y="175"/>
                        <a:pt x="107" y="175"/>
                        <a:pt x="107" y="176"/>
                      </a:cubicBezTo>
                      <a:cubicBezTo>
                        <a:pt x="107" y="176"/>
                        <a:pt x="107" y="176"/>
                        <a:pt x="107" y="176"/>
                      </a:cubicBezTo>
                      <a:cubicBezTo>
                        <a:pt x="107" y="176"/>
                        <a:pt x="106" y="176"/>
                        <a:pt x="106" y="177"/>
                      </a:cubicBezTo>
                      <a:cubicBezTo>
                        <a:pt x="106" y="177"/>
                        <a:pt x="106" y="178"/>
                        <a:pt x="106" y="178"/>
                      </a:cubicBezTo>
                      <a:cubicBezTo>
                        <a:pt x="106" y="178"/>
                        <a:pt x="107" y="178"/>
                        <a:pt x="107" y="179"/>
                      </a:cubicBezTo>
                      <a:cubicBezTo>
                        <a:pt x="107" y="179"/>
                        <a:pt x="107" y="179"/>
                        <a:pt x="106" y="180"/>
                      </a:cubicBezTo>
                      <a:cubicBezTo>
                        <a:pt x="106" y="180"/>
                        <a:pt x="105" y="181"/>
                        <a:pt x="105" y="181"/>
                      </a:cubicBezTo>
                      <a:cubicBezTo>
                        <a:pt x="105" y="182"/>
                        <a:pt x="105" y="182"/>
                        <a:pt x="105" y="183"/>
                      </a:cubicBezTo>
                      <a:cubicBezTo>
                        <a:pt x="104" y="184"/>
                        <a:pt x="104" y="185"/>
                        <a:pt x="103" y="185"/>
                      </a:cubicBezTo>
                      <a:cubicBezTo>
                        <a:pt x="103" y="186"/>
                        <a:pt x="102" y="186"/>
                        <a:pt x="101" y="187"/>
                      </a:cubicBezTo>
                      <a:cubicBezTo>
                        <a:pt x="101" y="187"/>
                        <a:pt x="101" y="187"/>
                        <a:pt x="101" y="187"/>
                      </a:cubicBezTo>
                      <a:cubicBezTo>
                        <a:pt x="101" y="187"/>
                        <a:pt x="101" y="187"/>
                        <a:pt x="101" y="186"/>
                      </a:cubicBezTo>
                      <a:cubicBezTo>
                        <a:pt x="101" y="186"/>
                        <a:pt x="101" y="186"/>
                        <a:pt x="101" y="186"/>
                      </a:cubicBezTo>
                      <a:cubicBezTo>
                        <a:pt x="101" y="185"/>
                        <a:pt x="101" y="185"/>
                        <a:pt x="100" y="183"/>
                      </a:cubicBezTo>
                      <a:cubicBezTo>
                        <a:pt x="100" y="183"/>
                        <a:pt x="100" y="183"/>
                        <a:pt x="100" y="183"/>
                      </a:cubicBezTo>
                      <a:cubicBezTo>
                        <a:pt x="100" y="181"/>
                        <a:pt x="100" y="181"/>
                        <a:pt x="99" y="179"/>
                      </a:cubicBezTo>
                      <a:cubicBezTo>
                        <a:pt x="98" y="179"/>
                        <a:pt x="98" y="178"/>
                        <a:pt x="97" y="177"/>
                      </a:cubicBezTo>
                      <a:cubicBezTo>
                        <a:pt x="97" y="177"/>
                        <a:pt x="97" y="177"/>
                        <a:pt x="96" y="177"/>
                      </a:cubicBezTo>
                      <a:cubicBezTo>
                        <a:pt x="96" y="176"/>
                        <a:pt x="95" y="176"/>
                        <a:pt x="95" y="176"/>
                      </a:cubicBezTo>
                      <a:cubicBezTo>
                        <a:pt x="94" y="175"/>
                        <a:pt x="94" y="175"/>
                        <a:pt x="93" y="175"/>
                      </a:cubicBezTo>
                      <a:cubicBezTo>
                        <a:pt x="93" y="175"/>
                        <a:pt x="93" y="175"/>
                        <a:pt x="92" y="174"/>
                      </a:cubicBezTo>
                      <a:cubicBezTo>
                        <a:pt x="92" y="174"/>
                        <a:pt x="91" y="174"/>
                        <a:pt x="91" y="174"/>
                      </a:cubicBezTo>
                      <a:cubicBezTo>
                        <a:pt x="91" y="174"/>
                        <a:pt x="91" y="173"/>
                        <a:pt x="91" y="173"/>
                      </a:cubicBezTo>
                      <a:cubicBezTo>
                        <a:pt x="91" y="173"/>
                        <a:pt x="91" y="173"/>
                        <a:pt x="90" y="173"/>
                      </a:cubicBezTo>
                      <a:cubicBezTo>
                        <a:pt x="90" y="173"/>
                        <a:pt x="90" y="173"/>
                        <a:pt x="90" y="173"/>
                      </a:cubicBezTo>
                      <a:cubicBezTo>
                        <a:pt x="90" y="173"/>
                        <a:pt x="90" y="173"/>
                        <a:pt x="90" y="173"/>
                      </a:cubicBezTo>
                      <a:cubicBezTo>
                        <a:pt x="90" y="173"/>
                        <a:pt x="90" y="173"/>
                        <a:pt x="89" y="173"/>
                      </a:cubicBezTo>
                      <a:cubicBezTo>
                        <a:pt x="89" y="173"/>
                        <a:pt x="89" y="173"/>
                        <a:pt x="89" y="174"/>
                      </a:cubicBezTo>
                      <a:cubicBezTo>
                        <a:pt x="89" y="174"/>
                        <a:pt x="88" y="173"/>
                        <a:pt x="88" y="173"/>
                      </a:cubicBezTo>
                      <a:cubicBezTo>
                        <a:pt x="88" y="173"/>
                        <a:pt x="88" y="173"/>
                        <a:pt x="88" y="172"/>
                      </a:cubicBezTo>
                      <a:cubicBezTo>
                        <a:pt x="88" y="172"/>
                        <a:pt x="88" y="172"/>
                        <a:pt x="87" y="171"/>
                      </a:cubicBezTo>
                      <a:cubicBezTo>
                        <a:pt x="87" y="171"/>
                        <a:pt x="86" y="171"/>
                        <a:pt x="86" y="170"/>
                      </a:cubicBezTo>
                      <a:cubicBezTo>
                        <a:pt x="86" y="170"/>
                        <a:pt x="85" y="170"/>
                        <a:pt x="85" y="169"/>
                      </a:cubicBezTo>
                      <a:cubicBezTo>
                        <a:pt x="85" y="169"/>
                        <a:pt x="84" y="169"/>
                        <a:pt x="84" y="169"/>
                      </a:cubicBezTo>
                      <a:cubicBezTo>
                        <a:pt x="84" y="169"/>
                        <a:pt x="83" y="169"/>
                        <a:pt x="83" y="169"/>
                      </a:cubicBezTo>
                      <a:cubicBezTo>
                        <a:pt x="83" y="170"/>
                        <a:pt x="83" y="170"/>
                        <a:pt x="82" y="170"/>
                      </a:cubicBezTo>
                      <a:cubicBezTo>
                        <a:pt x="82" y="170"/>
                        <a:pt x="81" y="169"/>
                        <a:pt x="81" y="169"/>
                      </a:cubicBezTo>
                      <a:cubicBezTo>
                        <a:pt x="82" y="169"/>
                        <a:pt x="82" y="168"/>
                        <a:pt x="82" y="168"/>
                      </a:cubicBezTo>
                      <a:cubicBezTo>
                        <a:pt x="82" y="168"/>
                        <a:pt x="83" y="167"/>
                        <a:pt x="83" y="167"/>
                      </a:cubicBezTo>
                      <a:cubicBezTo>
                        <a:pt x="84" y="166"/>
                        <a:pt x="86" y="164"/>
                        <a:pt x="87" y="163"/>
                      </a:cubicBezTo>
                      <a:cubicBezTo>
                        <a:pt x="87" y="163"/>
                        <a:pt x="87" y="163"/>
                        <a:pt x="88" y="163"/>
                      </a:cubicBezTo>
                      <a:cubicBezTo>
                        <a:pt x="88" y="162"/>
                        <a:pt x="88" y="162"/>
                        <a:pt x="89" y="161"/>
                      </a:cubicBezTo>
                      <a:cubicBezTo>
                        <a:pt x="89" y="161"/>
                        <a:pt x="89" y="160"/>
                        <a:pt x="89" y="160"/>
                      </a:cubicBezTo>
                      <a:cubicBezTo>
                        <a:pt x="89" y="160"/>
                        <a:pt x="89" y="159"/>
                        <a:pt x="90" y="159"/>
                      </a:cubicBezTo>
                      <a:cubicBezTo>
                        <a:pt x="90" y="159"/>
                        <a:pt x="91" y="158"/>
                        <a:pt x="91" y="158"/>
                      </a:cubicBezTo>
                      <a:cubicBezTo>
                        <a:pt x="92" y="158"/>
                        <a:pt x="92" y="157"/>
                        <a:pt x="93" y="157"/>
                      </a:cubicBezTo>
                      <a:cubicBezTo>
                        <a:pt x="93" y="156"/>
                        <a:pt x="94" y="156"/>
                        <a:pt x="94" y="156"/>
                      </a:cubicBezTo>
                      <a:cubicBezTo>
                        <a:pt x="95" y="156"/>
                        <a:pt x="95" y="156"/>
                        <a:pt x="95" y="155"/>
                      </a:cubicBezTo>
                      <a:cubicBezTo>
                        <a:pt x="96" y="155"/>
                        <a:pt x="96" y="155"/>
                        <a:pt x="96" y="155"/>
                      </a:cubicBezTo>
                      <a:cubicBezTo>
                        <a:pt x="96" y="155"/>
                        <a:pt x="96" y="155"/>
                        <a:pt x="96" y="155"/>
                      </a:cubicBezTo>
                      <a:cubicBezTo>
                        <a:pt x="97" y="154"/>
                        <a:pt x="98" y="154"/>
                        <a:pt x="99" y="152"/>
                      </a:cubicBezTo>
                      <a:cubicBezTo>
                        <a:pt x="99" y="151"/>
                        <a:pt x="99" y="151"/>
                        <a:pt x="99" y="150"/>
                      </a:cubicBezTo>
                      <a:cubicBezTo>
                        <a:pt x="99" y="149"/>
                        <a:pt x="99" y="149"/>
                        <a:pt x="99" y="148"/>
                      </a:cubicBezTo>
                      <a:cubicBezTo>
                        <a:pt x="98" y="148"/>
                        <a:pt x="98" y="147"/>
                        <a:pt x="98" y="147"/>
                      </a:cubicBezTo>
                      <a:cubicBezTo>
                        <a:pt x="98" y="147"/>
                        <a:pt x="97" y="146"/>
                        <a:pt x="97" y="146"/>
                      </a:cubicBezTo>
                      <a:cubicBezTo>
                        <a:pt x="96" y="145"/>
                        <a:pt x="95" y="146"/>
                        <a:pt x="94" y="146"/>
                      </a:cubicBezTo>
                      <a:cubicBezTo>
                        <a:pt x="94" y="145"/>
                        <a:pt x="95" y="145"/>
                        <a:pt x="95" y="144"/>
                      </a:cubicBezTo>
                      <a:cubicBezTo>
                        <a:pt x="95" y="143"/>
                        <a:pt x="95" y="142"/>
                        <a:pt x="95" y="141"/>
                      </a:cubicBezTo>
                      <a:cubicBezTo>
                        <a:pt x="95" y="141"/>
                        <a:pt x="95" y="140"/>
                        <a:pt x="95" y="139"/>
                      </a:cubicBezTo>
                      <a:cubicBezTo>
                        <a:pt x="95" y="139"/>
                        <a:pt x="95" y="139"/>
                        <a:pt x="95" y="139"/>
                      </a:cubicBezTo>
                      <a:cubicBezTo>
                        <a:pt x="95" y="138"/>
                        <a:pt x="95" y="138"/>
                        <a:pt x="95" y="138"/>
                      </a:cubicBezTo>
                      <a:cubicBezTo>
                        <a:pt x="95" y="138"/>
                        <a:pt x="95" y="138"/>
                        <a:pt x="95" y="138"/>
                      </a:cubicBezTo>
                      <a:cubicBezTo>
                        <a:pt x="95" y="138"/>
                        <a:pt x="94" y="137"/>
                        <a:pt x="94" y="137"/>
                      </a:cubicBezTo>
                      <a:cubicBezTo>
                        <a:pt x="94" y="137"/>
                        <a:pt x="93" y="137"/>
                        <a:pt x="93" y="137"/>
                      </a:cubicBezTo>
                      <a:cubicBezTo>
                        <a:pt x="92" y="137"/>
                        <a:pt x="92" y="137"/>
                        <a:pt x="92" y="137"/>
                      </a:cubicBezTo>
                      <a:cubicBezTo>
                        <a:pt x="91" y="138"/>
                        <a:pt x="91" y="138"/>
                        <a:pt x="91" y="138"/>
                      </a:cubicBezTo>
                      <a:cubicBezTo>
                        <a:pt x="90" y="138"/>
                        <a:pt x="90" y="137"/>
                        <a:pt x="90" y="137"/>
                      </a:cubicBezTo>
                      <a:cubicBezTo>
                        <a:pt x="90" y="137"/>
                        <a:pt x="90" y="137"/>
                        <a:pt x="90" y="136"/>
                      </a:cubicBezTo>
                      <a:cubicBezTo>
                        <a:pt x="90" y="136"/>
                        <a:pt x="89" y="136"/>
                        <a:pt x="89" y="135"/>
                      </a:cubicBezTo>
                      <a:cubicBezTo>
                        <a:pt x="89" y="135"/>
                        <a:pt x="89" y="134"/>
                        <a:pt x="89" y="133"/>
                      </a:cubicBezTo>
                      <a:cubicBezTo>
                        <a:pt x="89" y="133"/>
                        <a:pt x="89" y="133"/>
                        <a:pt x="89" y="132"/>
                      </a:cubicBezTo>
                      <a:cubicBezTo>
                        <a:pt x="89" y="131"/>
                        <a:pt x="88" y="130"/>
                        <a:pt x="88" y="130"/>
                      </a:cubicBezTo>
                      <a:cubicBezTo>
                        <a:pt x="88" y="130"/>
                        <a:pt x="87" y="130"/>
                        <a:pt x="87" y="130"/>
                      </a:cubicBezTo>
                      <a:cubicBezTo>
                        <a:pt x="87" y="130"/>
                        <a:pt x="86" y="130"/>
                        <a:pt x="86" y="129"/>
                      </a:cubicBezTo>
                      <a:cubicBezTo>
                        <a:pt x="86" y="129"/>
                        <a:pt x="86" y="129"/>
                        <a:pt x="86" y="129"/>
                      </a:cubicBezTo>
                      <a:cubicBezTo>
                        <a:pt x="85" y="129"/>
                        <a:pt x="85" y="129"/>
                        <a:pt x="85" y="129"/>
                      </a:cubicBezTo>
                      <a:cubicBezTo>
                        <a:pt x="84" y="129"/>
                        <a:pt x="84" y="129"/>
                        <a:pt x="84" y="129"/>
                      </a:cubicBezTo>
                      <a:cubicBezTo>
                        <a:pt x="84" y="129"/>
                        <a:pt x="83" y="130"/>
                        <a:pt x="83" y="130"/>
                      </a:cubicBezTo>
                      <a:cubicBezTo>
                        <a:pt x="82" y="130"/>
                        <a:pt x="82" y="129"/>
                        <a:pt x="81" y="129"/>
                      </a:cubicBezTo>
                      <a:cubicBezTo>
                        <a:pt x="80" y="129"/>
                        <a:pt x="80" y="129"/>
                        <a:pt x="79" y="129"/>
                      </a:cubicBezTo>
                      <a:cubicBezTo>
                        <a:pt x="79" y="129"/>
                        <a:pt x="79" y="129"/>
                        <a:pt x="79" y="129"/>
                      </a:cubicBezTo>
                      <a:cubicBezTo>
                        <a:pt x="78" y="129"/>
                        <a:pt x="78" y="129"/>
                        <a:pt x="78" y="129"/>
                      </a:cubicBezTo>
                      <a:cubicBezTo>
                        <a:pt x="78" y="129"/>
                        <a:pt x="78" y="129"/>
                        <a:pt x="78" y="128"/>
                      </a:cubicBezTo>
                      <a:cubicBezTo>
                        <a:pt x="78" y="128"/>
                        <a:pt x="78" y="128"/>
                        <a:pt x="78" y="127"/>
                      </a:cubicBezTo>
                      <a:cubicBezTo>
                        <a:pt x="78" y="127"/>
                        <a:pt x="78" y="126"/>
                        <a:pt x="78" y="126"/>
                      </a:cubicBezTo>
                      <a:cubicBezTo>
                        <a:pt x="78" y="126"/>
                        <a:pt x="78" y="126"/>
                        <a:pt x="78" y="126"/>
                      </a:cubicBezTo>
                      <a:cubicBezTo>
                        <a:pt x="78" y="126"/>
                        <a:pt x="78" y="125"/>
                        <a:pt x="78" y="124"/>
                      </a:cubicBezTo>
                      <a:cubicBezTo>
                        <a:pt x="78" y="123"/>
                        <a:pt x="78" y="122"/>
                        <a:pt x="77" y="121"/>
                      </a:cubicBezTo>
                      <a:cubicBezTo>
                        <a:pt x="77" y="121"/>
                        <a:pt x="77" y="121"/>
                        <a:pt x="77" y="120"/>
                      </a:cubicBezTo>
                      <a:cubicBezTo>
                        <a:pt x="77" y="120"/>
                        <a:pt x="77" y="120"/>
                        <a:pt x="77" y="120"/>
                      </a:cubicBezTo>
                      <a:cubicBezTo>
                        <a:pt x="77" y="119"/>
                        <a:pt x="76" y="118"/>
                        <a:pt x="76" y="118"/>
                      </a:cubicBezTo>
                      <a:cubicBezTo>
                        <a:pt x="77" y="118"/>
                        <a:pt x="77" y="118"/>
                        <a:pt x="77" y="117"/>
                      </a:cubicBezTo>
                      <a:cubicBezTo>
                        <a:pt x="77" y="116"/>
                        <a:pt x="77" y="115"/>
                        <a:pt x="78" y="114"/>
                      </a:cubicBezTo>
                      <a:cubicBezTo>
                        <a:pt x="78" y="114"/>
                        <a:pt x="79" y="113"/>
                        <a:pt x="79" y="113"/>
                      </a:cubicBezTo>
                      <a:cubicBezTo>
                        <a:pt x="79" y="112"/>
                        <a:pt x="79" y="112"/>
                        <a:pt x="79" y="111"/>
                      </a:cubicBezTo>
                      <a:cubicBezTo>
                        <a:pt x="79" y="111"/>
                        <a:pt x="79" y="111"/>
                        <a:pt x="79" y="111"/>
                      </a:cubicBezTo>
                      <a:cubicBezTo>
                        <a:pt x="79" y="110"/>
                        <a:pt x="79" y="110"/>
                        <a:pt x="79" y="109"/>
                      </a:cubicBezTo>
                      <a:cubicBezTo>
                        <a:pt x="79" y="109"/>
                        <a:pt x="78" y="108"/>
                        <a:pt x="78" y="108"/>
                      </a:cubicBezTo>
                      <a:cubicBezTo>
                        <a:pt x="78" y="107"/>
                        <a:pt x="77" y="107"/>
                        <a:pt x="77" y="106"/>
                      </a:cubicBezTo>
                      <a:cubicBezTo>
                        <a:pt x="76" y="106"/>
                        <a:pt x="76" y="106"/>
                        <a:pt x="76" y="106"/>
                      </a:cubicBezTo>
                      <a:cubicBezTo>
                        <a:pt x="75" y="105"/>
                        <a:pt x="75" y="105"/>
                        <a:pt x="75" y="105"/>
                      </a:cubicBezTo>
                      <a:cubicBezTo>
                        <a:pt x="75" y="104"/>
                        <a:pt x="74" y="104"/>
                        <a:pt x="75" y="103"/>
                      </a:cubicBezTo>
                      <a:cubicBezTo>
                        <a:pt x="75" y="103"/>
                        <a:pt x="75" y="103"/>
                        <a:pt x="75" y="103"/>
                      </a:cubicBezTo>
                      <a:cubicBezTo>
                        <a:pt x="75" y="102"/>
                        <a:pt x="75" y="101"/>
                        <a:pt x="75" y="101"/>
                      </a:cubicBezTo>
                      <a:cubicBezTo>
                        <a:pt x="74" y="100"/>
                        <a:pt x="71" y="101"/>
                        <a:pt x="70" y="101"/>
                      </a:cubicBezTo>
                      <a:cubicBezTo>
                        <a:pt x="70" y="101"/>
                        <a:pt x="70" y="101"/>
                        <a:pt x="70" y="101"/>
                      </a:cubicBezTo>
                      <a:cubicBezTo>
                        <a:pt x="70" y="101"/>
                        <a:pt x="69" y="101"/>
                        <a:pt x="69" y="101"/>
                      </a:cubicBezTo>
                      <a:cubicBezTo>
                        <a:pt x="68" y="101"/>
                        <a:pt x="67" y="101"/>
                        <a:pt x="67" y="101"/>
                      </a:cubicBezTo>
                      <a:cubicBezTo>
                        <a:pt x="67" y="101"/>
                        <a:pt x="67" y="100"/>
                        <a:pt x="67" y="99"/>
                      </a:cubicBezTo>
                      <a:cubicBezTo>
                        <a:pt x="66" y="99"/>
                        <a:pt x="66" y="98"/>
                        <a:pt x="66" y="98"/>
                      </a:cubicBezTo>
                      <a:cubicBezTo>
                        <a:pt x="66" y="97"/>
                        <a:pt x="66" y="97"/>
                        <a:pt x="65" y="96"/>
                      </a:cubicBezTo>
                      <a:cubicBezTo>
                        <a:pt x="65" y="96"/>
                        <a:pt x="65" y="96"/>
                        <a:pt x="65" y="96"/>
                      </a:cubicBezTo>
                      <a:cubicBezTo>
                        <a:pt x="65" y="96"/>
                        <a:pt x="65" y="96"/>
                        <a:pt x="65" y="96"/>
                      </a:cubicBezTo>
                      <a:cubicBezTo>
                        <a:pt x="65" y="96"/>
                        <a:pt x="65" y="95"/>
                        <a:pt x="65" y="95"/>
                      </a:cubicBezTo>
                      <a:cubicBezTo>
                        <a:pt x="66" y="94"/>
                        <a:pt x="66" y="93"/>
                        <a:pt x="65" y="93"/>
                      </a:cubicBezTo>
                      <a:cubicBezTo>
                        <a:pt x="65" y="92"/>
                        <a:pt x="65" y="91"/>
                        <a:pt x="65" y="90"/>
                      </a:cubicBezTo>
                      <a:cubicBezTo>
                        <a:pt x="65" y="90"/>
                        <a:pt x="64" y="89"/>
                        <a:pt x="64" y="89"/>
                      </a:cubicBezTo>
                      <a:cubicBezTo>
                        <a:pt x="63" y="88"/>
                        <a:pt x="62" y="88"/>
                        <a:pt x="62" y="88"/>
                      </a:cubicBezTo>
                      <a:cubicBezTo>
                        <a:pt x="61" y="88"/>
                        <a:pt x="61" y="88"/>
                        <a:pt x="61" y="88"/>
                      </a:cubicBezTo>
                      <a:cubicBezTo>
                        <a:pt x="60" y="88"/>
                        <a:pt x="60" y="88"/>
                        <a:pt x="59" y="88"/>
                      </a:cubicBezTo>
                      <a:cubicBezTo>
                        <a:pt x="58" y="88"/>
                        <a:pt x="58" y="87"/>
                        <a:pt x="57" y="87"/>
                      </a:cubicBezTo>
                      <a:cubicBezTo>
                        <a:pt x="57" y="87"/>
                        <a:pt x="57" y="86"/>
                        <a:pt x="57" y="86"/>
                      </a:cubicBezTo>
                      <a:cubicBezTo>
                        <a:pt x="56" y="86"/>
                        <a:pt x="55" y="86"/>
                        <a:pt x="55" y="86"/>
                      </a:cubicBezTo>
                      <a:cubicBezTo>
                        <a:pt x="54" y="86"/>
                        <a:pt x="54" y="86"/>
                        <a:pt x="54" y="86"/>
                      </a:cubicBezTo>
                      <a:cubicBezTo>
                        <a:pt x="54" y="86"/>
                        <a:pt x="53" y="85"/>
                        <a:pt x="53" y="85"/>
                      </a:cubicBezTo>
                      <a:cubicBezTo>
                        <a:pt x="53" y="85"/>
                        <a:pt x="52" y="84"/>
                        <a:pt x="52" y="84"/>
                      </a:cubicBezTo>
                      <a:cubicBezTo>
                        <a:pt x="51" y="84"/>
                        <a:pt x="51" y="83"/>
                        <a:pt x="50" y="83"/>
                      </a:cubicBezTo>
                      <a:cubicBezTo>
                        <a:pt x="50" y="83"/>
                        <a:pt x="49" y="83"/>
                        <a:pt x="48" y="83"/>
                      </a:cubicBezTo>
                      <a:cubicBezTo>
                        <a:pt x="48" y="83"/>
                        <a:pt x="48" y="83"/>
                        <a:pt x="47" y="83"/>
                      </a:cubicBezTo>
                      <a:cubicBezTo>
                        <a:pt x="47" y="83"/>
                        <a:pt x="46" y="83"/>
                        <a:pt x="46" y="83"/>
                      </a:cubicBezTo>
                      <a:cubicBezTo>
                        <a:pt x="46" y="83"/>
                        <a:pt x="44" y="82"/>
                        <a:pt x="43" y="80"/>
                      </a:cubicBezTo>
                      <a:cubicBezTo>
                        <a:pt x="42" y="80"/>
                        <a:pt x="42" y="79"/>
                        <a:pt x="41" y="79"/>
                      </a:cubicBezTo>
                      <a:cubicBezTo>
                        <a:pt x="41" y="78"/>
                        <a:pt x="41" y="75"/>
                        <a:pt x="41" y="74"/>
                      </a:cubicBezTo>
                      <a:cubicBezTo>
                        <a:pt x="41" y="73"/>
                        <a:pt x="41" y="73"/>
                        <a:pt x="41" y="72"/>
                      </a:cubicBezTo>
                      <a:cubicBezTo>
                        <a:pt x="41" y="72"/>
                        <a:pt x="41" y="72"/>
                        <a:pt x="41" y="72"/>
                      </a:cubicBezTo>
                      <a:cubicBezTo>
                        <a:pt x="41" y="72"/>
                        <a:pt x="41" y="71"/>
                        <a:pt x="40" y="71"/>
                      </a:cubicBezTo>
                      <a:cubicBezTo>
                        <a:pt x="40" y="71"/>
                        <a:pt x="39" y="71"/>
                        <a:pt x="38" y="71"/>
                      </a:cubicBezTo>
                      <a:cubicBezTo>
                        <a:pt x="37" y="71"/>
                        <a:pt x="36" y="71"/>
                        <a:pt x="35" y="71"/>
                      </a:cubicBezTo>
                      <a:cubicBezTo>
                        <a:pt x="35" y="71"/>
                        <a:pt x="34" y="72"/>
                        <a:pt x="34" y="72"/>
                      </a:cubicBezTo>
                      <a:cubicBezTo>
                        <a:pt x="33" y="73"/>
                        <a:pt x="33" y="73"/>
                        <a:pt x="33" y="73"/>
                      </a:cubicBezTo>
                      <a:cubicBezTo>
                        <a:pt x="32" y="74"/>
                        <a:pt x="31" y="74"/>
                        <a:pt x="31" y="74"/>
                      </a:cubicBezTo>
                      <a:cubicBezTo>
                        <a:pt x="30" y="75"/>
                        <a:pt x="29" y="75"/>
                        <a:pt x="28" y="76"/>
                      </a:cubicBezTo>
                      <a:cubicBezTo>
                        <a:pt x="28" y="76"/>
                        <a:pt x="27" y="76"/>
                        <a:pt x="27" y="76"/>
                      </a:cubicBezTo>
                      <a:cubicBezTo>
                        <a:pt x="26" y="77"/>
                        <a:pt x="26" y="77"/>
                        <a:pt x="25" y="77"/>
                      </a:cubicBezTo>
                      <a:cubicBezTo>
                        <a:pt x="25" y="77"/>
                        <a:pt x="24" y="77"/>
                        <a:pt x="24" y="77"/>
                      </a:cubicBezTo>
                      <a:cubicBezTo>
                        <a:pt x="23" y="77"/>
                        <a:pt x="23" y="77"/>
                        <a:pt x="23" y="77"/>
                      </a:cubicBezTo>
                      <a:cubicBezTo>
                        <a:pt x="23" y="77"/>
                        <a:pt x="22" y="77"/>
                        <a:pt x="22" y="77"/>
                      </a:cubicBezTo>
                      <a:cubicBezTo>
                        <a:pt x="22" y="77"/>
                        <a:pt x="22" y="77"/>
                        <a:pt x="22" y="77"/>
                      </a:cubicBezTo>
                      <a:cubicBezTo>
                        <a:pt x="22" y="77"/>
                        <a:pt x="21" y="77"/>
                        <a:pt x="21" y="77"/>
                      </a:cubicBezTo>
                      <a:cubicBezTo>
                        <a:pt x="21" y="77"/>
                        <a:pt x="21" y="77"/>
                        <a:pt x="20" y="77"/>
                      </a:cubicBezTo>
                      <a:cubicBezTo>
                        <a:pt x="20" y="77"/>
                        <a:pt x="19" y="77"/>
                        <a:pt x="19" y="77"/>
                      </a:cubicBezTo>
                      <a:cubicBezTo>
                        <a:pt x="19" y="77"/>
                        <a:pt x="18" y="77"/>
                        <a:pt x="18" y="78"/>
                      </a:cubicBezTo>
                      <a:cubicBezTo>
                        <a:pt x="18" y="78"/>
                        <a:pt x="18" y="78"/>
                        <a:pt x="17" y="77"/>
                      </a:cubicBezTo>
                      <a:cubicBezTo>
                        <a:pt x="17" y="77"/>
                        <a:pt x="17" y="77"/>
                        <a:pt x="17" y="77"/>
                      </a:cubicBezTo>
                      <a:cubicBezTo>
                        <a:pt x="17" y="77"/>
                        <a:pt x="16" y="77"/>
                        <a:pt x="16" y="77"/>
                      </a:cubicBezTo>
                      <a:cubicBezTo>
                        <a:pt x="16" y="76"/>
                        <a:pt x="16" y="74"/>
                        <a:pt x="16" y="73"/>
                      </a:cubicBezTo>
                      <a:cubicBezTo>
                        <a:pt x="16" y="72"/>
                        <a:pt x="16" y="71"/>
                        <a:pt x="16" y="71"/>
                      </a:cubicBezTo>
                      <a:cubicBezTo>
                        <a:pt x="16" y="71"/>
                        <a:pt x="16" y="71"/>
                        <a:pt x="16" y="70"/>
                      </a:cubicBezTo>
                      <a:cubicBezTo>
                        <a:pt x="16" y="70"/>
                        <a:pt x="16" y="70"/>
                        <a:pt x="16" y="70"/>
                      </a:cubicBezTo>
                      <a:cubicBezTo>
                        <a:pt x="16" y="70"/>
                        <a:pt x="16" y="70"/>
                        <a:pt x="15" y="70"/>
                      </a:cubicBezTo>
                      <a:cubicBezTo>
                        <a:pt x="15" y="71"/>
                        <a:pt x="15" y="71"/>
                        <a:pt x="14" y="71"/>
                      </a:cubicBezTo>
                      <a:cubicBezTo>
                        <a:pt x="14" y="71"/>
                        <a:pt x="14" y="72"/>
                        <a:pt x="14" y="72"/>
                      </a:cubicBezTo>
                      <a:cubicBezTo>
                        <a:pt x="14" y="72"/>
                        <a:pt x="13" y="72"/>
                        <a:pt x="13" y="72"/>
                      </a:cubicBezTo>
                      <a:cubicBezTo>
                        <a:pt x="12" y="73"/>
                        <a:pt x="11" y="73"/>
                        <a:pt x="10" y="73"/>
                      </a:cubicBezTo>
                      <a:cubicBezTo>
                        <a:pt x="10" y="73"/>
                        <a:pt x="9" y="73"/>
                        <a:pt x="9" y="73"/>
                      </a:cubicBezTo>
                      <a:cubicBezTo>
                        <a:pt x="9" y="73"/>
                        <a:pt x="9" y="73"/>
                        <a:pt x="9" y="72"/>
                      </a:cubicBezTo>
                      <a:cubicBezTo>
                        <a:pt x="9" y="72"/>
                        <a:pt x="9" y="71"/>
                        <a:pt x="8" y="71"/>
                      </a:cubicBezTo>
                      <a:cubicBezTo>
                        <a:pt x="7" y="70"/>
                        <a:pt x="6" y="70"/>
                        <a:pt x="5" y="70"/>
                      </a:cubicBezTo>
                      <a:cubicBezTo>
                        <a:pt x="5" y="70"/>
                        <a:pt x="5" y="70"/>
                        <a:pt x="4" y="70"/>
                      </a:cubicBezTo>
                      <a:cubicBezTo>
                        <a:pt x="5" y="70"/>
                        <a:pt x="5" y="70"/>
                        <a:pt x="5" y="69"/>
                      </a:cubicBezTo>
                      <a:cubicBezTo>
                        <a:pt x="5" y="68"/>
                        <a:pt x="5" y="68"/>
                        <a:pt x="4" y="67"/>
                      </a:cubicBezTo>
                      <a:cubicBezTo>
                        <a:pt x="4" y="67"/>
                        <a:pt x="3" y="67"/>
                        <a:pt x="3" y="66"/>
                      </a:cubicBezTo>
                      <a:cubicBezTo>
                        <a:pt x="2" y="65"/>
                        <a:pt x="2" y="65"/>
                        <a:pt x="2" y="64"/>
                      </a:cubicBezTo>
                      <a:cubicBezTo>
                        <a:pt x="2" y="64"/>
                        <a:pt x="2" y="64"/>
                        <a:pt x="2" y="64"/>
                      </a:cubicBezTo>
                      <a:cubicBezTo>
                        <a:pt x="2" y="64"/>
                        <a:pt x="2" y="64"/>
                        <a:pt x="2" y="64"/>
                      </a:cubicBezTo>
                      <a:cubicBezTo>
                        <a:pt x="2" y="63"/>
                        <a:pt x="1" y="63"/>
                        <a:pt x="1" y="63"/>
                      </a:cubicBezTo>
                      <a:cubicBezTo>
                        <a:pt x="1" y="63"/>
                        <a:pt x="1" y="63"/>
                        <a:pt x="0" y="62"/>
                      </a:cubicBezTo>
                      <a:cubicBezTo>
                        <a:pt x="0" y="62"/>
                        <a:pt x="0" y="62"/>
                        <a:pt x="0" y="62"/>
                      </a:cubicBezTo>
                      <a:cubicBezTo>
                        <a:pt x="0" y="62"/>
                        <a:pt x="1" y="62"/>
                        <a:pt x="1" y="61"/>
                      </a:cubicBezTo>
                      <a:cubicBezTo>
                        <a:pt x="1" y="61"/>
                        <a:pt x="1" y="61"/>
                        <a:pt x="1" y="61"/>
                      </a:cubicBezTo>
                      <a:cubicBezTo>
                        <a:pt x="1" y="61"/>
                        <a:pt x="1" y="61"/>
                        <a:pt x="1" y="61"/>
                      </a:cubicBezTo>
                      <a:cubicBezTo>
                        <a:pt x="1" y="61"/>
                        <a:pt x="1" y="61"/>
                        <a:pt x="1" y="60"/>
                      </a:cubicBezTo>
                      <a:cubicBezTo>
                        <a:pt x="1" y="60"/>
                        <a:pt x="1" y="60"/>
                        <a:pt x="1" y="60"/>
                      </a:cubicBezTo>
                      <a:cubicBezTo>
                        <a:pt x="1" y="60"/>
                        <a:pt x="1" y="59"/>
                        <a:pt x="1" y="59"/>
                      </a:cubicBezTo>
                      <a:cubicBezTo>
                        <a:pt x="1" y="59"/>
                        <a:pt x="1" y="59"/>
                        <a:pt x="1" y="58"/>
                      </a:cubicBezTo>
                      <a:cubicBezTo>
                        <a:pt x="2" y="58"/>
                        <a:pt x="2" y="58"/>
                        <a:pt x="2" y="58"/>
                      </a:cubicBezTo>
                      <a:cubicBezTo>
                        <a:pt x="3" y="58"/>
                        <a:pt x="3" y="57"/>
                        <a:pt x="3" y="57"/>
                      </a:cubicBezTo>
                      <a:cubicBezTo>
                        <a:pt x="4" y="56"/>
                        <a:pt x="4" y="56"/>
                        <a:pt x="4" y="56"/>
                      </a:cubicBezTo>
                      <a:cubicBezTo>
                        <a:pt x="4" y="55"/>
                        <a:pt x="4" y="55"/>
                        <a:pt x="4" y="55"/>
                      </a:cubicBezTo>
                      <a:cubicBezTo>
                        <a:pt x="4" y="54"/>
                        <a:pt x="4" y="54"/>
                        <a:pt x="4" y="54"/>
                      </a:cubicBezTo>
                      <a:cubicBezTo>
                        <a:pt x="4" y="53"/>
                        <a:pt x="4" y="53"/>
                        <a:pt x="4" y="53"/>
                      </a:cubicBezTo>
                      <a:cubicBezTo>
                        <a:pt x="5" y="52"/>
                        <a:pt x="5" y="52"/>
                        <a:pt x="5" y="51"/>
                      </a:cubicBezTo>
                      <a:cubicBezTo>
                        <a:pt x="5" y="51"/>
                        <a:pt x="5" y="51"/>
                        <a:pt x="5" y="51"/>
                      </a:cubicBezTo>
                      <a:cubicBezTo>
                        <a:pt x="5" y="50"/>
                        <a:pt x="5" y="50"/>
                        <a:pt x="6" y="50"/>
                      </a:cubicBezTo>
                      <a:cubicBezTo>
                        <a:pt x="6" y="50"/>
                        <a:pt x="7" y="49"/>
                        <a:pt x="7" y="49"/>
                      </a:cubicBezTo>
                      <a:cubicBezTo>
                        <a:pt x="8" y="49"/>
                        <a:pt x="8" y="48"/>
                        <a:pt x="8" y="48"/>
                      </a:cubicBezTo>
                      <a:cubicBezTo>
                        <a:pt x="9" y="48"/>
                        <a:pt x="9" y="47"/>
                        <a:pt x="10" y="47"/>
                      </a:cubicBezTo>
                      <a:cubicBezTo>
                        <a:pt x="10" y="47"/>
                        <a:pt x="11" y="47"/>
                        <a:pt x="11" y="47"/>
                      </a:cubicBezTo>
                      <a:cubicBezTo>
                        <a:pt x="11" y="47"/>
                        <a:pt x="12" y="47"/>
                        <a:pt x="12" y="47"/>
                      </a:cubicBezTo>
                      <a:cubicBezTo>
                        <a:pt x="12" y="47"/>
                        <a:pt x="13" y="47"/>
                        <a:pt x="13" y="47"/>
                      </a:cubicBezTo>
                      <a:cubicBezTo>
                        <a:pt x="13" y="47"/>
                        <a:pt x="14" y="46"/>
                        <a:pt x="14" y="46"/>
                      </a:cubicBezTo>
                      <a:cubicBezTo>
                        <a:pt x="14" y="46"/>
                        <a:pt x="14" y="46"/>
                        <a:pt x="15" y="46"/>
                      </a:cubicBezTo>
                      <a:cubicBezTo>
                        <a:pt x="15" y="46"/>
                        <a:pt x="15" y="45"/>
                        <a:pt x="15" y="45"/>
                      </a:cubicBezTo>
                      <a:cubicBezTo>
                        <a:pt x="16" y="45"/>
                        <a:pt x="16" y="46"/>
                        <a:pt x="16" y="46"/>
                      </a:cubicBezTo>
                      <a:cubicBezTo>
                        <a:pt x="16" y="46"/>
                        <a:pt x="16" y="46"/>
                        <a:pt x="17" y="46"/>
                      </a:cubicBezTo>
                      <a:cubicBezTo>
                        <a:pt x="17" y="46"/>
                        <a:pt x="17" y="46"/>
                        <a:pt x="17" y="46"/>
                      </a:cubicBezTo>
                      <a:cubicBezTo>
                        <a:pt x="17" y="46"/>
                        <a:pt x="17" y="46"/>
                        <a:pt x="17" y="46"/>
                      </a:cubicBezTo>
                      <a:cubicBezTo>
                        <a:pt x="17" y="46"/>
                        <a:pt x="17" y="46"/>
                        <a:pt x="17" y="46"/>
                      </a:cubicBezTo>
                      <a:cubicBezTo>
                        <a:pt x="17" y="46"/>
                        <a:pt x="18" y="46"/>
                        <a:pt x="18" y="46"/>
                      </a:cubicBezTo>
                      <a:cubicBezTo>
                        <a:pt x="18" y="46"/>
                        <a:pt x="18" y="46"/>
                        <a:pt x="18" y="46"/>
                      </a:cubicBezTo>
                      <a:cubicBezTo>
                        <a:pt x="19" y="46"/>
                        <a:pt x="19" y="45"/>
                        <a:pt x="19" y="44"/>
                      </a:cubicBezTo>
                      <a:cubicBezTo>
                        <a:pt x="19" y="44"/>
                        <a:pt x="19" y="44"/>
                        <a:pt x="19" y="44"/>
                      </a:cubicBezTo>
                      <a:cubicBezTo>
                        <a:pt x="19" y="43"/>
                        <a:pt x="19" y="43"/>
                        <a:pt x="19" y="42"/>
                      </a:cubicBezTo>
                      <a:cubicBezTo>
                        <a:pt x="19" y="41"/>
                        <a:pt x="19" y="39"/>
                        <a:pt x="20" y="38"/>
                      </a:cubicBezTo>
                      <a:cubicBezTo>
                        <a:pt x="20" y="36"/>
                        <a:pt x="20" y="33"/>
                        <a:pt x="20" y="31"/>
                      </a:cubicBezTo>
                      <a:cubicBezTo>
                        <a:pt x="20" y="31"/>
                        <a:pt x="20" y="31"/>
                        <a:pt x="20" y="31"/>
                      </a:cubicBezTo>
                      <a:cubicBezTo>
                        <a:pt x="20" y="30"/>
                        <a:pt x="20" y="30"/>
                        <a:pt x="20" y="29"/>
                      </a:cubicBezTo>
                      <a:cubicBezTo>
                        <a:pt x="19" y="28"/>
                        <a:pt x="19" y="27"/>
                        <a:pt x="18" y="27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7" y="26"/>
                        <a:pt x="17" y="26"/>
                        <a:pt x="17" y="26"/>
                      </a:cubicBezTo>
                      <a:cubicBezTo>
                        <a:pt x="17" y="26"/>
                        <a:pt x="17" y="26"/>
                        <a:pt x="17" y="25"/>
                      </a:cubicBezTo>
                      <a:cubicBezTo>
                        <a:pt x="17" y="24"/>
                        <a:pt x="17" y="24"/>
                        <a:pt x="17" y="23"/>
                      </a:cubicBezTo>
                      <a:cubicBezTo>
                        <a:pt x="17" y="23"/>
                        <a:pt x="18" y="23"/>
                        <a:pt x="18" y="23"/>
                      </a:cubicBezTo>
                      <a:cubicBezTo>
                        <a:pt x="18" y="23"/>
                        <a:pt x="19" y="23"/>
                        <a:pt x="19" y="23"/>
                      </a:cubicBezTo>
                      <a:cubicBezTo>
                        <a:pt x="19" y="23"/>
                        <a:pt x="19" y="23"/>
                        <a:pt x="19" y="23"/>
                      </a:cubicBezTo>
                      <a:cubicBezTo>
                        <a:pt x="20" y="22"/>
                        <a:pt x="20" y="22"/>
                        <a:pt x="20" y="23"/>
                      </a:cubicBezTo>
                      <a:cubicBezTo>
                        <a:pt x="21" y="23"/>
                        <a:pt x="21" y="23"/>
                        <a:pt x="21" y="23"/>
                      </a:cubicBezTo>
                      <a:cubicBezTo>
                        <a:pt x="21" y="22"/>
                        <a:pt x="21" y="22"/>
                        <a:pt x="21" y="22"/>
                      </a:cubicBezTo>
                      <a:cubicBezTo>
                        <a:pt x="21" y="21"/>
                        <a:pt x="21" y="21"/>
                        <a:pt x="21" y="21"/>
                      </a:cubicBezTo>
                      <a:cubicBezTo>
                        <a:pt x="21" y="21"/>
                        <a:pt x="21" y="21"/>
                        <a:pt x="20" y="20"/>
                      </a:cubicBezTo>
                      <a:cubicBezTo>
                        <a:pt x="20" y="20"/>
                        <a:pt x="19" y="20"/>
                        <a:pt x="19" y="20"/>
                      </a:cubicBezTo>
                      <a:cubicBezTo>
                        <a:pt x="19" y="20"/>
                        <a:pt x="18" y="20"/>
                        <a:pt x="18" y="20"/>
                      </a:cubicBezTo>
                      <a:cubicBezTo>
                        <a:pt x="18" y="20"/>
                        <a:pt x="18" y="19"/>
                        <a:pt x="18" y="18"/>
                      </a:cubicBezTo>
                      <a:cubicBezTo>
                        <a:pt x="18" y="18"/>
                        <a:pt x="18" y="18"/>
                        <a:pt x="18" y="18"/>
                      </a:cubicBezTo>
                      <a:cubicBezTo>
                        <a:pt x="18" y="18"/>
                        <a:pt x="18" y="18"/>
                        <a:pt x="18" y="18"/>
                      </a:cubicBezTo>
                      <a:cubicBezTo>
                        <a:pt x="18" y="18"/>
                        <a:pt x="19" y="18"/>
                        <a:pt x="19" y="18"/>
                      </a:cubicBezTo>
                      <a:cubicBezTo>
                        <a:pt x="19" y="18"/>
                        <a:pt x="19" y="18"/>
                        <a:pt x="20" y="18"/>
                      </a:cubicBezTo>
                      <a:cubicBezTo>
                        <a:pt x="21" y="18"/>
                        <a:pt x="22" y="18"/>
                        <a:pt x="23" y="18"/>
                      </a:cubicBezTo>
                      <a:cubicBezTo>
                        <a:pt x="25" y="18"/>
                        <a:pt x="25" y="18"/>
                        <a:pt x="25" y="17"/>
                      </a:cubicBezTo>
                      <a:cubicBezTo>
                        <a:pt x="25" y="17"/>
                        <a:pt x="25" y="17"/>
                        <a:pt x="25" y="17"/>
                      </a:cubicBezTo>
                      <a:cubicBezTo>
                        <a:pt x="25" y="17"/>
                        <a:pt x="25" y="17"/>
                        <a:pt x="25" y="17"/>
                      </a:cubicBezTo>
                      <a:cubicBezTo>
                        <a:pt x="25" y="17"/>
                        <a:pt x="25" y="17"/>
                        <a:pt x="25" y="17"/>
                      </a:cubicBezTo>
                      <a:cubicBezTo>
                        <a:pt x="25" y="17"/>
                        <a:pt x="26" y="16"/>
                        <a:pt x="26" y="16"/>
                      </a:cubicBezTo>
                      <a:cubicBezTo>
                        <a:pt x="26" y="17"/>
                        <a:pt x="26" y="17"/>
                        <a:pt x="26" y="17"/>
                      </a:cubicBezTo>
                      <a:cubicBezTo>
                        <a:pt x="26" y="17"/>
                        <a:pt x="26" y="17"/>
                        <a:pt x="27" y="17"/>
                      </a:cubicBezTo>
                      <a:cubicBezTo>
                        <a:pt x="27" y="17"/>
                        <a:pt x="27" y="17"/>
                        <a:pt x="28" y="16"/>
                      </a:cubicBezTo>
                      <a:cubicBezTo>
                        <a:pt x="28" y="16"/>
                        <a:pt x="29" y="15"/>
                        <a:pt x="30" y="15"/>
                      </a:cubicBezTo>
                      <a:cubicBezTo>
                        <a:pt x="30" y="16"/>
                        <a:pt x="30" y="16"/>
                        <a:pt x="30" y="17"/>
                      </a:cubicBezTo>
                      <a:cubicBezTo>
                        <a:pt x="31" y="17"/>
                        <a:pt x="31" y="18"/>
                        <a:pt x="31" y="18"/>
                      </a:cubicBezTo>
                      <a:cubicBezTo>
                        <a:pt x="31" y="19"/>
                        <a:pt x="31" y="19"/>
                        <a:pt x="32" y="20"/>
                      </a:cubicBezTo>
                      <a:cubicBezTo>
                        <a:pt x="32" y="20"/>
                        <a:pt x="32" y="20"/>
                        <a:pt x="33" y="21"/>
                      </a:cubicBezTo>
                      <a:cubicBezTo>
                        <a:pt x="33" y="21"/>
                        <a:pt x="33" y="21"/>
                        <a:pt x="34" y="21"/>
                      </a:cubicBezTo>
                      <a:cubicBezTo>
                        <a:pt x="34" y="22"/>
                        <a:pt x="34" y="22"/>
                        <a:pt x="35" y="22"/>
                      </a:cubicBezTo>
                      <a:cubicBezTo>
                        <a:pt x="35" y="22"/>
                        <a:pt x="36" y="21"/>
                        <a:pt x="36" y="21"/>
                      </a:cubicBezTo>
                      <a:cubicBezTo>
                        <a:pt x="37" y="21"/>
                        <a:pt x="37" y="21"/>
                        <a:pt x="38" y="21"/>
                      </a:cubicBezTo>
                      <a:cubicBezTo>
                        <a:pt x="38" y="21"/>
                        <a:pt x="38" y="21"/>
                        <a:pt x="38" y="21"/>
                      </a:cubicBezTo>
                      <a:cubicBezTo>
                        <a:pt x="38" y="22"/>
                        <a:pt x="38" y="22"/>
                        <a:pt x="38" y="22"/>
                      </a:cubicBezTo>
                      <a:cubicBezTo>
                        <a:pt x="39" y="22"/>
                        <a:pt x="39" y="22"/>
                        <a:pt x="39" y="21"/>
                      </a:cubicBezTo>
                      <a:cubicBezTo>
                        <a:pt x="40" y="21"/>
                        <a:pt x="40" y="21"/>
                        <a:pt x="40" y="20"/>
                      </a:cubicBezTo>
                      <a:cubicBezTo>
                        <a:pt x="40" y="20"/>
                        <a:pt x="41" y="20"/>
                        <a:pt x="41" y="20"/>
                      </a:cubicBezTo>
                      <a:cubicBezTo>
                        <a:pt x="41" y="19"/>
                        <a:pt x="42" y="19"/>
                        <a:pt x="43" y="18"/>
                      </a:cubicBezTo>
                      <a:cubicBezTo>
                        <a:pt x="44" y="18"/>
                        <a:pt x="44" y="18"/>
                        <a:pt x="44" y="17"/>
                      </a:cubicBezTo>
                      <a:cubicBezTo>
                        <a:pt x="44" y="17"/>
                        <a:pt x="45" y="17"/>
                        <a:pt x="45" y="17"/>
                      </a:cubicBezTo>
                      <a:cubicBezTo>
                        <a:pt x="45" y="17"/>
                        <a:pt x="45" y="17"/>
                        <a:pt x="45" y="16"/>
                      </a:cubicBezTo>
                      <a:cubicBezTo>
                        <a:pt x="45" y="16"/>
                        <a:pt x="45" y="16"/>
                        <a:pt x="46" y="16"/>
                      </a:cubicBezTo>
                      <a:cubicBezTo>
                        <a:pt x="46" y="15"/>
                        <a:pt x="46" y="15"/>
                        <a:pt x="47" y="15"/>
                      </a:cubicBezTo>
                      <a:cubicBezTo>
                        <a:pt x="48" y="15"/>
                        <a:pt x="48" y="15"/>
                        <a:pt x="48" y="14"/>
                      </a:cubicBezTo>
                      <a:cubicBezTo>
                        <a:pt x="48" y="13"/>
                        <a:pt x="48" y="13"/>
                        <a:pt x="47" y="13"/>
                      </a:cubicBezTo>
                      <a:cubicBezTo>
                        <a:pt x="47" y="13"/>
                        <a:pt x="47" y="13"/>
                        <a:pt x="47" y="13"/>
                      </a:cubicBezTo>
                      <a:cubicBezTo>
                        <a:pt x="47" y="13"/>
                        <a:pt x="47" y="13"/>
                        <a:pt x="47" y="13"/>
                      </a:cubicBezTo>
                      <a:cubicBezTo>
                        <a:pt x="46" y="13"/>
                        <a:pt x="46" y="13"/>
                        <a:pt x="46" y="13"/>
                      </a:cubicBezTo>
                      <a:cubicBezTo>
                        <a:pt x="46" y="13"/>
                        <a:pt x="45" y="13"/>
                        <a:pt x="45" y="13"/>
                      </a:cubicBezTo>
                      <a:cubicBezTo>
                        <a:pt x="45" y="13"/>
                        <a:pt x="45" y="12"/>
                        <a:pt x="45" y="12"/>
                      </a:cubicBezTo>
                      <a:cubicBezTo>
                        <a:pt x="45" y="10"/>
                        <a:pt x="45" y="9"/>
                        <a:pt x="45" y="8"/>
                      </a:cubicBezTo>
                      <a:cubicBezTo>
                        <a:pt x="44" y="8"/>
                        <a:pt x="44" y="7"/>
                        <a:pt x="43" y="7"/>
                      </a:cubicBezTo>
                      <a:cubicBezTo>
                        <a:pt x="43" y="6"/>
                        <a:pt x="42" y="6"/>
                        <a:pt x="42" y="6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42" y="5"/>
                        <a:pt x="42" y="5"/>
                        <a:pt x="43" y="5"/>
                      </a:cubicBezTo>
                      <a:cubicBezTo>
                        <a:pt x="43" y="6"/>
                        <a:pt x="43" y="6"/>
                        <a:pt x="44" y="6"/>
                      </a:cubicBezTo>
                      <a:cubicBezTo>
                        <a:pt x="44" y="6"/>
                        <a:pt x="45" y="6"/>
                        <a:pt x="46" y="6"/>
                      </a:cubicBezTo>
                      <a:cubicBezTo>
                        <a:pt x="47" y="6"/>
                        <a:pt x="47" y="6"/>
                        <a:pt x="47" y="6"/>
                      </a:cubicBezTo>
                      <a:cubicBezTo>
                        <a:pt x="47" y="6"/>
                        <a:pt x="48" y="7"/>
                        <a:pt x="49" y="7"/>
                      </a:cubicBezTo>
                      <a:cubicBezTo>
                        <a:pt x="49" y="7"/>
                        <a:pt x="49" y="8"/>
                        <a:pt x="50" y="8"/>
                      </a:cubicBezTo>
                      <a:cubicBezTo>
                        <a:pt x="50" y="8"/>
                        <a:pt x="50" y="8"/>
                        <a:pt x="50" y="8"/>
                      </a:cubicBezTo>
                      <a:cubicBezTo>
                        <a:pt x="50" y="8"/>
                        <a:pt x="50" y="8"/>
                        <a:pt x="50" y="7"/>
                      </a:cubicBezTo>
                      <a:cubicBezTo>
                        <a:pt x="50" y="7"/>
                        <a:pt x="51" y="7"/>
                        <a:pt x="51" y="7"/>
                      </a:cubicBezTo>
                      <a:cubicBezTo>
                        <a:pt x="51" y="6"/>
                        <a:pt x="51" y="6"/>
                        <a:pt x="51" y="6"/>
                      </a:cubicBezTo>
                      <a:cubicBezTo>
                        <a:pt x="51" y="6"/>
                        <a:pt x="51" y="6"/>
                        <a:pt x="51" y="5"/>
                      </a:cubicBezTo>
                      <a:cubicBezTo>
                        <a:pt x="52" y="5"/>
                        <a:pt x="52" y="5"/>
                        <a:pt x="53" y="5"/>
                      </a:cubicBezTo>
                      <a:cubicBezTo>
                        <a:pt x="53" y="5"/>
                        <a:pt x="54" y="5"/>
                        <a:pt x="55" y="5"/>
                      </a:cubicBezTo>
                      <a:cubicBezTo>
                        <a:pt x="55" y="5"/>
                        <a:pt x="56" y="5"/>
                        <a:pt x="56" y="4"/>
                      </a:cubicBezTo>
                      <a:cubicBezTo>
                        <a:pt x="56" y="4"/>
                        <a:pt x="57" y="4"/>
                        <a:pt x="57" y="4"/>
                      </a:cubicBezTo>
                      <a:cubicBezTo>
                        <a:pt x="57" y="4"/>
                        <a:pt x="57" y="4"/>
                        <a:pt x="58" y="3"/>
                      </a:cubicBezTo>
                      <a:cubicBezTo>
                        <a:pt x="58" y="3"/>
                        <a:pt x="58" y="3"/>
                        <a:pt x="58" y="3"/>
                      </a:cubicBezTo>
                      <a:cubicBezTo>
                        <a:pt x="58" y="3"/>
                        <a:pt x="59" y="3"/>
                        <a:pt x="59" y="3"/>
                      </a:cubicBezTo>
                      <a:cubicBezTo>
                        <a:pt x="59" y="3"/>
                        <a:pt x="60" y="3"/>
                        <a:pt x="60" y="2"/>
                      </a:cubicBezTo>
                      <a:cubicBezTo>
                        <a:pt x="60" y="2"/>
                        <a:pt x="60" y="2"/>
                        <a:pt x="60" y="1"/>
                      </a:cubicBezTo>
                      <a:cubicBezTo>
                        <a:pt x="61" y="1"/>
                        <a:pt x="61" y="0"/>
                        <a:pt x="61" y="0"/>
                      </a:cubicBezTo>
                      <a:cubicBezTo>
                        <a:pt x="61" y="0"/>
                        <a:pt x="60" y="0"/>
                        <a:pt x="60" y="0"/>
                      </a:cubicBezTo>
                      <a:cubicBezTo>
                        <a:pt x="61" y="0"/>
                        <a:pt x="61" y="0"/>
                        <a:pt x="61" y="0"/>
                      </a:cubicBezTo>
                      <a:cubicBezTo>
                        <a:pt x="61" y="0"/>
                        <a:pt x="61" y="0"/>
                        <a:pt x="62" y="0"/>
                      </a:cubicBezTo>
                      <a:cubicBezTo>
                        <a:pt x="62" y="0"/>
                        <a:pt x="62" y="0"/>
                        <a:pt x="62" y="0"/>
                      </a:cubicBezTo>
                      <a:cubicBezTo>
                        <a:pt x="62" y="0"/>
                        <a:pt x="63" y="0"/>
                        <a:pt x="63" y="0"/>
                      </a:cubicBezTo>
                      <a:cubicBezTo>
                        <a:pt x="63" y="0"/>
                        <a:pt x="63" y="0"/>
                        <a:pt x="63" y="0"/>
                      </a:cubicBezTo>
                      <a:cubicBezTo>
                        <a:pt x="63" y="0"/>
                        <a:pt x="63" y="1"/>
                        <a:pt x="63" y="1"/>
                      </a:cubicBezTo>
                      <a:cubicBezTo>
                        <a:pt x="63" y="1"/>
                        <a:pt x="63" y="1"/>
                        <a:pt x="63" y="2"/>
                      </a:cubicBezTo>
                      <a:cubicBezTo>
                        <a:pt x="62" y="2"/>
                        <a:pt x="62" y="3"/>
                        <a:pt x="63" y="3"/>
                      </a:cubicBezTo>
                      <a:cubicBezTo>
                        <a:pt x="63" y="3"/>
                        <a:pt x="64" y="3"/>
                        <a:pt x="64" y="3"/>
                      </a:cubicBezTo>
                      <a:cubicBezTo>
                        <a:pt x="64" y="3"/>
                        <a:pt x="64" y="3"/>
                        <a:pt x="65" y="3"/>
                      </a:cubicBezTo>
                      <a:cubicBezTo>
                        <a:pt x="64" y="4"/>
                        <a:pt x="64" y="4"/>
                        <a:pt x="65" y="4"/>
                      </a:cubicBezTo>
                      <a:cubicBezTo>
                        <a:pt x="65" y="5"/>
                        <a:pt x="65" y="5"/>
                        <a:pt x="65" y="5"/>
                      </a:cubicBezTo>
                      <a:cubicBezTo>
                        <a:pt x="65" y="5"/>
                        <a:pt x="65" y="5"/>
                        <a:pt x="65" y="6"/>
                      </a:cubicBezTo>
                      <a:cubicBezTo>
                        <a:pt x="65" y="6"/>
                        <a:pt x="65" y="6"/>
                        <a:pt x="65" y="6"/>
                      </a:cubicBezTo>
                      <a:cubicBezTo>
                        <a:pt x="65" y="6"/>
                        <a:pt x="65" y="7"/>
                        <a:pt x="65" y="7"/>
                      </a:cubicBezTo>
                      <a:cubicBezTo>
                        <a:pt x="65" y="7"/>
                        <a:pt x="64" y="7"/>
                        <a:pt x="64" y="8"/>
                      </a:cubicBezTo>
                      <a:cubicBezTo>
                        <a:pt x="64" y="8"/>
                        <a:pt x="64" y="8"/>
                        <a:pt x="64" y="9"/>
                      </a:cubicBezTo>
                      <a:cubicBezTo>
                        <a:pt x="64" y="9"/>
                        <a:pt x="64" y="9"/>
                        <a:pt x="64" y="9"/>
                      </a:cubicBezTo>
                      <a:cubicBezTo>
                        <a:pt x="64" y="10"/>
                        <a:pt x="64" y="10"/>
                        <a:pt x="64" y="11"/>
                      </a:cubicBezTo>
                      <a:cubicBezTo>
                        <a:pt x="64" y="11"/>
                        <a:pt x="64" y="12"/>
                        <a:pt x="64" y="12"/>
                      </a:cubicBezTo>
                      <a:cubicBezTo>
                        <a:pt x="64" y="12"/>
                        <a:pt x="64" y="13"/>
                        <a:pt x="64" y="13"/>
                      </a:cubicBezTo>
                      <a:cubicBezTo>
                        <a:pt x="64" y="13"/>
                        <a:pt x="65" y="14"/>
                        <a:pt x="65" y="14"/>
                      </a:cubicBezTo>
                      <a:cubicBezTo>
                        <a:pt x="65" y="14"/>
                        <a:pt x="65" y="15"/>
                        <a:pt x="65" y="15"/>
                      </a:cubicBezTo>
                      <a:cubicBezTo>
                        <a:pt x="65" y="15"/>
                        <a:pt x="65" y="15"/>
                        <a:pt x="65" y="15"/>
                      </a:cubicBezTo>
                      <a:cubicBezTo>
                        <a:pt x="65" y="16"/>
                        <a:pt x="65" y="16"/>
                        <a:pt x="66" y="17"/>
                      </a:cubicBezTo>
                      <a:cubicBezTo>
                        <a:pt x="67" y="17"/>
                        <a:pt x="68" y="18"/>
                        <a:pt x="69" y="18"/>
                      </a:cubicBezTo>
                      <a:cubicBezTo>
                        <a:pt x="69" y="18"/>
                        <a:pt x="69" y="18"/>
                        <a:pt x="69" y="18"/>
                      </a:cubicBezTo>
                      <a:cubicBezTo>
                        <a:pt x="69" y="18"/>
                        <a:pt x="69" y="18"/>
                        <a:pt x="70" y="18"/>
                      </a:cubicBezTo>
                      <a:cubicBezTo>
                        <a:pt x="70" y="18"/>
                        <a:pt x="70" y="18"/>
                        <a:pt x="70" y="18"/>
                      </a:cubicBezTo>
                      <a:cubicBezTo>
                        <a:pt x="71" y="18"/>
                        <a:pt x="71" y="18"/>
                        <a:pt x="71" y="17"/>
                      </a:cubicBezTo>
                      <a:cubicBezTo>
                        <a:pt x="71" y="17"/>
                        <a:pt x="71" y="17"/>
                        <a:pt x="71" y="17"/>
                      </a:cubicBezTo>
                      <a:cubicBezTo>
                        <a:pt x="71" y="17"/>
                        <a:pt x="72" y="17"/>
                        <a:pt x="72" y="17"/>
                      </a:cubicBezTo>
                      <a:cubicBezTo>
                        <a:pt x="72" y="17"/>
                        <a:pt x="72" y="17"/>
                        <a:pt x="73" y="17"/>
                      </a:cubicBezTo>
                      <a:cubicBezTo>
                        <a:pt x="73" y="17"/>
                        <a:pt x="73" y="17"/>
                        <a:pt x="73" y="17"/>
                      </a:cubicBezTo>
                      <a:cubicBezTo>
                        <a:pt x="74" y="17"/>
                        <a:pt x="74" y="17"/>
                        <a:pt x="75" y="16"/>
                      </a:cubicBezTo>
                      <a:cubicBezTo>
                        <a:pt x="76" y="16"/>
                        <a:pt x="76" y="16"/>
                        <a:pt x="76" y="15"/>
                      </a:cubicBezTo>
                      <a:cubicBezTo>
                        <a:pt x="76" y="15"/>
                        <a:pt x="76" y="15"/>
                        <a:pt x="77" y="15"/>
                      </a:cubicBezTo>
                      <a:cubicBezTo>
                        <a:pt x="77" y="15"/>
                        <a:pt x="77" y="15"/>
                        <a:pt x="78" y="15"/>
                      </a:cubicBezTo>
                      <a:cubicBezTo>
                        <a:pt x="78" y="15"/>
                        <a:pt x="78" y="15"/>
                        <a:pt x="79" y="15"/>
                      </a:cubicBezTo>
                      <a:cubicBezTo>
                        <a:pt x="79" y="15"/>
                        <a:pt x="80" y="15"/>
                        <a:pt x="80" y="14"/>
                      </a:cubicBezTo>
                      <a:cubicBezTo>
                        <a:pt x="80" y="14"/>
                        <a:pt x="80" y="14"/>
                        <a:pt x="80" y="15"/>
                      </a:cubicBezTo>
                      <a:cubicBezTo>
                        <a:pt x="80" y="15"/>
                        <a:pt x="80" y="15"/>
                        <a:pt x="81" y="15"/>
                      </a:cubicBezTo>
                      <a:cubicBezTo>
                        <a:pt x="81" y="15"/>
                        <a:pt x="81" y="15"/>
                        <a:pt x="82" y="15"/>
                      </a:cubicBezTo>
                      <a:cubicBezTo>
                        <a:pt x="82" y="15"/>
                        <a:pt x="83" y="15"/>
                        <a:pt x="83" y="15"/>
                      </a:cubicBezTo>
                      <a:cubicBezTo>
                        <a:pt x="83" y="15"/>
                        <a:pt x="83" y="15"/>
                        <a:pt x="83" y="15"/>
                      </a:cubicBezTo>
                      <a:cubicBezTo>
                        <a:pt x="83" y="14"/>
                        <a:pt x="84" y="14"/>
                        <a:pt x="83" y="13"/>
                      </a:cubicBezTo>
                      <a:cubicBezTo>
                        <a:pt x="83" y="13"/>
                        <a:pt x="83" y="13"/>
                        <a:pt x="83" y="13"/>
                      </a:cubicBezTo>
                      <a:cubicBezTo>
                        <a:pt x="83" y="12"/>
                        <a:pt x="83" y="12"/>
                        <a:pt x="83" y="12"/>
                      </a:cubicBezTo>
                      <a:cubicBezTo>
                        <a:pt x="83" y="12"/>
                        <a:pt x="83" y="12"/>
                        <a:pt x="83" y="12"/>
                      </a:cubicBezTo>
                      <a:cubicBezTo>
                        <a:pt x="83" y="12"/>
                        <a:pt x="83" y="12"/>
                        <a:pt x="83" y="12"/>
                      </a:cubicBezTo>
                      <a:cubicBezTo>
                        <a:pt x="83" y="12"/>
                        <a:pt x="83" y="12"/>
                        <a:pt x="83" y="12"/>
                      </a:cubicBezTo>
                      <a:cubicBezTo>
                        <a:pt x="84" y="12"/>
                        <a:pt x="84" y="12"/>
                        <a:pt x="85" y="12"/>
                      </a:cubicBezTo>
                      <a:cubicBezTo>
                        <a:pt x="85" y="12"/>
                        <a:pt x="86" y="12"/>
                        <a:pt x="86" y="12"/>
                      </a:cubicBezTo>
                      <a:cubicBezTo>
                        <a:pt x="87" y="12"/>
                        <a:pt x="87" y="11"/>
                        <a:pt x="87" y="11"/>
                      </a:cubicBezTo>
                      <a:cubicBezTo>
                        <a:pt x="87" y="11"/>
                        <a:pt x="88" y="12"/>
                        <a:pt x="88" y="12"/>
                      </a:cubicBezTo>
                      <a:cubicBezTo>
                        <a:pt x="88" y="12"/>
                        <a:pt x="89" y="12"/>
                        <a:pt x="89" y="12"/>
                      </a:cubicBezTo>
                      <a:cubicBezTo>
                        <a:pt x="90" y="13"/>
                        <a:pt x="90" y="13"/>
                        <a:pt x="91" y="13"/>
                      </a:cubicBezTo>
                      <a:cubicBezTo>
                        <a:pt x="92" y="13"/>
                        <a:pt x="92" y="13"/>
                        <a:pt x="93" y="13"/>
                      </a:cubicBezTo>
                      <a:cubicBezTo>
                        <a:pt x="93" y="13"/>
                        <a:pt x="93" y="13"/>
                        <a:pt x="93" y="13"/>
                      </a:cubicBezTo>
                      <a:cubicBezTo>
                        <a:pt x="93" y="13"/>
                        <a:pt x="94" y="12"/>
                        <a:pt x="95" y="12"/>
                      </a:cubicBezTo>
                      <a:cubicBezTo>
                        <a:pt x="95" y="12"/>
                        <a:pt x="95" y="12"/>
                        <a:pt x="95" y="12"/>
                      </a:cubicBezTo>
                      <a:cubicBezTo>
                        <a:pt x="95" y="13"/>
                        <a:pt x="96" y="13"/>
                        <a:pt x="96" y="13"/>
                      </a:cubicBezTo>
                      <a:cubicBezTo>
                        <a:pt x="97" y="13"/>
                        <a:pt x="97" y="12"/>
                        <a:pt x="98" y="12"/>
                      </a:cubicBezTo>
                      <a:cubicBezTo>
                        <a:pt x="98" y="12"/>
                        <a:pt x="99" y="11"/>
                        <a:pt x="99" y="11"/>
                      </a:cubicBezTo>
                      <a:cubicBezTo>
                        <a:pt x="99" y="10"/>
                        <a:pt x="99" y="10"/>
                        <a:pt x="99" y="9"/>
                      </a:cubicBezTo>
                      <a:cubicBezTo>
                        <a:pt x="100" y="9"/>
                        <a:pt x="100" y="8"/>
                        <a:pt x="100" y="8"/>
                      </a:cubicBezTo>
                      <a:cubicBezTo>
                        <a:pt x="100" y="7"/>
                        <a:pt x="100" y="7"/>
                        <a:pt x="101" y="6"/>
                      </a:cubicBezTo>
                      <a:cubicBezTo>
                        <a:pt x="102" y="5"/>
                        <a:pt x="102" y="4"/>
                        <a:pt x="103" y="4"/>
                      </a:cubicBezTo>
                      <a:cubicBezTo>
                        <a:pt x="103" y="4"/>
                        <a:pt x="103" y="3"/>
                        <a:pt x="103" y="2"/>
                      </a:cubicBezTo>
                      <a:moveTo>
                        <a:pt x="111" y="23"/>
                      </a:moveTo>
                      <a:cubicBezTo>
                        <a:pt x="111" y="23"/>
                        <a:pt x="111" y="23"/>
                        <a:pt x="110" y="23"/>
                      </a:cubicBezTo>
                      <a:cubicBezTo>
                        <a:pt x="110" y="23"/>
                        <a:pt x="109" y="23"/>
                        <a:pt x="109" y="23"/>
                      </a:cubicBezTo>
                      <a:cubicBezTo>
                        <a:pt x="108" y="24"/>
                        <a:pt x="108" y="24"/>
                        <a:pt x="109" y="24"/>
                      </a:cubicBezTo>
                      <a:cubicBezTo>
                        <a:pt x="109" y="25"/>
                        <a:pt x="109" y="25"/>
                        <a:pt x="109" y="26"/>
                      </a:cubicBezTo>
                      <a:cubicBezTo>
                        <a:pt x="109" y="26"/>
                        <a:pt x="108" y="26"/>
                        <a:pt x="108" y="26"/>
                      </a:cubicBezTo>
                      <a:cubicBezTo>
                        <a:pt x="108" y="26"/>
                        <a:pt x="108" y="26"/>
                        <a:pt x="108" y="27"/>
                      </a:cubicBezTo>
                      <a:cubicBezTo>
                        <a:pt x="108" y="27"/>
                        <a:pt x="109" y="27"/>
                        <a:pt x="109" y="27"/>
                      </a:cubicBezTo>
                      <a:cubicBezTo>
                        <a:pt x="109" y="28"/>
                        <a:pt x="109" y="27"/>
                        <a:pt x="109" y="28"/>
                      </a:cubicBezTo>
                      <a:cubicBezTo>
                        <a:pt x="108" y="28"/>
                        <a:pt x="108" y="28"/>
                        <a:pt x="108" y="28"/>
                      </a:cubicBezTo>
                      <a:cubicBezTo>
                        <a:pt x="108" y="28"/>
                        <a:pt x="109" y="29"/>
                        <a:pt x="109" y="30"/>
                      </a:cubicBezTo>
                      <a:cubicBezTo>
                        <a:pt x="109" y="30"/>
                        <a:pt x="109" y="30"/>
                        <a:pt x="109" y="31"/>
                      </a:cubicBezTo>
                      <a:cubicBezTo>
                        <a:pt x="110" y="31"/>
                        <a:pt x="110" y="31"/>
                        <a:pt x="111" y="30"/>
                      </a:cubicBezTo>
                      <a:cubicBezTo>
                        <a:pt x="111" y="30"/>
                        <a:pt x="111" y="30"/>
                        <a:pt x="112" y="30"/>
                      </a:cubicBezTo>
                      <a:cubicBezTo>
                        <a:pt x="112" y="30"/>
                        <a:pt x="113" y="30"/>
                        <a:pt x="113" y="30"/>
                      </a:cubicBezTo>
                      <a:cubicBezTo>
                        <a:pt x="114" y="30"/>
                        <a:pt x="113" y="30"/>
                        <a:pt x="114" y="29"/>
                      </a:cubicBezTo>
                      <a:cubicBezTo>
                        <a:pt x="114" y="29"/>
                        <a:pt x="114" y="29"/>
                        <a:pt x="115" y="30"/>
                      </a:cubicBezTo>
                      <a:cubicBezTo>
                        <a:pt x="115" y="30"/>
                        <a:pt x="116" y="29"/>
                        <a:pt x="116" y="29"/>
                      </a:cubicBezTo>
                      <a:cubicBezTo>
                        <a:pt x="117" y="29"/>
                        <a:pt x="117" y="29"/>
                        <a:pt x="117" y="28"/>
                      </a:cubicBezTo>
                      <a:cubicBezTo>
                        <a:pt x="117" y="28"/>
                        <a:pt x="117" y="27"/>
                        <a:pt x="117" y="27"/>
                      </a:cubicBezTo>
                      <a:cubicBezTo>
                        <a:pt x="117" y="26"/>
                        <a:pt x="118" y="25"/>
                        <a:pt x="118" y="25"/>
                      </a:cubicBezTo>
                      <a:cubicBezTo>
                        <a:pt x="119" y="24"/>
                        <a:pt x="118" y="24"/>
                        <a:pt x="118" y="23"/>
                      </a:cubicBezTo>
                      <a:cubicBezTo>
                        <a:pt x="118" y="23"/>
                        <a:pt x="117" y="23"/>
                        <a:pt x="117" y="23"/>
                      </a:cubicBezTo>
                      <a:cubicBezTo>
                        <a:pt x="116" y="23"/>
                        <a:pt x="115" y="23"/>
                        <a:pt x="115" y="23"/>
                      </a:cubicBezTo>
                      <a:cubicBezTo>
                        <a:pt x="114" y="23"/>
                        <a:pt x="114" y="23"/>
                        <a:pt x="113" y="23"/>
                      </a:cubicBezTo>
                      <a:cubicBezTo>
                        <a:pt x="112" y="24"/>
                        <a:pt x="112" y="24"/>
                        <a:pt x="111" y="23"/>
                      </a:cubicBezTo>
                      <a:moveTo>
                        <a:pt x="104" y="26"/>
                      </a:moveTo>
                      <a:cubicBezTo>
                        <a:pt x="104" y="27"/>
                        <a:pt x="104" y="27"/>
                        <a:pt x="104" y="27"/>
                      </a:cubicBezTo>
                      <a:cubicBezTo>
                        <a:pt x="103" y="28"/>
                        <a:pt x="103" y="28"/>
                        <a:pt x="103" y="29"/>
                      </a:cubicBezTo>
                      <a:cubicBezTo>
                        <a:pt x="103" y="29"/>
                        <a:pt x="103" y="29"/>
                        <a:pt x="104" y="28"/>
                      </a:cubicBezTo>
                      <a:cubicBezTo>
                        <a:pt x="104" y="28"/>
                        <a:pt x="104" y="28"/>
                        <a:pt x="105" y="27"/>
                      </a:cubicBezTo>
                      <a:cubicBezTo>
                        <a:pt x="105" y="27"/>
                        <a:pt x="106" y="27"/>
                        <a:pt x="106" y="26"/>
                      </a:cubicBezTo>
                      <a:cubicBezTo>
                        <a:pt x="106" y="26"/>
                        <a:pt x="106" y="25"/>
                        <a:pt x="105" y="25"/>
                      </a:cubicBezTo>
                      <a:cubicBezTo>
                        <a:pt x="105" y="25"/>
                        <a:pt x="104" y="25"/>
                        <a:pt x="104" y="26"/>
                      </a:cubicBezTo>
                      <a:moveTo>
                        <a:pt x="111" y="21"/>
                      </a:moveTo>
                      <a:cubicBezTo>
                        <a:pt x="110" y="21"/>
                        <a:pt x="110" y="22"/>
                        <a:pt x="110" y="22"/>
                      </a:cubicBezTo>
                      <a:cubicBezTo>
                        <a:pt x="109" y="22"/>
                        <a:pt x="110" y="22"/>
                        <a:pt x="111" y="22"/>
                      </a:cubicBezTo>
                      <a:cubicBezTo>
                        <a:pt x="111" y="22"/>
                        <a:pt x="112" y="22"/>
                        <a:pt x="112" y="22"/>
                      </a:cubicBezTo>
                      <a:cubicBezTo>
                        <a:pt x="113" y="22"/>
                        <a:pt x="113" y="21"/>
                        <a:pt x="113" y="21"/>
                      </a:cubicBezTo>
                      <a:cubicBezTo>
                        <a:pt x="113" y="21"/>
                        <a:pt x="112" y="21"/>
                        <a:pt x="111" y="21"/>
                      </a:cubicBezTo>
                      <a:moveTo>
                        <a:pt x="107" y="23"/>
                      </a:moveTo>
                      <a:cubicBezTo>
                        <a:pt x="107" y="23"/>
                        <a:pt x="106" y="24"/>
                        <a:pt x="107" y="24"/>
                      </a:cubicBezTo>
                      <a:cubicBezTo>
                        <a:pt x="107" y="24"/>
                        <a:pt x="108" y="23"/>
                        <a:pt x="108" y="23"/>
                      </a:cubicBezTo>
                      <a:cubicBezTo>
                        <a:pt x="108" y="23"/>
                        <a:pt x="108" y="22"/>
                        <a:pt x="108" y="22"/>
                      </a:cubicBezTo>
                      <a:cubicBezTo>
                        <a:pt x="107" y="22"/>
                        <a:pt x="107" y="22"/>
                        <a:pt x="107" y="23"/>
                      </a:cubicBezTo>
                      <a:moveTo>
                        <a:pt x="110" y="19"/>
                      </a:moveTo>
                      <a:cubicBezTo>
                        <a:pt x="110" y="20"/>
                        <a:pt x="110" y="20"/>
                        <a:pt x="109" y="21"/>
                      </a:cubicBezTo>
                      <a:cubicBezTo>
                        <a:pt x="109" y="21"/>
                        <a:pt x="109" y="21"/>
                        <a:pt x="109" y="21"/>
                      </a:cubicBezTo>
                      <a:cubicBezTo>
                        <a:pt x="109" y="21"/>
                        <a:pt x="110" y="21"/>
                        <a:pt x="110" y="20"/>
                      </a:cubicBezTo>
                      <a:cubicBezTo>
                        <a:pt x="111" y="20"/>
                        <a:pt x="111" y="20"/>
                        <a:pt x="111" y="20"/>
                      </a:cubicBezTo>
                      <a:cubicBezTo>
                        <a:pt x="111" y="19"/>
                        <a:pt x="111" y="19"/>
                        <a:pt x="110" y="19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438" name="Freeform 187"/>
                <p:cNvSpPr>
                  <a:spLocks noEditPoints="1"/>
                </p:cNvSpPr>
                <p:nvPr/>
              </p:nvSpPr>
              <p:spPr bwMode="auto">
                <a:xfrm>
                  <a:off x="3095" y="2677"/>
                  <a:ext cx="167" cy="553"/>
                </a:xfrm>
                <a:custGeom>
                  <a:avLst/>
                  <a:gdLst>
                    <a:gd name="T0" fmla="*/ 43 w 63"/>
                    <a:gd name="T1" fmla="*/ 179 h 208"/>
                    <a:gd name="T2" fmla="*/ 40 w 63"/>
                    <a:gd name="T3" fmla="*/ 167 h 208"/>
                    <a:gd name="T4" fmla="*/ 45 w 63"/>
                    <a:gd name="T5" fmla="*/ 154 h 208"/>
                    <a:gd name="T6" fmla="*/ 44 w 63"/>
                    <a:gd name="T7" fmla="*/ 143 h 208"/>
                    <a:gd name="T8" fmla="*/ 45 w 63"/>
                    <a:gd name="T9" fmla="*/ 137 h 208"/>
                    <a:gd name="T10" fmla="*/ 43 w 63"/>
                    <a:gd name="T11" fmla="*/ 125 h 208"/>
                    <a:gd name="T12" fmla="*/ 45 w 63"/>
                    <a:gd name="T13" fmla="*/ 109 h 208"/>
                    <a:gd name="T14" fmla="*/ 49 w 63"/>
                    <a:gd name="T15" fmla="*/ 90 h 208"/>
                    <a:gd name="T16" fmla="*/ 49 w 63"/>
                    <a:gd name="T17" fmla="*/ 74 h 208"/>
                    <a:gd name="T18" fmla="*/ 50 w 63"/>
                    <a:gd name="T19" fmla="*/ 61 h 208"/>
                    <a:gd name="T20" fmla="*/ 56 w 63"/>
                    <a:gd name="T21" fmla="*/ 41 h 208"/>
                    <a:gd name="T22" fmla="*/ 59 w 63"/>
                    <a:gd name="T23" fmla="*/ 23 h 208"/>
                    <a:gd name="T24" fmla="*/ 53 w 63"/>
                    <a:gd name="T25" fmla="*/ 7 h 208"/>
                    <a:gd name="T26" fmla="*/ 48 w 63"/>
                    <a:gd name="T27" fmla="*/ 19 h 208"/>
                    <a:gd name="T28" fmla="*/ 45 w 63"/>
                    <a:gd name="T29" fmla="*/ 50 h 208"/>
                    <a:gd name="T30" fmla="*/ 43 w 63"/>
                    <a:gd name="T31" fmla="*/ 77 h 208"/>
                    <a:gd name="T32" fmla="*/ 37 w 63"/>
                    <a:gd name="T33" fmla="*/ 98 h 208"/>
                    <a:gd name="T34" fmla="*/ 36 w 63"/>
                    <a:gd name="T35" fmla="*/ 115 h 208"/>
                    <a:gd name="T36" fmla="*/ 38 w 63"/>
                    <a:gd name="T37" fmla="*/ 124 h 208"/>
                    <a:gd name="T38" fmla="*/ 41 w 63"/>
                    <a:gd name="T39" fmla="*/ 127 h 208"/>
                    <a:gd name="T40" fmla="*/ 40 w 63"/>
                    <a:gd name="T41" fmla="*/ 131 h 208"/>
                    <a:gd name="T42" fmla="*/ 40 w 63"/>
                    <a:gd name="T43" fmla="*/ 143 h 208"/>
                    <a:gd name="T44" fmla="*/ 37 w 63"/>
                    <a:gd name="T45" fmla="*/ 148 h 208"/>
                    <a:gd name="T46" fmla="*/ 34 w 63"/>
                    <a:gd name="T47" fmla="*/ 151 h 208"/>
                    <a:gd name="T48" fmla="*/ 33 w 63"/>
                    <a:gd name="T49" fmla="*/ 154 h 208"/>
                    <a:gd name="T50" fmla="*/ 36 w 63"/>
                    <a:gd name="T51" fmla="*/ 160 h 208"/>
                    <a:gd name="T52" fmla="*/ 35 w 63"/>
                    <a:gd name="T53" fmla="*/ 164 h 208"/>
                    <a:gd name="T54" fmla="*/ 35 w 63"/>
                    <a:gd name="T55" fmla="*/ 168 h 208"/>
                    <a:gd name="T56" fmla="*/ 36 w 63"/>
                    <a:gd name="T57" fmla="*/ 173 h 208"/>
                    <a:gd name="T58" fmla="*/ 35 w 63"/>
                    <a:gd name="T59" fmla="*/ 176 h 208"/>
                    <a:gd name="T60" fmla="*/ 37 w 63"/>
                    <a:gd name="T61" fmla="*/ 181 h 208"/>
                    <a:gd name="T62" fmla="*/ 39 w 63"/>
                    <a:gd name="T63" fmla="*/ 182 h 208"/>
                    <a:gd name="T64" fmla="*/ 48 w 63"/>
                    <a:gd name="T65" fmla="*/ 190 h 208"/>
                    <a:gd name="T66" fmla="*/ 47 w 63"/>
                    <a:gd name="T67" fmla="*/ 192 h 208"/>
                    <a:gd name="T68" fmla="*/ 48 w 63"/>
                    <a:gd name="T69" fmla="*/ 197 h 208"/>
                    <a:gd name="T70" fmla="*/ 10 w 63"/>
                    <a:gd name="T71" fmla="*/ 82 h 208"/>
                    <a:gd name="T72" fmla="*/ 36 w 63"/>
                    <a:gd name="T73" fmla="*/ 131 h 208"/>
                    <a:gd name="T74" fmla="*/ 39 w 63"/>
                    <a:gd name="T75" fmla="*/ 142 h 208"/>
                    <a:gd name="T76" fmla="*/ 34 w 63"/>
                    <a:gd name="T77" fmla="*/ 140 h 208"/>
                    <a:gd name="T78" fmla="*/ 36 w 63"/>
                    <a:gd name="T79" fmla="*/ 147 h 208"/>
                    <a:gd name="T80" fmla="*/ 30 w 63"/>
                    <a:gd name="T81" fmla="*/ 149 h 208"/>
                    <a:gd name="T82" fmla="*/ 28 w 63"/>
                    <a:gd name="T83" fmla="*/ 153 h 208"/>
                    <a:gd name="T84" fmla="*/ 33 w 63"/>
                    <a:gd name="T85" fmla="*/ 163 h 208"/>
                    <a:gd name="T86" fmla="*/ 28 w 63"/>
                    <a:gd name="T87" fmla="*/ 162 h 208"/>
                    <a:gd name="T88" fmla="*/ 33 w 63"/>
                    <a:gd name="T89" fmla="*/ 171 h 208"/>
                    <a:gd name="T90" fmla="*/ 30 w 63"/>
                    <a:gd name="T91" fmla="*/ 170 h 208"/>
                    <a:gd name="T92" fmla="*/ 28 w 63"/>
                    <a:gd name="T93" fmla="*/ 167 h 208"/>
                    <a:gd name="T94" fmla="*/ 35 w 63"/>
                    <a:gd name="T95" fmla="*/ 177 h 208"/>
                    <a:gd name="T96" fmla="*/ 31 w 63"/>
                    <a:gd name="T97" fmla="*/ 175 h 208"/>
                    <a:gd name="T98" fmla="*/ 32 w 63"/>
                    <a:gd name="T99" fmla="*/ 182 h 208"/>
                    <a:gd name="T100" fmla="*/ 39 w 63"/>
                    <a:gd name="T101" fmla="*/ 189 h 208"/>
                    <a:gd name="T102" fmla="*/ 36 w 63"/>
                    <a:gd name="T103" fmla="*/ 188 h 208"/>
                    <a:gd name="T104" fmla="*/ 39 w 63"/>
                    <a:gd name="T105" fmla="*/ 191 h 208"/>
                    <a:gd name="T106" fmla="*/ 34 w 63"/>
                    <a:gd name="T107" fmla="*/ 191 h 208"/>
                    <a:gd name="T108" fmla="*/ 40 w 63"/>
                    <a:gd name="T109" fmla="*/ 195 h 208"/>
                    <a:gd name="T110" fmla="*/ 40 w 63"/>
                    <a:gd name="T111" fmla="*/ 198 h 208"/>
                    <a:gd name="T112" fmla="*/ 39 w 63"/>
                    <a:gd name="T113" fmla="*/ 199 h 208"/>
                    <a:gd name="T114" fmla="*/ 46 w 63"/>
                    <a:gd name="T115" fmla="*/ 198 h 208"/>
                    <a:gd name="T116" fmla="*/ 52 w 63"/>
                    <a:gd name="T117" fmla="*/ 197 h 208"/>
                    <a:gd name="T118" fmla="*/ 50 w 63"/>
                    <a:gd name="T119" fmla="*/ 202 h 208"/>
                    <a:gd name="T120" fmla="*/ 58 w 63"/>
                    <a:gd name="T121" fmla="*/ 205 h 208"/>
                    <a:gd name="T122" fmla="*/ 56 w 63"/>
                    <a:gd name="T123" fmla="*/ 205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63" h="208">
                      <a:moveTo>
                        <a:pt x="61" y="187"/>
                      </a:moveTo>
                      <a:cubicBezTo>
                        <a:pt x="60" y="187"/>
                        <a:pt x="58" y="186"/>
                        <a:pt x="58" y="186"/>
                      </a:cubicBezTo>
                      <a:cubicBezTo>
                        <a:pt x="58" y="186"/>
                        <a:pt x="58" y="186"/>
                        <a:pt x="58" y="186"/>
                      </a:cubicBezTo>
                      <a:cubicBezTo>
                        <a:pt x="57" y="186"/>
                        <a:pt x="56" y="186"/>
                        <a:pt x="54" y="186"/>
                      </a:cubicBezTo>
                      <a:cubicBezTo>
                        <a:pt x="53" y="186"/>
                        <a:pt x="52" y="186"/>
                        <a:pt x="51" y="186"/>
                      </a:cubicBezTo>
                      <a:cubicBezTo>
                        <a:pt x="51" y="186"/>
                        <a:pt x="50" y="186"/>
                        <a:pt x="50" y="186"/>
                      </a:cubicBezTo>
                      <a:cubicBezTo>
                        <a:pt x="50" y="186"/>
                        <a:pt x="48" y="186"/>
                        <a:pt x="47" y="186"/>
                      </a:cubicBezTo>
                      <a:cubicBezTo>
                        <a:pt x="46" y="186"/>
                        <a:pt x="45" y="186"/>
                        <a:pt x="45" y="186"/>
                      </a:cubicBezTo>
                      <a:cubicBezTo>
                        <a:pt x="45" y="185"/>
                        <a:pt x="45" y="185"/>
                        <a:pt x="45" y="185"/>
                      </a:cubicBezTo>
                      <a:cubicBezTo>
                        <a:pt x="45" y="185"/>
                        <a:pt x="44" y="185"/>
                        <a:pt x="44" y="184"/>
                      </a:cubicBezTo>
                      <a:cubicBezTo>
                        <a:pt x="44" y="184"/>
                        <a:pt x="43" y="184"/>
                        <a:pt x="43" y="184"/>
                      </a:cubicBezTo>
                      <a:cubicBezTo>
                        <a:pt x="43" y="183"/>
                        <a:pt x="43" y="183"/>
                        <a:pt x="43" y="183"/>
                      </a:cubicBezTo>
                      <a:cubicBezTo>
                        <a:pt x="43" y="182"/>
                        <a:pt x="43" y="182"/>
                        <a:pt x="43" y="182"/>
                      </a:cubicBezTo>
                      <a:cubicBezTo>
                        <a:pt x="43" y="182"/>
                        <a:pt x="44" y="182"/>
                        <a:pt x="43" y="181"/>
                      </a:cubicBezTo>
                      <a:cubicBezTo>
                        <a:pt x="43" y="181"/>
                        <a:pt x="43" y="181"/>
                        <a:pt x="43" y="181"/>
                      </a:cubicBezTo>
                      <a:cubicBezTo>
                        <a:pt x="43" y="181"/>
                        <a:pt x="43" y="181"/>
                        <a:pt x="43" y="180"/>
                      </a:cubicBezTo>
                      <a:cubicBezTo>
                        <a:pt x="43" y="180"/>
                        <a:pt x="43" y="180"/>
                        <a:pt x="43" y="179"/>
                      </a:cubicBezTo>
                      <a:cubicBezTo>
                        <a:pt x="43" y="179"/>
                        <a:pt x="43" y="179"/>
                        <a:pt x="43" y="179"/>
                      </a:cubicBezTo>
                      <a:cubicBezTo>
                        <a:pt x="43" y="178"/>
                        <a:pt x="43" y="178"/>
                        <a:pt x="43" y="178"/>
                      </a:cubicBezTo>
                      <a:cubicBezTo>
                        <a:pt x="43" y="178"/>
                        <a:pt x="43" y="178"/>
                        <a:pt x="43" y="178"/>
                      </a:cubicBezTo>
                      <a:cubicBezTo>
                        <a:pt x="42" y="178"/>
                        <a:pt x="42" y="178"/>
                        <a:pt x="42" y="178"/>
                      </a:cubicBezTo>
                      <a:cubicBezTo>
                        <a:pt x="42" y="178"/>
                        <a:pt x="42" y="178"/>
                        <a:pt x="42" y="178"/>
                      </a:cubicBezTo>
                      <a:cubicBezTo>
                        <a:pt x="41" y="178"/>
                        <a:pt x="41" y="178"/>
                        <a:pt x="40" y="178"/>
                      </a:cubicBezTo>
                      <a:cubicBezTo>
                        <a:pt x="40" y="179"/>
                        <a:pt x="39" y="179"/>
                        <a:pt x="39" y="179"/>
                      </a:cubicBezTo>
                      <a:cubicBezTo>
                        <a:pt x="39" y="178"/>
                        <a:pt x="39" y="178"/>
                        <a:pt x="39" y="177"/>
                      </a:cubicBezTo>
                      <a:cubicBezTo>
                        <a:pt x="39" y="177"/>
                        <a:pt x="39" y="177"/>
                        <a:pt x="39" y="176"/>
                      </a:cubicBezTo>
                      <a:cubicBezTo>
                        <a:pt x="39" y="176"/>
                        <a:pt x="39" y="176"/>
                        <a:pt x="38" y="176"/>
                      </a:cubicBezTo>
                      <a:cubicBezTo>
                        <a:pt x="38" y="176"/>
                        <a:pt x="38" y="175"/>
                        <a:pt x="38" y="175"/>
                      </a:cubicBezTo>
                      <a:cubicBezTo>
                        <a:pt x="37" y="175"/>
                        <a:pt x="37" y="175"/>
                        <a:pt x="37" y="174"/>
                      </a:cubicBezTo>
                      <a:cubicBezTo>
                        <a:pt x="37" y="173"/>
                        <a:pt x="37" y="173"/>
                        <a:pt x="37" y="173"/>
                      </a:cubicBezTo>
                      <a:cubicBezTo>
                        <a:pt x="37" y="171"/>
                        <a:pt x="38" y="171"/>
                        <a:pt x="38" y="170"/>
                      </a:cubicBezTo>
                      <a:cubicBezTo>
                        <a:pt x="38" y="170"/>
                        <a:pt x="38" y="170"/>
                        <a:pt x="38" y="170"/>
                      </a:cubicBezTo>
                      <a:cubicBezTo>
                        <a:pt x="38" y="169"/>
                        <a:pt x="38" y="169"/>
                        <a:pt x="38" y="169"/>
                      </a:cubicBezTo>
                      <a:cubicBezTo>
                        <a:pt x="39" y="169"/>
                        <a:pt x="39" y="169"/>
                        <a:pt x="39" y="169"/>
                      </a:cubicBezTo>
                      <a:cubicBezTo>
                        <a:pt x="39" y="169"/>
                        <a:pt x="39" y="169"/>
                        <a:pt x="40" y="168"/>
                      </a:cubicBezTo>
                      <a:cubicBezTo>
                        <a:pt x="40" y="168"/>
                        <a:pt x="40" y="168"/>
                        <a:pt x="40" y="167"/>
                      </a:cubicBezTo>
                      <a:cubicBezTo>
                        <a:pt x="41" y="167"/>
                        <a:pt x="41" y="167"/>
                        <a:pt x="41" y="167"/>
                      </a:cubicBezTo>
                      <a:cubicBezTo>
                        <a:pt x="41" y="167"/>
                        <a:pt x="42" y="166"/>
                        <a:pt x="41" y="166"/>
                      </a:cubicBezTo>
                      <a:cubicBezTo>
                        <a:pt x="41" y="165"/>
                        <a:pt x="42" y="165"/>
                        <a:pt x="42" y="165"/>
                      </a:cubicBezTo>
                      <a:cubicBezTo>
                        <a:pt x="42" y="164"/>
                        <a:pt x="42" y="164"/>
                        <a:pt x="42" y="164"/>
                      </a:cubicBezTo>
                      <a:cubicBezTo>
                        <a:pt x="42" y="164"/>
                        <a:pt x="42" y="164"/>
                        <a:pt x="42" y="164"/>
                      </a:cubicBezTo>
                      <a:cubicBezTo>
                        <a:pt x="42" y="163"/>
                        <a:pt x="43" y="163"/>
                        <a:pt x="43" y="163"/>
                      </a:cubicBezTo>
                      <a:cubicBezTo>
                        <a:pt x="43" y="162"/>
                        <a:pt x="42" y="162"/>
                        <a:pt x="42" y="162"/>
                      </a:cubicBezTo>
                      <a:cubicBezTo>
                        <a:pt x="42" y="161"/>
                        <a:pt x="42" y="161"/>
                        <a:pt x="42" y="161"/>
                      </a:cubicBezTo>
                      <a:cubicBezTo>
                        <a:pt x="42" y="160"/>
                        <a:pt x="42" y="160"/>
                        <a:pt x="42" y="160"/>
                      </a:cubicBezTo>
                      <a:cubicBezTo>
                        <a:pt x="42" y="160"/>
                        <a:pt x="42" y="159"/>
                        <a:pt x="42" y="159"/>
                      </a:cubicBezTo>
                      <a:cubicBezTo>
                        <a:pt x="42" y="158"/>
                        <a:pt x="42" y="158"/>
                        <a:pt x="43" y="158"/>
                      </a:cubicBezTo>
                      <a:cubicBezTo>
                        <a:pt x="43" y="158"/>
                        <a:pt x="43" y="158"/>
                        <a:pt x="43" y="158"/>
                      </a:cubicBezTo>
                      <a:cubicBezTo>
                        <a:pt x="43" y="157"/>
                        <a:pt x="43" y="157"/>
                        <a:pt x="44" y="157"/>
                      </a:cubicBezTo>
                      <a:cubicBezTo>
                        <a:pt x="44" y="157"/>
                        <a:pt x="44" y="157"/>
                        <a:pt x="44" y="157"/>
                      </a:cubicBezTo>
                      <a:cubicBezTo>
                        <a:pt x="44" y="157"/>
                        <a:pt x="44" y="156"/>
                        <a:pt x="44" y="156"/>
                      </a:cubicBezTo>
                      <a:cubicBezTo>
                        <a:pt x="44" y="156"/>
                        <a:pt x="44" y="156"/>
                        <a:pt x="44" y="155"/>
                      </a:cubicBezTo>
                      <a:cubicBezTo>
                        <a:pt x="44" y="155"/>
                        <a:pt x="44" y="155"/>
                        <a:pt x="45" y="154"/>
                      </a:cubicBezTo>
                      <a:cubicBezTo>
                        <a:pt x="45" y="154"/>
                        <a:pt x="45" y="154"/>
                        <a:pt x="45" y="154"/>
                      </a:cubicBezTo>
                      <a:cubicBezTo>
                        <a:pt x="45" y="154"/>
                        <a:pt x="45" y="153"/>
                        <a:pt x="45" y="153"/>
                      </a:cubicBezTo>
                      <a:cubicBezTo>
                        <a:pt x="45" y="153"/>
                        <a:pt x="45" y="153"/>
                        <a:pt x="45" y="153"/>
                      </a:cubicBezTo>
                      <a:cubicBezTo>
                        <a:pt x="45" y="152"/>
                        <a:pt x="45" y="151"/>
                        <a:pt x="45" y="151"/>
                      </a:cubicBezTo>
                      <a:cubicBezTo>
                        <a:pt x="45" y="151"/>
                        <a:pt x="45" y="151"/>
                        <a:pt x="45" y="151"/>
                      </a:cubicBezTo>
                      <a:cubicBezTo>
                        <a:pt x="45" y="150"/>
                        <a:pt x="45" y="150"/>
                        <a:pt x="45" y="150"/>
                      </a:cubicBezTo>
                      <a:cubicBezTo>
                        <a:pt x="45" y="150"/>
                        <a:pt x="45" y="150"/>
                        <a:pt x="45" y="149"/>
                      </a:cubicBezTo>
                      <a:cubicBezTo>
                        <a:pt x="45" y="149"/>
                        <a:pt x="45" y="149"/>
                        <a:pt x="45" y="148"/>
                      </a:cubicBezTo>
                      <a:cubicBezTo>
                        <a:pt x="45" y="148"/>
                        <a:pt x="45" y="148"/>
                        <a:pt x="45" y="148"/>
                      </a:cubicBezTo>
                      <a:cubicBezTo>
                        <a:pt x="45" y="147"/>
                        <a:pt x="45" y="147"/>
                        <a:pt x="45" y="147"/>
                      </a:cubicBezTo>
                      <a:cubicBezTo>
                        <a:pt x="46" y="147"/>
                        <a:pt x="46" y="146"/>
                        <a:pt x="46" y="146"/>
                      </a:cubicBezTo>
                      <a:cubicBezTo>
                        <a:pt x="46" y="146"/>
                        <a:pt x="46" y="146"/>
                        <a:pt x="46" y="146"/>
                      </a:cubicBezTo>
                      <a:cubicBezTo>
                        <a:pt x="46" y="146"/>
                        <a:pt x="46" y="146"/>
                        <a:pt x="46" y="145"/>
                      </a:cubicBezTo>
                      <a:cubicBezTo>
                        <a:pt x="46" y="145"/>
                        <a:pt x="45" y="144"/>
                        <a:pt x="45" y="144"/>
                      </a:cubicBezTo>
                      <a:cubicBezTo>
                        <a:pt x="45" y="144"/>
                        <a:pt x="45" y="144"/>
                        <a:pt x="45" y="144"/>
                      </a:cubicBezTo>
                      <a:cubicBezTo>
                        <a:pt x="45" y="144"/>
                        <a:pt x="45" y="144"/>
                        <a:pt x="45" y="144"/>
                      </a:cubicBezTo>
                      <a:cubicBezTo>
                        <a:pt x="45" y="144"/>
                        <a:pt x="45" y="144"/>
                        <a:pt x="45" y="144"/>
                      </a:cubicBezTo>
                      <a:cubicBezTo>
                        <a:pt x="45" y="144"/>
                        <a:pt x="45" y="144"/>
                        <a:pt x="45" y="144"/>
                      </a:cubicBezTo>
                      <a:cubicBezTo>
                        <a:pt x="44" y="144"/>
                        <a:pt x="44" y="143"/>
                        <a:pt x="44" y="143"/>
                      </a:cubicBezTo>
                      <a:cubicBezTo>
                        <a:pt x="43" y="143"/>
                        <a:pt x="43" y="143"/>
                        <a:pt x="43" y="142"/>
                      </a:cubicBezTo>
                      <a:cubicBezTo>
                        <a:pt x="43" y="142"/>
                        <a:pt x="43" y="142"/>
                        <a:pt x="43" y="142"/>
                      </a:cubicBezTo>
                      <a:cubicBezTo>
                        <a:pt x="43" y="142"/>
                        <a:pt x="43" y="142"/>
                        <a:pt x="43" y="142"/>
                      </a:cubicBezTo>
                      <a:cubicBezTo>
                        <a:pt x="43" y="142"/>
                        <a:pt x="43" y="142"/>
                        <a:pt x="43" y="142"/>
                      </a:cubicBezTo>
                      <a:cubicBezTo>
                        <a:pt x="44" y="142"/>
                        <a:pt x="44" y="142"/>
                        <a:pt x="45" y="142"/>
                      </a:cubicBezTo>
                      <a:cubicBezTo>
                        <a:pt x="45" y="142"/>
                        <a:pt x="46" y="142"/>
                        <a:pt x="46" y="142"/>
                      </a:cubicBezTo>
                      <a:cubicBezTo>
                        <a:pt x="46" y="142"/>
                        <a:pt x="46" y="142"/>
                        <a:pt x="46" y="142"/>
                      </a:cubicBezTo>
                      <a:cubicBezTo>
                        <a:pt x="47" y="142"/>
                        <a:pt x="47" y="142"/>
                        <a:pt x="47" y="142"/>
                      </a:cubicBezTo>
                      <a:cubicBezTo>
                        <a:pt x="47" y="142"/>
                        <a:pt x="47" y="142"/>
                        <a:pt x="47" y="141"/>
                      </a:cubicBezTo>
                      <a:cubicBezTo>
                        <a:pt x="47" y="141"/>
                        <a:pt x="47" y="141"/>
                        <a:pt x="47" y="141"/>
                      </a:cubicBezTo>
                      <a:cubicBezTo>
                        <a:pt x="47" y="141"/>
                        <a:pt x="47" y="141"/>
                        <a:pt x="47" y="141"/>
                      </a:cubicBezTo>
                      <a:cubicBezTo>
                        <a:pt x="47" y="141"/>
                        <a:pt x="47" y="141"/>
                        <a:pt x="47" y="140"/>
                      </a:cubicBezTo>
                      <a:cubicBezTo>
                        <a:pt x="46" y="140"/>
                        <a:pt x="46" y="140"/>
                        <a:pt x="46" y="140"/>
                      </a:cubicBezTo>
                      <a:cubicBezTo>
                        <a:pt x="45" y="140"/>
                        <a:pt x="45" y="140"/>
                        <a:pt x="45" y="140"/>
                      </a:cubicBezTo>
                      <a:cubicBezTo>
                        <a:pt x="44" y="140"/>
                        <a:pt x="44" y="140"/>
                        <a:pt x="44" y="139"/>
                      </a:cubicBezTo>
                      <a:cubicBezTo>
                        <a:pt x="44" y="139"/>
                        <a:pt x="44" y="139"/>
                        <a:pt x="44" y="139"/>
                      </a:cubicBezTo>
                      <a:cubicBezTo>
                        <a:pt x="44" y="139"/>
                        <a:pt x="44" y="138"/>
                        <a:pt x="45" y="138"/>
                      </a:cubicBezTo>
                      <a:cubicBezTo>
                        <a:pt x="45" y="138"/>
                        <a:pt x="45" y="137"/>
                        <a:pt x="45" y="137"/>
                      </a:cubicBezTo>
                      <a:cubicBezTo>
                        <a:pt x="45" y="137"/>
                        <a:pt x="45" y="137"/>
                        <a:pt x="44" y="136"/>
                      </a:cubicBezTo>
                      <a:cubicBezTo>
                        <a:pt x="44" y="136"/>
                        <a:pt x="44" y="136"/>
                        <a:pt x="44" y="136"/>
                      </a:cubicBezTo>
                      <a:cubicBezTo>
                        <a:pt x="44" y="135"/>
                        <a:pt x="44" y="135"/>
                        <a:pt x="44" y="135"/>
                      </a:cubicBezTo>
                      <a:cubicBezTo>
                        <a:pt x="44" y="135"/>
                        <a:pt x="44" y="135"/>
                        <a:pt x="44" y="135"/>
                      </a:cubicBezTo>
                      <a:cubicBezTo>
                        <a:pt x="44" y="134"/>
                        <a:pt x="44" y="134"/>
                        <a:pt x="44" y="134"/>
                      </a:cubicBezTo>
                      <a:cubicBezTo>
                        <a:pt x="44" y="133"/>
                        <a:pt x="44" y="133"/>
                        <a:pt x="44" y="133"/>
                      </a:cubicBezTo>
                      <a:cubicBezTo>
                        <a:pt x="44" y="133"/>
                        <a:pt x="44" y="133"/>
                        <a:pt x="44" y="133"/>
                      </a:cubicBezTo>
                      <a:cubicBezTo>
                        <a:pt x="44" y="133"/>
                        <a:pt x="44" y="133"/>
                        <a:pt x="44" y="133"/>
                      </a:cubicBezTo>
                      <a:cubicBezTo>
                        <a:pt x="43" y="133"/>
                        <a:pt x="43" y="133"/>
                        <a:pt x="43" y="133"/>
                      </a:cubicBezTo>
                      <a:cubicBezTo>
                        <a:pt x="43" y="132"/>
                        <a:pt x="43" y="132"/>
                        <a:pt x="43" y="132"/>
                      </a:cubicBezTo>
                      <a:cubicBezTo>
                        <a:pt x="43" y="132"/>
                        <a:pt x="43" y="131"/>
                        <a:pt x="43" y="131"/>
                      </a:cubicBezTo>
                      <a:cubicBezTo>
                        <a:pt x="43" y="130"/>
                        <a:pt x="43" y="130"/>
                        <a:pt x="43" y="130"/>
                      </a:cubicBezTo>
                      <a:cubicBezTo>
                        <a:pt x="43" y="130"/>
                        <a:pt x="43" y="130"/>
                        <a:pt x="43" y="130"/>
                      </a:cubicBezTo>
                      <a:cubicBezTo>
                        <a:pt x="43" y="129"/>
                        <a:pt x="42" y="128"/>
                        <a:pt x="43" y="128"/>
                      </a:cubicBezTo>
                      <a:cubicBezTo>
                        <a:pt x="43" y="127"/>
                        <a:pt x="43" y="127"/>
                        <a:pt x="44" y="127"/>
                      </a:cubicBezTo>
                      <a:cubicBezTo>
                        <a:pt x="44" y="127"/>
                        <a:pt x="44" y="127"/>
                        <a:pt x="44" y="127"/>
                      </a:cubicBezTo>
                      <a:cubicBezTo>
                        <a:pt x="44" y="127"/>
                        <a:pt x="44" y="127"/>
                        <a:pt x="44" y="126"/>
                      </a:cubicBezTo>
                      <a:cubicBezTo>
                        <a:pt x="44" y="126"/>
                        <a:pt x="44" y="126"/>
                        <a:pt x="43" y="125"/>
                      </a:cubicBezTo>
                      <a:cubicBezTo>
                        <a:pt x="43" y="125"/>
                        <a:pt x="43" y="124"/>
                        <a:pt x="43" y="124"/>
                      </a:cubicBezTo>
                      <a:cubicBezTo>
                        <a:pt x="43" y="124"/>
                        <a:pt x="43" y="123"/>
                        <a:pt x="43" y="123"/>
                      </a:cubicBezTo>
                      <a:cubicBezTo>
                        <a:pt x="43" y="123"/>
                        <a:pt x="43" y="122"/>
                        <a:pt x="43" y="122"/>
                      </a:cubicBezTo>
                      <a:cubicBezTo>
                        <a:pt x="43" y="122"/>
                        <a:pt x="43" y="121"/>
                        <a:pt x="43" y="120"/>
                      </a:cubicBezTo>
                      <a:cubicBezTo>
                        <a:pt x="43" y="119"/>
                        <a:pt x="43" y="119"/>
                        <a:pt x="43" y="119"/>
                      </a:cubicBezTo>
                      <a:cubicBezTo>
                        <a:pt x="43" y="119"/>
                        <a:pt x="43" y="119"/>
                        <a:pt x="43" y="119"/>
                      </a:cubicBezTo>
                      <a:cubicBezTo>
                        <a:pt x="43" y="119"/>
                        <a:pt x="43" y="119"/>
                        <a:pt x="43" y="119"/>
                      </a:cubicBezTo>
                      <a:cubicBezTo>
                        <a:pt x="43" y="118"/>
                        <a:pt x="43" y="118"/>
                        <a:pt x="44" y="118"/>
                      </a:cubicBezTo>
                      <a:cubicBezTo>
                        <a:pt x="44" y="118"/>
                        <a:pt x="44" y="118"/>
                        <a:pt x="44" y="117"/>
                      </a:cubicBezTo>
                      <a:cubicBezTo>
                        <a:pt x="44" y="117"/>
                        <a:pt x="44" y="117"/>
                        <a:pt x="44" y="117"/>
                      </a:cubicBezTo>
                      <a:cubicBezTo>
                        <a:pt x="44" y="117"/>
                        <a:pt x="44" y="116"/>
                        <a:pt x="44" y="116"/>
                      </a:cubicBezTo>
                      <a:cubicBezTo>
                        <a:pt x="44" y="115"/>
                        <a:pt x="44" y="115"/>
                        <a:pt x="44" y="115"/>
                      </a:cubicBezTo>
                      <a:cubicBezTo>
                        <a:pt x="44" y="115"/>
                        <a:pt x="44" y="115"/>
                        <a:pt x="44" y="115"/>
                      </a:cubicBezTo>
                      <a:cubicBezTo>
                        <a:pt x="44" y="115"/>
                        <a:pt x="44" y="114"/>
                        <a:pt x="44" y="114"/>
                      </a:cubicBezTo>
                      <a:cubicBezTo>
                        <a:pt x="44" y="114"/>
                        <a:pt x="44" y="113"/>
                        <a:pt x="44" y="113"/>
                      </a:cubicBezTo>
                      <a:cubicBezTo>
                        <a:pt x="44" y="113"/>
                        <a:pt x="44" y="113"/>
                        <a:pt x="44" y="113"/>
                      </a:cubicBezTo>
                      <a:cubicBezTo>
                        <a:pt x="45" y="113"/>
                        <a:pt x="45" y="112"/>
                        <a:pt x="45" y="112"/>
                      </a:cubicBezTo>
                      <a:cubicBezTo>
                        <a:pt x="45" y="111"/>
                        <a:pt x="45" y="110"/>
                        <a:pt x="45" y="109"/>
                      </a:cubicBezTo>
                      <a:cubicBezTo>
                        <a:pt x="45" y="109"/>
                        <a:pt x="45" y="109"/>
                        <a:pt x="45" y="109"/>
                      </a:cubicBezTo>
                      <a:cubicBezTo>
                        <a:pt x="45" y="109"/>
                        <a:pt x="46" y="108"/>
                        <a:pt x="47" y="108"/>
                      </a:cubicBezTo>
                      <a:cubicBezTo>
                        <a:pt x="47" y="108"/>
                        <a:pt x="47" y="108"/>
                        <a:pt x="47" y="108"/>
                      </a:cubicBezTo>
                      <a:cubicBezTo>
                        <a:pt x="47" y="107"/>
                        <a:pt x="47" y="106"/>
                        <a:pt x="47" y="105"/>
                      </a:cubicBezTo>
                      <a:cubicBezTo>
                        <a:pt x="47" y="105"/>
                        <a:pt x="47" y="105"/>
                        <a:pt x="47" y="104"/>
                      </a:cubicBezTo>
                      <a:cubicBezTo>
                        <a:pt x="46" y="103"/>
                        <a:pt x="46" y="101"/>
                        <a:pt x="46" y="100"/>
                      </a:cubicBezTo>
                      <a:cubicBezTo>
                        <a:pt x="46" y="100"/>
                        <a:pt x="46" y="100"/>
                        <a:pt x="46" y="99"/>
                      </a:cubicBezTo>
                      <a:cubicBezTo>
                        <a:pt x="46" y="99"/>
                        <a:pt x="46" y="98"/>
                        <a:pt x="46" y="97"/>
                      </a:cubicBezTo>
                      <a:cubicBezTo>
                        <a:pt x="46" y="97"/>
                        <a:pt x="46" y="96"/>
                        <a:pt x="46" y="96"/>
                      </a:cubicBezTo>
                      <a:cubicBezTo>
                        <a:pt x="47" y="96"/>
                        <a:pt x="47" y="96"/>
                        <a:pt x="48" y="95"/>
                      </a:cubicBezTo>
                      <a:cubicBezTo>
                        <a:pt x="48" y="95"/>
                        <a:pt x="48" y="95"/>
                        <a:pt x="48" y="95"/>
                      </a:cubicBezTo>
                      <a:cubicBezTo>
                        <a:pt x="48" y="95"/>
                        <a:pt x="48" y="95"/>
                        <a:pt x="48" y="95"/>
                      </a:cubicBezTo>
                      <a:cubicBezTo>
                        <a:pt x="48" y="95"/>
                        <a:pt x="48" y="95"/>
                        <a:pt x="48" y="94"/>
                      </a:cubicBezTo>
                      <a:cubicBezTo>
                        <a:pt x="48" y="94"/>
                        <a:pt x="49" y="94"/>
                        <a:pt x="49" y="94"/>
                      </a:cubicBezTo>
                      <a:cubicBezTo>
                        <a:pt x="49" y="94"/>
                        <a:pt x="49" y="94"/>
                        <a:pt x="49" y="93"/>
                      </a:cubicBezTo>
                      <a:cubicBezTo>
                        <a:pt x="49" y="93"/>
                        <a:pt x="49" y="92"/>
                        <a:pt x="49" y="92"/>
                      </a:cubicBezTo>
                      <a:cubicBezTo>
                        <a:pt x="49" y="91"/>
                        <a:pt x="49" y="91"/>
                        <a:pt x="49" y="91"/>
                      </a:cubicBezTo>
                      <a:cubicBezTo>
                        <a:pt x="49" y="90"/>
                        <a:pt x="49" y="90"/>
                        <a:pt x="49" y="90"/>
                      </a:cubicBezTo>
                      <a:cubicBezTo>
                        <a:pt x="49" y="89"/>
                        <a:pt x="49" y="89"/>
                        <a:pt x="49" y="88"/>
                      </a:cubicBezTo>
                      <a:cubicBezTo>
                        <a:pt x="49" y="88"/>
                        <a:pt x="49" y="88"/>
                        <a:pt x="49" y="88"/>
                      </a:cubicBezTo>
                      <a:cubicBezTo>
                        <a:pt x="49" y="88"/>
                        <a:pt x="50" y="87"/>
                        <a:pt x="50" y="87"/>
                      </a:cubicBezTo>
                      <a:cubicBezTo>
                        <a:pt x="50" y="86"/>
                        <a:pt x="50" y="85"/>
                        <a:pt x="50" y="85"/>
                      </a:cubicBezTo>
                      <a:cubicBezTo>
                        <a:pt x="50" y="85"/>
                        <a:pt x="50" y="85"/>
                        <a:pt x="50" y="85"/>
                      </a:cubicBezTo>
                      <a:cubicBezTo>
                        <a:pt x="50" y="85"/>
                        <a:pt x="50" y="85"/>
                        <a:pt x="51" y="84"/>
                      </a:cubicBezTo>
                      <a:cubicBezTo>
                        <a:pt x="51" y="84"/>
                        <a:pt x="51" y="84"/>
                        <a:pt x="51" y="84"/>
                      </a:cubicBezTo>
                      <a:cubicBezTo>
                        <a:pt x="51" y="84"/>
                        <a:pt x="51" y="84"/>
                        <a:pt x="51" y="84"/>
                      </a:cubicBezTo>
                      <a:cubicBezTo>
                        <a:pt x="51" y="84"/>
                        <a:pt x="51" y="83"/>
                        <a:pt x="51" y="83"/>
                      </a:cubicBezTo>
                      <a:cubicBezTo>
                        <a:pt x="51" y="83"/>
                        <a:pt x="51" y="83"/>
                        <a:pt x="51" y="82"/>
                      </a:cubicBezTo>
                      <a:cubicBezTo>
                        <a:pt x="52" y="81"/>
                        <a:pt x="52" y="81"/>
                        <a:pt x="52" y="80"/>
                      </a:cubicBezTo>
                      <a:cubicBezTo>
                        <a:pt x="52" y="80"/>
                        <a:pt x="52" y="80"/>
                        <a:pt x="51" y="80"/>
                      </a:cubicBezTo>
                      <a:cubicBezTo>
                        <a:pt x="51" y="79"/>
                        <a:pt x="51" y="79"/>
                        <a:pt x="51" y="79"/>
                      </a:cubicBezTo>
                      <a:cubicBezTo>
                        <a:pt x="51" y="79"/>
                        <a:pt x="51" y="79"/>
                        <a:pt x="50" y="78"/>
                      </a:cubicBezTo>
                      <a:cubicBezTo>
                        <a:pt x="50" y="78"/>
                        <a:pt x="50" y="78"/>
                        <a:pt x="50" y="77"/>
                      </a:cubicBezTo>
                      <a:cubicBezTo>
                        <a:pt x="50" y="77"/>
                        <a:pt x="50" y="77"/>
                        <a:pt x="50" y="76"/>
                      </a:cubicBezTo>
                      <a:cubicBezTo>
                        <a:pt x="50" y="75"/>
                        <a:pt x="50" y="74"/>
                        <a:pt x="49" y="74"/>
                      </a:cubicBezTo>
                      <a:cubicBezTo>
                        <a:pt x="49" y="74"/>
                        <a:pt x="49" y="74"/>
                        <a:pt x="49" y="74"/>
                      </a:cubicBezTo>
                      <a:cubicBezTo>
                        <a:pt x="49" y="74"/>
                        <a:pt x="49" y="74"/>
                        <a:pt x="49" y="74"/>
                      </a:cubicBezTo>
                      <a:cubicBezTo>
                        <a:pt x="49" y="73"/>
                        <a:pt x="49" y="73"/>
                        <a:pt x="49" y="73"/>
                      </a:cubicBezTo>
                      <a:cubicBezTo>
                        <a:pt x="49" y="73"/>
                        <a:pt x="49" y="72"/>
                        <a:pt x="49" y="72"/>
                      </a:cubicBezTo>
                      <a:cubicBezTo>
                        <a:pt x="49" y="72"/>
                        <a:pt x="49" y="72"/>
                        <a:pt x="49" y="72"/>
                      </a:cubicBezTo>
                      <a:cubicBezTo>
                        <a:pt x="49" y="71"/>
                        <a:pt x="49" y="71"/>
                        <a:pt x="49" y="71"/>
                      </a:cubicBezTo>
                      <a:cubicBezTo>
                        <a:pt x="48" y="70"/>
                        <a:pt x="48" y="70"/>
                        <a:pt x="48" y="70"/>
                      </a:cubicBezTo>
                      <a:cubicBezTo>
                        <a:pt x="47" y="69"/>
                        <a:pt x="48" y="69"/>
                        <a:pt x="48" y="68"/>
                      </a:cubicBezTo>
                      <a:cubicBezTo>
                        <a:pt x="48" y="68"/>
                        <a:pt x="48" y="68"/>
                        <a:pt x="48" y="68"/>
                      </a:cubicBezTo>
                      <a:cubicBezTo>
                        <a:pt x="48" y="68"/>
                        <a:pt x="48" y="67"/>
                        <a:pt x="49" y="67"/>
                      </a:cubicBezTo>
                      <a:cubicBezTo>
                        <a:pt x="49" y="67"/>
                        <a:pt x="49" y="67"/>
                        <a:pt x="49" y="67"/>
                      </a:cubicBezTo>
                      <a:cubicBezTo>
                        <a:pt x="49" y="67"/>
                        <a:pt x="49" y="67"/>
                        <a:pt x="49" y="66"/>
                      </a:cubicBezTo>
                      <a:cubicBezTo>
                        <a:pt x="49" y="66"/>
                        <a:pt x="49" y="66"/>
                        <a:pt x="49" y="65"/>
                      </a:cubicBezTo>
                      <a:cubicBezTo>
                        <a:pt x="49" y="64"/>
                        <a:pt x="49" y="64"/>
                        <a:pt x="49" y="64"/>
                      </a:cubicBezTo>
                      <a:cubicBezTo>
                        <a:pt x="49" y="64"/>
                        <a:pt x="50" y="64"/>
                        <a:pt x="50" y="64"/>
                      </a:cubicBezTo>
                      <a:cubicBezTo>
                        <a:pt x="50" y="64"/>
                        <a:pt x="50" y="64"/>
                        <a:pt x="50" y="63"/>
                      </a:cubicBezTo>
                      <a:cubicBezTo>
                        <a:pt x="50" y="63"/>
                        <a:pt x="51" y="63"/>
                        <a:pt x="51" y="63"/>
                      </a:cubicBezTo>
                      <a:cubicBezTo>
                        <a:pt x="51" y="62"/>
                        <a:pt x="51" y="62"/>
                        <a:pt x="51" y="62"/>
                      </a:cubicBezTo>
                      <a:cubicBezTo>
                        <a:pt x="50" y="62"/>
                        <a:pt x="50" y="62"/>
                        <a:pt x="50" y="61"/>
                      </a:cubicBezTo>
                      <a:cubicBezTo>
                        <a:pt x="50" y="61"/>
                        <a:pt x="50" y="61"/>
                        <a:pt x="50" y="61"/>
                      </a:cubicBezTo>
                      <a:cubicBezTo>
                        <a:pt x="50" y="61"/>
                        <a:pt x="50" y="60"/>
                        <a:pt x="50" y="60"/>
                      </a:cubicBezTo>
                      <a:cubicBezTo>
                        <a:pt x="50" y="59"/>
                        <a:pt x="50" y="59"/>
                        <a:pt x="50" y="58"/>
                      </a:cubicBezTo>
                      <a:cubicBezTo>
                        <a:pt x="50" y="58"/>
                        <a:pt x="50" y="58"/>
                        <a:pt x="50" y="58"/>
                      </a:cubicBezTo>
                      <a:cubicBezTo>
                        <a:pt x="50" y="58"/>
                        <a:pt x="50" y="57"/>
                        <a:pt x="50" y="57"/>
                      </a:cubicBezTo>
                      <a:cubicBezTo>
                        <a:pt x="50" y="56"/>
                        <a:pt x="51" y="54"/>
                        <a:pt x="52" y="53"/>
                      </a:cubicBezTo>
                      <a:cubicBezTo>
                        <a:pt x="52" y="53"/>
                        <a:pt x="52" y="52"/>
                        <a:pt x="52" y="52"/>
                      </a:cubicBezTo>
                      <a:cubicBezTo>
                        <a:pt x="53" y="52"/>
                        <a:pt x="53" y="51"/>
                        <a:pt x="54" y="50"/>
                      </a:cubicBezTo>
                      <a:cubicBezTo>
                        <a:pt x="54" y="50"/>
                        <a:pt x="54" y="50"/>
                        <a:pt x="54" y="50"/>
                      </a:cubicBezTo>
                      <a:cubicBezTo>
                        <a:pt x="54" y="50"/>
                        <a:pt x="54" y="49"/>
                        <a:pt x="54" y="49"/>
                      </a:cubicBezTo>
                      <a:cubicBezTo>
                        <a:pt x="54" y="48"/>
                        <a:pt x="54" y="48"/>
                        <a:pt x="55" y="47"/>
                      </a:cubicBezTo>
                      <a:cubicBezTo>
                        <a:pt x="56" y="46"/>
                        <a:pt x="56" y="46"/>
                        <a:pt x="56" y="47"/>
                      </a:cubicBezTo>
                      <a:cubicBezTo>
                        <a:pt x="57" y="47"/>
                        <a:pt x="57" y="47"/>
                        <a:pt x="57" y="47"/>
                      </a:cubicBezTo>
                      <a:cubicBezTo>
                        <a:pt x="57" y="46"/>
                        <a:pt x="57" y="46"/>
                        <a:pt x="57" y="46"/>
                      </a:cubicBezTo>
                      <a:cubicBezTo>
                        <a:pt x="57" y="46"/>
                        <a:pt x="57" y="46"/>
                        <a:pt x="57" y="46"/>
                      </a:cubicBezTo>
                      <a:cubicBezTo>
                        <a:pt x="57" y="46"/>
                        <a:pt x="57" y="45"/>
                        <a:pt x="57" y="45"/>
                      </a:cubicBezTo>
                      <a:cubicBezTo>
                        <a:pt x="56" y="44"/>
                        <a:pt x="56" y="44"/>
                        <a:pt x="56" y="44"/>
                      </a:cubicBezTo>
                      <a:cubicBezTo>
                        <a:pt x="56" y="43"/>
                        <a:pt x="56" y="42"/>
                        <a:pt x="56" y="41"/>
                      </a:cubicBezTo>
                      <a:cubicBezTo>
                        <a:pt x="56" y="39"/>
                        <a:pt x="56" y="38"/>
                        <a:pt x="56" y="37"/>
                      </a:cubicBezTo>
                      <a:cubicBezTo>
                        <a:pt x="56" y="37"/>
                        <a:pt x="56" y="37"/>
                        <a:pt x="57" y="37"/>
                      </a:cubicBezTo>
                      <a:cubicBezTo>
                        <a:pt x="57" y="37"/>
                        <a:pt x="57" y="37"/>
                        <a:pt x="57" y="37"/>
                      </a:cubicBezTo>
                      <a:cubicBezTo>
                        <a:pt x="57" y="36"/>
                        <a:pt x="56" y="36"/>
                        <a:pt x="56" y="36"/>
                      </a:cubicBezTo>
                      <a:cubicBezTo>
                        <a:pt x="56" y="36"/>
                        <a:pt x="56" y="35"/>
                        <a:pt x="56" y="35"/>
                      </a:cubicBezTo>
                      <a:cubicBezTo>
                        <a:pt x="56" y="35"/>
                        <a:pt x="56" y="34"/>
                        <a:pt x="56" y="34"/>
                      </a:cubicBezTo>
                      <a:cubicBezTo>
                        <a:pt x="57" y="34"/>
                        <a:pt x="57" y="33"/>
                        <a:pt x="57" y="33"/>
                      </a:cubicBezTo>
                      <a:cubicBezTo>
                        <a:pt x="57" y="33"/>
                        <a:pt x="58" y="33"/>
                        <a:pt x="58" y="33"/>
                      </a:cubicBezTo>
                      <a:cubicBezTo>
                        <a:pt x="59" y="32"/>
                        <a:pt x="59" y="32"/>
                        <a:pt x="60" y="32"/>
                      </a:cubicBezTo>
                      <a:cubicBezTo>
                        <a:pt x="60" y="32"/>
                        <a:pt x="61" y="31"/>
                        <a:pt x="61" y="31"/>
                      </a:cubicBezTo>
                      <a:cubicBezTo>
                        <a:pt x="61" y="31"/>
                        <a:pt x="62" y="31"/>
                        <a:pt x="62" y="31"/>
                      </a:cubicBezTo>
                      <a:cubicBezTo>
                        <a:pt x="62" y="31"/>
                        <a:pt x="62" y="30"/>
                        <a:pt x="62" y="30"/>
                      </a:cubicBezTo>
                      <a:cubicBezTo>
                        <a:pt x="62" y="28"/>
                        <a:pt x="63" y="26"/>
                        <a:pt x="63" y="26"/>
                      </a:cubicBezTo>
                      <a:cubicBezTo>
                        <a:pt x="62" y="26"/>
                        <a:pt x="62" y="26"/>
                        <a:pt x="62" y="26"/>
                      </a:cubicBezTo>
                      <a:cubicBezTo>
                        <a:pt x="62" y="26"/>
                        <a:pt x="62" y="26"/>
                        <a:pt x="62" y="25"/>
                      </a:cubicBezTo>
                      <a:cubicBezTo>
                        <a:pt x="62" y="25"/>
                        <a:pt x="59" y="25"/>
                        <a:pt x="59" y="25"/>
                      </a:cubicBezTo>
                      <a:cubicBezTo>
                        <a:pt x="59" y="25"/>
                        <a:pt x="59" y="24"/>
                        <a:pt x="59" y="24"/>
                      </a:cubicBezTo>
                      <a:cubicBezTo>
                        <a:pt x="59" y="24"/>
                        <a:pt x="59" y="24"/>
                        <a:pt x="59" y="23"/>
                      </a:cubicBezTo>
                      <a:cubicBezTo>
                        <a:pt x="58" y="22"/>
                        <a:pt x="58" y="22"/>
                        <a:pt x="58" y="21"/>
                      </a:cubicBezTo>
                      <a:cubicBezTo>
                        <a:pt x="58" y="21"/>
                        <a:pt x="58" y="21"/>
                        <a:pt x="58" y="20"/>
                      </a:cubicBezTo>
                      <a:cubicBezTo>
                        <a:pt x="57" y="20"/>
                        <a:pt x="57" y="19"/>
                        <a:pt x="57" y="19"/>
                      </a:cubicBezTo>
                      <a:cubicBezTo>
                        <a:pt x="57" y="18"/>
                        <a:pt x="57" y="18"/>
                        <a:pt x="57" y="18"/>
                      </a:cubicBezTo>
                      <a:cubicBezTo>
                        <a:pt x="57" y="17"/>
                        <a:pt x="56" y="17"/>
                        <a:pt x="56" y="17"/>
                      </a:cubicBezTo>
                      <a:cubicBezTo>
                        <a:pt x="56" y="17"/>
                        <a:pt x="56" y="17"/>
                        <a:pt x="56" y="16"/>
                      </a:cubicBezTo>
                      <a:cubicBezTo>
                        <a:pt x="55" y="16"/>
                        <a:pt x="55" y="16"/>
                        <a:pt x="55" y="15"/>
                      </a:cubicBezTo>
                      <a:cubicBezTo>
                        <a:pt x="56" y="15"/>
                        <a:pt x="56" y="15"/>
                        <a:pt x="55" y="14"/>
                      </a:cubicBezTo>
                      <a:cubicBezTo>
                        <a:pt x="55" y="14"/>
                        <a:pt x="55" y="14"/>
                        <a:pt x="55" y="14"/>
                      </a:cubicBezTo>
                      <a:cubicBezTo>
                        <a:pt x="54" y="13"/>
                        <a:pt x="54" y="13"/>
                        <a:pt x="54" y="13"/>
                      </a:cubicBezTo>
                      <a:cubicBezTo>
                        <a:pt x="54" y="12"/>
                        <a:pt x="54" y="12"/>
                        <a:pt x="54" y="12"/>
                      </a:cubicBezTo>
                      <a:cubicBezTo>
                        <a:pt x="55" y="12"/>
                        <a:pt x="55" y="11"/>
                        <a:pt x="55" y="11"/>
                      </a:cubicBezTo>
                      <a:cubicBezTo>
                        <a:pt x="55" y="11"/>
                        <a:pt x="55" y="11"/>
                        <a:pt x="55" y="11"/>
                      </a:cubicBezTo>
                      <a:cubicBezTo>
                        <a:pt x="55" y="11"/>
                        <a:pt x="54" y="11"/>
                        <a:pt x="55" y="10"/>
                      </a:cubicBezTo>
                      <a:cubicBezTo>
                        <a:pt x="55" y="10"/>
                        <a:pt x="55" y="10"/>
                        <a:pt x="55" y="9"/>
                      </a:cubicBezTo>
                      <a:cubicBezTo>
                        <a:pt x="55" y="9"/>
                        <a:pt x="55" y="9"/>
                        <a:pt x="55" y="8"/>
                      </a:cubicBezTo>
                      <a:cubicBezTo>
                        <a:pt x="55" y="8"/>
                        <a:pt x="55" y="8"/>
                        <a:pt x="54" y="8"/>
                      </a:cubicBezTo>
                      <a:cubicBezTo>
                        <a:pt x="54" y="7"/>
                        <a:pt x="54" y="7"/>
                        <a:pt x="53" y="7"/>
                      </a:cubicBezTo>
                      <a:cubicBezTo>
                        <a:pt x="53" y="6"/>
                        <a:pt x="53" y="6"/>
                        <a:pt x="53" y="5"/>
                      </a:cubicBezTo>
                      <a:cubicBezTo>
                        <a:pt x="53" y="5"/>
                        <a:pt x="53" y="4"/>
                        <a:pt x="53" y="4"/>
                      </a:cubicBezTo>
                      <a:cubicBezTo>
                        <a:pt x="52" y="4"/>
                        <a:pt x="52" y="3"/>
                        <a:pt x="52" y="3"/>
                      </a:cubicBezTo>
                      <a:cubicBezTo>
                        <a:pt x="52" y="2"/>
                        <a:pt x="52" y="2"/>
                        <a:pt x="52" y="2"/>
                      </a:cubicBezTo>
                      <a:cubicBezTo>
                        <a:pt x="52" y="2"/>
                        <a:pt x="52" y="2"/>
                        <a:pt x="51" y="2"/>
                      </a:cubicBezTo>
                      <a:cubicBezTo>
                        <a:pt x="51" y="2"/>
                        <a:pt x="51" y="2"/>
                        <a:pt x="51" y="1"/>
                      </a:cubicBezTo>
                      <a:cubicBezTo>
                        <a:pt x="50" y="1"/>
                        <a:pt x="50" y="1"/>
                        <a:pt x="50" y="0"/>
                      </a:cubicBez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49" y="0"/>
                        <a:pt x="49" y="1"/>
                        <a:pt x="49" y="1"/>
                      </a:cubicBezTo>
                      <a:cubicBezTo>
                        <a:pt x="49" y="1"/>
                        <a:pt x="49" y="1"/>
                        <a:pt x="49" y="2"/>
                      </a:cubicBezTo>
                      <a:cubicBezTo>
                        <a:pt x="49" y="2"/>
                        <a:pt x="49" y="3"/>
                        <a:pt x="49" y="3"/>
                      </a:cubicBezTo>
                      <a:cubicBezTo>
                        <a:pt x="48" y="3"/>
                        <a:pt x="47" y="4"/>
                        <a:pt x="46" y="4"/>
                      </a:cubicBezTo>
                      <a:cubicBezTo>
                        <a:pt x="47" y="5"/>
                        <a:pt x="47" y="5"/>
                        <a:pt x="47" y="6"/>
                      </a:cubicBezTo>
                      <a:cubicBezTo>
                        <a:pt x="47" y="7"/>
                        <a:pt x="47" y="7"/>
                        <a:pt x="47" y="9"/>
                      </a:cubicBezTo>
                      <a:cubicBezTo>
                        <a:pt x="48" y="10"/>
                        <a:pt x="48" y="13"/>
                        <a:pt x="48" y="14"/>
                      </a:cubicBezTo>
                      <a:cubicBezTo>
                        <a:pt x="48" y="15"/>
                        <a:pt x="48" y="16"/>
                        <a:pt x="48" y="17"/>
                      </a:cubicBezTo>
                      <a:cubicBezTo>
                        <a:pt x="49" y="19"/>
                        <a:pt x="48" y="18"/>
                        <a:pt x="48" y="19"/>
                      </a:cubicBezTo>
                      <a:cubicBezTo>
                        <a:pt x="48" y="20"/>
                        <a:pt x="48" y="21"/>
                        <a:pt x="48" y="22"/>
                      </a:cubicBezTo>
                      <a:cubicBezTo>
                        <a:pt x="48" y="23"/>
                        <a:pt x="48" y="23"/>
                        <a:pt x="48" y="24"/>
                      </a:cubicBezTo>
                      <a:cubicBezTo>
                        <a:pt x="48" y="26"/>
                        <a:pt x="48" y="26"/>
                        <a:pt x="47" y="27"/>
                      </a:cubicBezTo>
                      <a:cubicBezTo>
                        <a:pt x="47" y="27"/>
                        <a:pt x="46" y="27"/>
                        <a:pt x="46" y="28"/>
                      </a:cubicBezTo>
                      <a:cubicBezTo>
                        <a:pt x="46" y="28"/>
                        <a:pt x="46" y="29"/>
                        <a:pt x="46" y="29"/>
                      </a:cubicBezTo>
                      <a:cubicBezTo>
                        <a:pt x="47" y="29"/>
                        <a:pt x="47" y="29"/>
                        <a:pt x="47" y="30"/>
                      </a:cubicBezTo>
                      <a:cubicBezTo>
                        <a:pt x="47" y="31"/>
                        <a:pt x="47" y="32"/>
                        <a:pt x="47" y="33"/>
                      </a:cubicBezTo>
                      <a:cubicBezTo>
                        <a:pt x="46" y="34"/>
                        <a:pt x="47" y="35"/>
                        <a:pt x="47" y="35"/>
                      </a:cubicBezTo>
                      <a:cubicBezTo>
                        <a:pt x="47" y="35"/>
                        <a:pt x="47" y="36"/>
                        <a:pt x="47" y="36"/>
                      </a:cubicBezTo>
                      <a:cubicBezTo>
                        <a:pt x="48" y="37"/>
                        <a:pt x="47" y="37"/>
                        <a:pt x="47" y="38"/>
                      </a:cubicBezTo>
                      <a:cubicBezTo>
                        <a:pt x="47" y="38"/>
                        <a:pt x="47" y="39"/>
                        <a:pt x="47" y="39"/>
                      </a:cubicBezTo>
                      <a:cubicBezTo>
                        <a:pt x="47" y="40"/>
                        <a:pt x="47" y="40"/>
                        <a:pt x="47" y="41"/>
                      </a:cubicBezTo>
                      <a:cubicBezTo>
                        <a:pt x="47" y="41"/>
                        <a:pt x="47" y="41"/>
                        <a:pt x="47" y="42"/>
                      </a:cubicBezTo>
                      <a:cubicBezTo>
                        <a:pt x="47" y="43"/>
                        <a:pt x="47" y="43"/>
                        <a:pt x="46" y="44"/>
                      </a:cubicBezTo>
                      <a:cubicBezTo>
                        <a:pt x="46" y="44"/>
                        <a:pt x="46" y="45"/>
                        <a:pt x="46" y="46"/>
                      </a:cubicBezTo>
                      <a:cubicBezTo>
                        <a:pt x="46" y="46"/>
                        <a:pt x="45" y="47"/>
                        <a:pt x="45" y="47"/>
                      </a:cubicBezTo>
                      <a:cubicBezTo>
                        <a:pt x="45" y="48"/>
                        <a:pt x="45" y="48"/>
                        <a:pt x="45" y="49"/>
                      </a:cubicBezTo>
                      <a:cubicBezTo>
                        <a:pt x="45" y="50"/>
                        <a:pt x="45" y="50"/>
                        <a:pt x="45" y="50"/>
                      </a:cubicBezTo>
                      <a:cubicBezTo>
                        <a:pt x="45" y="51"/>
                        <a:pt x="45" y="51"/>
                        <a:pt x="45" y="52"/>
                      </a:cubicBezTo>
                      <a:cubicBezTo>
                        <a:pt x="45" y="53"/>
                        <a:pt x="45" y="53"/>
                        <a:pt x="44" y="54"/>
                      </a:cubicBezTo>
                      <a:cubicBezTo>
                        <a:pt x="44" y="55"/>
                        <a:pt x="44" y="56"/>
                        <a:pt x="43" y="56"/>
                      </a:cubicBezTo>
                      <a:cubicBezTo>
                        <a:pt x="43" y="56"/>
                        <a:pt x="43" y="57"/>
                        <a:pt x="43" y="57"/>
                      </a:cubicBezTo>
                      <a:cubicBezTo>
                        <a:pt x="43" y="58"/>
                        <a:pt x="43" y="58"/>
                        <a:pt x="44" y="59"/>
                      </a:cubicBezTo>
                      <a:cubicBezTo>
                        <a:pt x="44" y="59"/>
                        <a:pt x="44" y="59"/>
                        <a:pt x="44" y="60"/>
                      </a:cubicBezTo>
                      <a:cubicBezTo>
                        <a:pt x="44" y="60"/>
                        <a:pt x="44" y="61"/>
                        <a:pt x="44" y="61"/>
                      </a:cubicBezTo>
                      <a:cubicBezTo>
                        <a:pt x="44" y="62"/>
                        <a:pt x="44" y="62"/>
                        <a:pt x="44" y="63"/>
                      </a:cubicBezTo>
                      <a:cubicBezTo>
                        <a:pt x="44" y="63"/>
                        <a:pt x="43" y="63"/>
                        <a:pt x="43" y="64"/>
                      </a:cubicBezTo>
                      <a:cubicBezTo>
                        <a:pt x="43" y="64"/>
                        <a:pt x="43" y="65"/>
                        <a:pt x="43" y="65"/>
                      </a:cubicBezTo>
                      <a:cubicBezTo>
                        <a:pt x="43" y="66"/>
                        <a:pt x="43" y="66"/>
                        <a:pt x="43" y="67"/>
                      </a:cubicBezTo>
                      <a:cubicBezTo>
                        <a:pt x="43" y="67"/>
                        <a:pt x="43" y="68"/>
                        <a:pt x="43" y="69"/>
                      </a:cubicBezTo>
                      <a:cubicBezTo>
                        <a:pt x="43" y="69"/>
                        <a:pt x="43" y="70"/>
                        <a:pt x="43" y="71"/>
                      </a:cubicBezTo>
                      <a:cubicBezTo>
                        <a:pt x="43" y="71"/>
                        <a:pt x="43" y="72"/>
                        <a:pt x="43" y="73"/>
                      </a:cubicBezTo>
                      <a:cubicBezTo>
                        <a:pt x="43" y="74"/>
                        <a:pt x="44" y="74"/>
                        <a:pt x="44" y="74"/>
                      </a:cubicBezTo>
                      <a:cubicBezTo>
                        <a:pt x="44" y="74"/>
                        <a:pt x="44" y="74"/>
                        <a:pt x="44" y="75"/>
                      </a:cubicBezTo>
                      <a:cubicBezTo>
                        <a:pt x="44" y="75"/>
                        <a:pt x="44" y="75"/>
                        <a:pt x="44" y="76"/>
                      </a:cubicBezTo>
                      <a:cubicBezTo>
                        <a:pt x="44" y="76"/>
                        <a:pt x="44" y="76"/>
                        <a:pt x="43" y="77"/>
                      </a:cubicBezTo>
                      <a:cubicBezTo>
                        <a:pt x="43" y="77"/>
                        <a:pt x="43" y="78"/>
                        <a:pt x="43" y="78"/>
                      </a:cubicBezTo>
                      <a:cubicBezTo>
                        <a:pt x="43" y="78"/>
                        <a:pt x="43" y="79"/>
                        <a:pt x="43" y="79"/>
                      </a:cubicBezTo>
                      <a:cubicBezTo>
                        <a:pt x="43" y="79"/>
                        <a:pt x="43" y="81"/>
                        <a:pt x="43" y="81"/>
                      </a:cubicBezTo>
                      <a:cubicBezTo>
                        <a:pt x="43" y="81"/>
                        <a:pt x="43" y="82"/>
                        <a:pt x="42" y="82"/>
                      </a:cubicBezTo>
                      <a:cubicBezTo>
                        <a:pt x="42" y="83"/>
                        <a:pt x="42" y="83"/>
                        <a:pt x="42" y="83"/>
                      </a:cubicBezTo>
                      <a:cubicBezTo>
                        <a:pt x="41" y="84"/>
                        <a:pt x="42" y="84"/>
                        <a:pt x="42" y="85"/>
                      </a:cubicBezTo>
                      <a:cubicBezTo>
                        <a:pt x="42" y="85"/>
                        <a:pt x="42" y="85"/>
                        <a:pt x="41" y="86"/>
                      </a:cubicBezTo>
                      <a:cubicBezTo>
                        <a:pt x="41" y="86"/>
                        <a:pt x="41" y="86"/>
                        <a:pt x="41" y="87"/>
                      </a:cubicBezTo>
                      <a:cubicBezTo>
                        <a:pt x="41" y="88"/>
                        <a:pt x="41" y="89"/>
                        <a:pt x="40" y="89"/>
                      </a:cubicBezTo>
                      <a:cubicBezTo>
                        <a:pt x="40" y="90"/>
                        <a:pt x="40" y="90"/>
                        <a:pt x="40" y="90"/>
                      </a:cubicBezTo>
                      <a:cubicBezTo>
                        <a:pt x="39" y="91"/>
                        <a:pt x="39" y="91"/>
                        <a:pt x="39" y="91"/>
                      </a:cubicBezTo>
                      <a:cubicBezTo>
                        <a:pt x="39" y="92"/>
                        <a:pt x="39" y="92"/>
                        <a:pt x="39" y="92"/>
                      </a:cubicBezTo>
                      <a:cubicBezTo>
                        <a:pt x="39" y="92"/>
                        <a:pt x="39" y="93"/>
                        <a:pt x="39" y="93"/>
                      </a:cubicBezTo>
                      <a:cubicBezTo>
                        <a:pt x="39" y="93"/>
                        <a:pt x="39" y="93"/>
                        <a:pt x="38" y="94"/>
                      </a:cubicBezTo>
                      <a:cubicBezTo>
                        <a:pt x="38" y="94"/>
                        <a:pt x="38" y="95"/>
                        <a:pt x="38" y="96"/>
                      </a:cubicBezTo>
                      <a:cubicBezTo>
                        <a:pt x="38" y="96"/>
                        <a:pt x="38" y="96"/>
                        <a:pt x="38" y="97"/>
                      </a:cubicBezTo>
                      <a:cubicBezTo>
                        <a:pt x="38" y="97"/>
                        <a:pt x="37" y="97"/>
                        <a:pt x="37" y="98"/>
                      </a:cubicBezTo>
                      <a:cubicBezTo>
                        <a:pt x="37" y="98"/>
                        <a:pt x="37" y="98"/>
                        <a:pt x="37" y="98"/>
                      </a:cubicBezTo>
                      <a:cubicBezTo>
                        <a:pt x="36" y="98"/>
                        <a:pt x="37" y="98"/>
                        <a:pt x="36" y="98"/>
                      </a:cubicBezTo>
                      <a:cubicBezTo>
                        <a:pt x="36" y="99"/>
                        <a:pt x="37" y="99"/>
                        <a:pt x="37" y="99"/>
                      </a:cubicBezTo>
                      <a:cubicBezTo>
                        <a:pt x="37" y="99"/>
                        <a:pt x="37" y="100"/>
                        <a:pt x="37" y="100"/>
                      </a:cubicBezTo>
                      <a:cubicBezTo>
                        <a:pt x="36" y="100"/>
                        <a:pt x="36" y="100"/>
                        <a:pt x="36" y="100"/>
                      </a:cubicBezTo>
                      <a:cubicBezTo>
                        <a:pt x="36" y="100"/>
                        <a:pt x="35" y="100"/>
                        <a:pt x="35" y="100"/>
                      </a:cubicBezTo>
                      <a:cubicBezTo>
                        <a:pt x="35" y="100"/>
                        <a:pt x="35" y="100"/>
                        <a:pt x="35" y="100"/>
                      </a:cubicBezTo>
                      <a:cubicBezTo>
                        <a:pt x="34" y="101"/>
                        <a:pt x="34" y="101"/>
                        <a:pt x="34" y="102"/>
                      </a:cubicBezTo>
                      <a:cubicBezTo>
                        <a:pt x="35" y="102"/>
                        <a:pt x="35" y="102"/>
                        <a:pt x="35" y="103"/>
                      </a:cubicBezTo>
                      <a:cubicBezTo>
                        <a:pt x="35" y="104"/>
                        <a:pt x="35" y="104"/>
                        <a:pt x="35" y="104"/>
                      </a:cubicBezTo>
                      <a:cubicBezTo>
                        <a:pt x="35" y="104"/>
                        <a:pt x="36" y="105"/>
                        <a:pt x="35" y="105"/>
                      </a:cubicBezTo>
                      <a:cubicBezTo>
                        <a:pt x="35" y="106"/>
                        <a:pt x="35" y="107"/>
                        <a:pt x="35" y="108"/>
                      </a:cubicBezTo>
                      <a:cubicBezTo>
                        <a:pt x="35" y="108"/>
                        <a:pt x="36" y="108"/>
                        <a:pt x="36" y="109"/>
                      </a:cubicBezTo>
                      <a:cubicBezTo>
                        <a:pt x="36" y="109"/>
                        <a:pt x="36" y="110"/>
                        <a:pt x="36" y="110"/>
                      </a:cubicBezTo>
                      <a:cubicBezTo>
                        <a:pt x="37" y="111"/>
                        <a:pt x="37" y="111"/>
                        <a:pt x="37" y="111"/>
                      </a:cubicBezTo>
                      <a:cubicBezTo>
                        <a:pt x="37" y="112"/>
                        <a:pt x="37" y="112"/>
                        <a:pt x="37" y="112"/>
                      </a:cubicBezTo>
                      <a:cubicBezTo>
                        <a:pt x="37" y="113"/>
                        <a:pt x="37" y="113"/>
                        <a:pt x="37" y="114"/>
                      </a:cubicBezTo>
                      <a:cubicBezTo>
                        <a:pt x="37" y="114"/>
                        <a:pt x="37" y="114"/>
                        <a:pt x="36" y="115"/>
                      </a:cubicBezTo>
                      <a:cubicBezTo>
                        <a:pt x="36" y="115"/>
                        <a:pt x="36" y="115"/>
                        <a:pt x="36" y="115"/>
                      </a:cubicBezTo>
                      <a:cubicBezTo>
                        <a:pt x="36" y="115"/>
                        <a:pt x="36" y="115"/>
                        <a:pt x="36" y="115"/>
                      </a:cubicBezTo>
                      <a:cubicBezTo>
                        <a:pt x="35" y="115"/>
                        <a:pt x="35" y="115"/>
                        <a:pt x="35" y="116"/>
                      </a:cubicBezTo>
                      <a:cubicBezTo>
                        <a:pt x="35" y="116"/>
                        <a:pt x="35" y="117"/>
                        <a:pt x="35" y="118"/>
                      </a:cubicBezTo>
                      <a:cubicBezTo>
                        <a:pt x="34" y="118"/>
                        <a:pt x="34" y="119"/>
                        <a:pt x="34" y="119"/>
                      </a:cubicBezTo>
                      <a:cubicBezTo>
                        <a:pt x="34" y="120"/>
                        <a:pt x="34" y="120"/>
                        <a:pt x="34" y="121"/>
                      </a:cubicBezTo>
                      <a:cubicBezTo>
                        <a:pt x="34" y="121"/>
                        <a:pt x="34" y="121"/>
                        <a:pt x="34" y="122"/>
                      </a:cubicBezTo>
                      <a:cubicBezTo>
                        <a:pt x="34" y="122"/>
                        <a:pt x="34" y="122"/>
                        <a:pt x="34" y="123"/>
                      </a:cubicBezTo>
                      <a:cubicBezTo>
                        <a:pt x="34" y="123"/>
                        <a:pt x="35" y="124"/>
                        <a:pt x="35" y="124"/>
                      </a:cubicBezTo>
                      <a:cubicBezTo>
                        <a:pt x="35" y="124"/>
                        <a:pt x="35" y="124"/>
                        <a:pt x="35" y="124"/>
                      </a:cubicBezTo>
                      <a:cubicBezTo>
                        <a:pt x="36" y="124"/>
                        <a:pt x="36" y="124"/>
                        <a:pt x="36" y="124"/>
                      </a:cubicBezTo>
                      <a:cubicBezTo>
                        <a:pt x="36" y="124"/>
                        <a:pt x="36" y="124"/>
                        <a:pt x="36" y="124"/>
                      </a:cubicBezTo>
                      <a:cubicBezTo>
                        <a:pt x="36" y="125"/>
                        <a:pt x="36" y="125"/>
                        <a:pt x="36" y="125"/>
                      </a:cubicBezTo>
                      <a:cubicBezTo>
                        <a:pt x="35" y="125"/>
                        <a:pt x="35" y="125"/>
                        <a:pt x="35" y="125"/>
                      </a:cubicBezTo>
                      <a:cubicBezTo>
                        <a:pt x="36" y="126"/>
                        <a:pt x="36" y="125"/>
                        <a:pt x="36" y="125"/>
                      </a:cubicBezTo>
                      <a:cubicBezTo>
                        <a:pt x="36" y="125"/>
                        <a:pt x="37" y="125"/>
                        <a:pt x="37" y="125"/>
                      </a:cubicBezTo>
                      <a:cubicBezTo>
                        <a:pt x="38" y="125"/>
                        <a:pt x="38" y="125"/>
                        <a:pt x="38" y="125"/>
                      </a:cubicBezTo>
                      <a:cubicBezTo>
                        <a:pt x="38" y="125"/>
                        <a:pt x="38" y="125"/>
                        <a:pt x="38" y="125"/>
                      </a:cubicBezTo>
                      <a:cubicBezTo>
                        <a:pt x="38" y="125"/>
                        <a:pt x="38" y="124"/>
                        <a:pt x="38" y="124"/>
                      </a:cubicBezTo>
                      <a:cubicBezTo>
                        <a:pt x="38" y="124"/>
                        <a:pt x="38" y="124"/>
                        <a:pt x="38" y="124"/>
                      </a:cubicBezTo>
                      <a:cubicBezTo>
                        <a:pt x="39" y="124"/>
                        <a:pt x="39" y="124"/>
                        <a:pt x="39" y="124"/>
                      </a:cubicBezTo>
                      <a:cubicBezTo>
                        <a:pt x="39" y="124"/>
                        <a:pt x="40" y="124"/>
                        <a:pt x="40" y="124"/>
                      </a:cubicBezTo>
                      <a:cubicBezTo>
                        <a:pt x="40" y="125"/>
                        <a:pt x="40" y="125"/>
                        <a:pt x="40" y="125"/>
                      </a:cubicBezTo>
                      <a:cubicBezTo>
                        <a:pt x="41" y="125"/>
                        <a:pt x="41" y="125"/>
                        <a:pt x="41" y="124"/>
                      </a:cubicBezTo>
                      <a:cubicBezTo>
                        <a:pt x="41" y="124"/>
                        <a:pt x="41" y="124"/>
                        <a:pt x="41" y="124"/>
                      </a:cubicBezTo>
                      <a:cubicBezTo>
                        <a:pt x="41" y="124"/>
                        <a:pt x="41" y="124"/>
                        <a:pt x="41" y="123"/>
                      </a:cubicBezTo>
                      <a:cubicBezTo>
                        <a:pt x="41" y="123"/>
                        <a:pt x="41" y="123"/>
                        <a:pt x="42" y="123"/>
                      </a:cubicBezTo>
                      <a:cubicBezTo>
                        <a:pt x="42" y="123"/>
                        <a:pt x="42" y="123"/>
                        <a:pt x="42" y="123"/>
                      </a:cubicBezTo>
                      <a:cubicBezTo>
                        <a:pt x="42" y="123"/>
                        <a:pt x="42" y="124"/>
                        <a:pt x="42" y="124"/>
                      </a:cubicBezTo>
                      <a:cubicBezTo>
                        <a:pt x="42" y="124"/>
                        <a:pt x="42" y="124"/>
                        <a:pt x="42" y="125"/>
                      </a:cubicBezTo>
                      <a:cubicBezTo>
                        <a:pt x="42" y="125"/>
                        <a:pt x="41" y="125"/>
                        <a:pt x="41" y="125"/>
                      </a:cubicBezTo>
                      <a:cubicBezTo>
                        <a:pt x="40" y="125"/>
                        <a:pt x="40" y="125"/>
                        <a:pt x="40" y="125"/>
                      </a:cubicBezTo>
                      <a:cubicBezTo>
                        <a:pt x="40" y="126"/>
                        <a:pt x="40" y="126"/>
                        <a:pt x="40" y="126"/>
                      </a:cubicBezTo>
                      <a:cubicBezTo>
                        <a:pt x="40" y="126"/>
                        <a:pt x="40" y="126"/>
                        <a:pt x="40" y="126"/>
                      </a:cubicBezTo>
                      <a:cubicBezTo>
                        <a:pt x="40" y="126"/>
                        <a:pt x="40" y="126"/>
                        <a:pt x="40" y="126"/>
                      </a:cubicBezTo>
                      <a:cubicBezTo>
                        <a:pt x="40" y="126"/>
                        <a:pt x="40" y="127"/>
                        <a:pt x="40" y="127"/>
                      </a:cubicBezTo>
                      <a:cubicBezTo>
                        <a:pt x="40" y="127"/>
                        <a:pt x="41" y="127"/>
                        <a:pt x="41" y="127"/>
                      </a:cubicBezTo>
                      <a:cubicBezTo>
                        <a:pt x="41" y="126"/>
                        <a:pt x="41" y="127"/>
                        <a:pt x="41" y="127"/>
                      </a:cubicBezTo>
                      <a:cubicBezTo>
                        <a:pt x="41" y="127"/>
                        <a:pt x="41" y="127"/>
                        <a:pt x="41" y="127"/>
                      </a:cubicBezTo>
                      <a:cubicBezTo>
                        <a:pt x="41" y="127"/>
                        <a:pt x="41" y="127"/>
                        <a:pt x="41" y="127"/>
                      </a:cubicBezTo>
                      <a:cubicBezTo>
                        <a:pt x="41" y="128"/>
                        <a:pt x="41" y="128"/>
                        <a:pt x="41" y="128"/>
                      </a:cubicBezTo>
                      <a:cubicBezTo>
                        <a:pt x="41" y="128"/>
                        <a:pt x="41" y="128"/>
                        <a:pt x="41" y="128"/>
                      </a:cubicBezTo>
                      <a:cubicBezTo>
                        <a:pt x="41" y="129"/>
                        <a:pt x="41" y="129"/>
                        <a:pt x="41" y="129"/>
                      </a:cubicBezTo>
                      <a:cubicBezTo>
                        <a:pt x="41" y="129"/>
                        <a:pt x="41" y="129"/>
                        <a:pt x="41" y="129"/>
                      </a:cubicBezTo>
                      <a:cubicBezTo>
                        <a:pt x="41" y="129"/>
                        <a:pt x="41" y="129"/>
                        <a:pt x="41" y="129"/>
                      </a:cubicBezTo>
                      <a:cubicBezTo>
                        <a:pt x="41" y="128"/>
                        <a:pt x="41" y="128"/>
                        <a:pt x="41" y="128"/>
                      </a:cubicBezTo>
                      <a:cubicBezTo>
                        <a:pt x="41" y="128"/>
                        <a:pt x="40" y="128"/>
                        <a:pt x="40" y="128"/>
                      </a:cubicBezTo>
                      <a:cubicBezTo>
                        <a:pt x="40" y="128"/>
                        <a:pt x="40" y="128"/>
                        <a:pt x="40" y="128"/>
                      </a:cubicBezTo>
                      <a:cubicBezTo>
                        <a:pt x="40" y="128"/>
                        <a:pt x="40" y="129"/>
                        <a:pt x="40" y="129"/>
                      </a:cubicBezTo>
                      <a:cubicBezTo>
                        <a:pt x="40" y="129"/>
                        <a:pt x="40" y="129"/>
                        <a:pt x="41" y="129"/>
                      </a:cubicBezTo>
                      <a:cubicBezTo>
                        <a:pt x="41" y="129"/>
                        <a:pt x="41" y="130"/>
                        <a:pt x="41" y="130"/>
                      </a:cubicBezTo>
                      <a:cubicBezTo>
                        <a:pt x="41" y="130"/>
                        <a:pt x="41" y="130"/>
                        <a:pt x="41" y="130"/>
                      </a:cubicBezTo>
                      <a:cubicBezTo>
                        <a:pt x="40" y="130"/>
                        <a:pt x="40" y="130"/>
                        <a:pt x="40" y="130"/>
                      </a:cubicBezTo>
                      <a:cubicBezTo>
                        <a:pt x="40" y="130"/>
                        <a:pt x="40" y="130"/>
                        <a:pt x="40" y="130"/>
                      </a:cubicBezTo>
                      <a:cubicBezTo>
                        <a:pt x="40" y="130"/>
                        <a:pt x="40" y="131"/>
                        <a:pt x="40" y="131"/>
                      </a:cubicBezTo>
                      <a:cubicBezTo>
                        <a:pt x="40" y="131"/>
                        <a:pt x="40" y="131"/>
                        <a:pt x="40" y="132"/>
                      </a:cubicBezTo>
                      <a:cubicBezTo>
                        <a:pt x="40" y="132"/>
                        <a:pt x="40" y="132"/>
                        <a:pt x="40" y="132"/>
                      </a:cubicBezTo>
                      <a:cubicBezTo>
                        <a:pt x="40" y="133"/>
                        <a:pt x="40" y="133"/>
                        <a:pt x="39" y="133"/>
                      </a:cubicBezTo>
                      <a:cubicBezTo>
                        <a:pt x="39" y="133"/>
                        <a:pt x="39" y="133"/>
                        <a:pt x="39" y="133"/>
                      </a:cubicBezTo>
                      <a:cubicBezTo>
                        <a:pt x="39" y="134"/>
                        <a:pt x="39" y="134"/>
                        <a:pt x="39" y="134"/>
                      </a:cubicBezTo>
                      <a:cubicBezTo>
                        <a:pt x="38" y="134"/>
                        <a:pt x="39" y="135"/>
                        <a:pt x="39" y="135"/>
                      </a:cubicBezTo>
                      <a:cubicBezTo>
                        <a:pt x="39" y="135"/>
                        <a:pt x="39" y="135"/>
                        <a:pt x="39" y="136"/>
                      </a:cubicBezTo>
                      <a:cubicBezTo>
                        <a:pt x="40" y="136"/>
                        <a:pt x="40" y="136"/>
                        <a:pt x="40" y="137"/>
                      </a:cubicBezTo>
                      <a:cubicBezTo>
                        <a:pt x="39" y="137"/>
                        <a:pt x="39" y="137"/>
                        <a:pt x="39" y="137"/>
                      </a:cubicBezTo>
                      <a:cubicBezTo>
                        <a:pt x="39" y="137"/>
                        <a:pt x="39" y="137"/>
                        <a:pt x="39" y="138"/>
                      </a:cubicBezTo>
                      <a:cubicBezTo>
                        <a:pt x="39" y="138"/>
                        <a:pt x="39" y="138"/>
                        <a:pt x="38" y="138"/>
                      </a:cubicBezTo>
                      <a:cubicBezTo>
                        <a:pt x="38" y="138"/>
                        <a:pt x="38" y="139"/>
                        <a:pt x="38" y="139"/>
                      </a:cubicBezTo>
                      <a:cubicBezTo>
                        <a:pt x="38" y="140"/>
                        <a:pt x="39" y="139"/>
                        <a:pt x="39" y="140"/>
                      </a:cubicBezTo>
                      <a:cubicBezTo>
                        <a:pt x="39" y="140"/>
                        <a:pt x="39" y="140"/>
                        <a:pt x="40" y="140"/>
                      </a:cubicBezTo>
                      <a:cubicBezTo>
                        <a:pt x="41" y="140"/>
                        <a:pt x="40" y="140"/>
                        <a:pt x="41" y="141"/>
                      </a:cubicBezTo>
                      <a:cubicBezTo>
                        <a:pt x="41" y="141"/>
                        <a:pt x="41" y="141"/>
                        <a:pt x="41" y="141"/>
                      </a:cubicBezTo>
                      <a:cubicBezTo>
                        <a:pt x="41" y="142"/>
                        <a:pt x="41" y="142"/>
                        <a:pt x="41" y="142"/>
                      </a:cubicBezTo>
                      <a:cubicBezTo>
                        <a:pt x="41" y="142"/>
                        <a:pt x="40" y="142"/>
                        <a:pt x="40" y="143"/>
                      </a:cubicBezTo>
                      <a:cubicBezTo>
                        <a:pt x="40" y="143"/>
                        <a:pt x="40" y="143"/>
                        <a:pt x="39" y="143"/>
                      </a:cubicBezTo>
                      <a:cubicBezTo>
                        <a:pt x="39" y="143"/>
                        <a:pt x="39" y="143"/>
                        <a:pt x="38" y="144"/>
                      </a:cubicBezTo>
                      <a:cubicBezTo>
                        <a:pt x="38" y="144"/>
                        <a:pt x="38" y="144"/>
                        <a:pt x="38" y="144"/>
                      </a:cubicBezTo>
                      <a:cubicBezTo>
                        <a:pt x="38" y="145"/>
                        <a:pt x="38" y="145"/>
                        <a:pt x="38" y="145"/>
                      </a:cubicBezTo>
                      <a:cubicBezTo>
                        <a:pt x="38" y="145"/>
                        <a:pt x="38" y="145"/>
                        <a:pt x="39" y="145"/>
                      </a:cubicBezTo>
                      <a:cubicBezTo>
                        <a:pt x="39" y="146"/>
                        <a:pt x="39" y="146"/>
                        <a:pt x="39" y="146"/>
                      </a:cubicBezTo>
                      <a:cubicBezTo>
                        <a:pt x="40" y="146"/>
                        <a:pt x="40" y="146"/>
                        <a:pt x="40" y="146"/>
                      </a:cubicBezTo>
                      <a:cubicBezTo>
                        <a:pt x="40" y="146"/>
                        <a:pt x="40" y="146"/>
                        <a:pt x="40" y="147"/>
                      </a:cubicBezTo>
                      <a:cubicBezTo>
                        <a:pt x="40" y="147"/>
                        <a:pt x="40" y="147"/>
                        <a:pt x="39" y="147"/>
                      </a:cubicBezTo>
                      <a:cubicBezTo>
                        <a:pt x="39" y="147"/>
                        <a:pt x="39" y="147"/>
                        <a:pt x="39" y="146"/>
                      </a:cubicBezTo>
                      <a:cubicBezTo>
                        <a:pt x="38" y="146"/>
                        <a:pt x="38" y="146"/>
                        <a:pt x="38" y="146"/>
                      </a:cubicBezTo>
                      <a:cubicBezTo>
                        <a:pt x="38" y="146"/>
                        <a:pt x="38" y="146"/>
                        <a:pt x="38" y="146"/>
                      </a:cubicBezTo>
                      <a:cubicBezTo>
                        <a:pt x="38" y="146"/>
                        <a:pt x="38" y="147"/>
                        <a:pt x="37" y="147"/>
                      </a:cubicBezTo>
                      <a:cubicBezTo>
                        <a:pt x="37" y="147"/>
                        <a:pt x="37" y="147"/>
                        <a:pt x="37" y="147"/>
                      </a:cubicBezTo>
                      <a:cubicBezTo>
                        <a:pt x="37" y="147"/>
                        <a:pt x="38" y="147"/>
                        <a:pt x="38" y="147"/>
                      </a:cubicBezTo>
                      <a:cubicBezTo>
                        <a:pt x="38" y="147"/>
                        <a:pt x="39" y="148"/>
                        <a:pt x="39" y="148"/>
                      </a:cubicBezTo>
                      <a:cubicBezTo>
                        <a:pt x="38" y="148"/>
                        <a:pt x="38" y="148"/>
                        <a:pt x="38" y="148"/>
                      </a:cubicBezTo>
                      <a:cubicBezTo>
                        <a:pt x="38" y="148"/>
                        <a:pt x="38" y="148"/>
                        <a:pt x="37" y="148"/>
                      </a:cubicBezTo>
                      <a:cubicBezTo>
                        <a:pt x="37" y="149"/>
                        <a:pt x="37" y="149"/>
                        <a:pt x="37" y="149"/>
                      </a:cubicBezTo>
                      <a:cubicBezTo>
                        <a:pt x="36" y="149"/>
                        <a:pt x="36" y="150"/>
                        <a:pt x="36" y="150"/>
                      </a:cubicBezTo>
                      <a:cubicBezTo>
                        <a:pt x="36" y="150"/>
                        <a:pt x="36" y="151"/>
                        <a:pt x="37" y="151"/>
                      </a:cubicBezTo>
                      <a:cubicBezTo>
                        <a:pt x="37" y="151"/>
                        <a:pt x="37" y="151"/>
                        <a:pt x="37" y="152"/>
                      </a:cubicBezTo>
                      <a:cubicBezTo>
                        <a:pt x="37" y="152"/>
                        <a:pt x="37" y="152"/>
                        <a:pt x="37" y="152"/>
                      </a:cubicBezTo>
                      <a:cubicBezTo>
                        <a:pt x="36" y="152"/>
                        <a:pt x="36" y="152"/>
                        <a:pt x="36" y="152"/>
                      </a:cubicBezTo>
                      <a:cubicBezTo>
                        <a:pt x="36" y="153"/>
                        <a:pt x="36" y="153"/>
                        <a:pt x="36" y="153"/>
                      </a:cubicBezTo>
                      <a:cubicBezTo>
                        <a:pt x="36" y="154"/>
                        <a:pt x="35" y="153"/>
                        <a:pt x="35" y="153"/>
                      </a:cubicBezTo>
                      <a:cubicBezTo>
                        <a:pt x="35" y="153"/>
                        <a:pt x="35" y="153"/>
                        <a:pt x="35" y="153"/>
                      </a:cubicBezTo>
                      <a:cubicBezTo>
                        <a:pt x="35" y="153"/>
                        <a:pt x="35" y="152"/>
                        <a:pt x="35" y="152"/>
                      </a:cubicBezTo>
                      <a:cubicBezTo>
                        <a:pt x="35" y="152"/>
                        <a:pt x="35" y="152"/>
                        <a:pt x="34" y="152"/>
                      </a:cubicBezTo>
                      <a:cubicBezTo>
                        <a:pt x="34" y="152"/>
                        <a:pt x="34" y="152"/>
                        <a:pt x="34" y="152"/>
                      </a:cubicBezTo>
                      <a:cubicBezTo>
                        <a:pt x="34" y="151"/>
                        <a:pt x="34" y="152"/>
                        <a:pt x="34" y="152"/>
                      </a:cubicBezTo>
                      <a:cubicBezTo>
                        <a:pt x="33" y="152"/>
                        <a:pt x="33" y="152"/>
                        <a:pt x="33" y="151"/>
                      </a:cubicBezTo>
                      <a:cubicBezTo>
                        <a:pt x="32" y="151"/>
                        <a:pt x="32" y="151"/>
                        <a:pt x="32" y="151"/>
                      </a:cubicBezTo>
                      <a:cubicBezTo>
                        <a:pt x="32" y="151"/>
                        <a:pt x="32" y="151"/>
                        <a:pt x="33" y="151"/>
                      </a:cubicBezTo>
                      <a:cubicBezTo>
                        <a:pt x="33" y="151"/>
                        <a:pt x="33" y="151"/>
                        <a:pt x="33" y="151"/>
                      </a:cubicBezTo>
                      <a:cubicBezTo>
                        <a:pt x="34" y="151"/>
                        <a:pt x="34" y="151"/>
                        <a:pt x="34" y="151"/>
                      </a:cubicBezTo>
                      <a:cubicBezTo>
                        <a:pt x="34" y="150"/>
                        <a:pt x="34" y="150"/>
                        <a:pt x="34" y="150"/>
                      </a:cubicBezTo>
                      <a:cubicBezTo>
                        <a:pt x="34" y="149"/>
                        <a:pt x="34" y="149"/>
                        <a:pt x="34" y="149"/>
                      </a:cubicBezTo>
                      <a:cubicBezTo>
                        <a:pt x="34" y="149"/>
                        <a:pt x="34" y="149"/>
                        <a:pt x="33" y="149"/>
                      </a:cubicBezTo>
                      <a:cubicBezTo>
                        <a:pt x="33" y="149"/>
                        <a:pt x="33" y="149"/>
                        <a:pt x="33" y="149"/>
                      </a:cubicBezTo>
                      <a:cubicBezTo>
                        <a:pt x="33" y="149"/>
                        <a:pt x="33" y="150"/>
                        <a:pt x="33" y="150"/>
                      </a:cubicBezTo>
                      <a:cubicBezTo>
                        <a:pt x="33" y="151"/>
                        <a:pt x="33" y="150"/>
                        <a:pt x="32" y="150"/>
                      </a:cubicBezTo>
                      <a:cubicBezTo>
                        <a:pt x="32" y="150"/>
                        <a:pt x="32" y="150"/>
                        <a:pt x="32" y="150"/>
                      </a:cubicBezTo>
                      <a:cubicBezTo>
                        <a:pt x="32" y="149"/>
                        <a:pt x="32" y="149"/>
                        <a:pt x="32" y="149"/>
                      </a:cubicBezTo>
                      <a:cubicBezTo>
                        <a:pt x="31" y="149"/>
                        <a:pt x="31" y="150"/>
                        <a:pt x="31" y="150"/>
                      </a:cubicBezTo>
                      <a:cubicBezTo>
                        <a:pt x="31" y="150"/>
                        <a:pt x="31" y="150"/>
                        <a:pt x="31" y="151"/>
                      </a:cubicBezTo>
                      <a:cubicBezTo>
                        <a:pt x="31" y="151"/>
                        <a:pt x="31" y="151"/>
                        <a:pt x="31" y="151"/>
                      </a:cubicBezTo>
                      <a:cubicBezTo>
                        <a:pt x="31" y="151"/>
                        <a:pt x="30" y="151"/>
                        <a:pt x="30" y="151"/>
                      </a:cubicBezTo>
                      <a:cubicBezTo>
                        <a:pt x="30" y="152"/>
                        <a:pt x="30" y="152"/>
                        <a:pt x="30" y="152"/>
                      </a:cubicBezTo>
                      <a:cubicBezTo>
                        <a:pt x="30" y="153"/>
                        <a:pt x="30" y="153"/>
                        <a:pt x="30" y="153"/>
                      </a:cubicBezTo>
                      <a:cubicBezTo>
                        <a:pt x="30" y="153"/>
                        <a:pt x="30" y="154"/>
                        <a:pt x="30" y="154"/>
                      </a:cubicBezTo>
                      <a:cubicBezTo>
                        <a:pt x="30" y="154"/>
                        <a:pt x="30" y="154"/>
                        <a:pt x="31" y="155"/>
                      </a:cubicBezTo>
                      <a:cubicBezTo>
                        <a:pt x="31" y="155"/>
                        <a:pt x="32" y="155"/>
                        <a:pt x="32" y="154"/>
                      </a:cubicBezTo>
                      <a:cubicBezTo>
                        <a:pt x="32" y="154"/>
                        <a:pt x="32" y="154"/>
                        <a:pt x="33" y="154"/>
                      </a:cubicBezTo>
                      <a:cubicBezTo>
                        <a:pt x="33" y="154"/>
                        <a:pt x="33" y="154"/>
                        <a:pt x="33" y="154"/>
                      </a:cubicBezTo>
                      <a:cubicBezTo>
                        <a:pt x="34" y="155"/>
                        <a:pt x="34" y="155"/>
                        <a:pt x="34" y="155"/>
                      </a:cubicBezTo>
                      <a:cubicBezTo>
                        <a:pt x="35" y="155"/>
                        <a:pt x="35" y="155"/>
                        <a:pt x="35" y="156"/>
                      </a:cubicBezTo>
                      <a:cubicBezTo>
                        <a:pt x="35" y="156"/>
                        <a:pt x="35" y="157"/>
                        <a:pt x="35" y="157"/>
                      </a:cubicBezTo>
                      <a:cubicBezTo>
                        <a:pt x="35" y="157"/>
                        <a:pt x="35" y="157"/>
                        <a:pt x="35" y="157"/>
                      </a:cubicBezTo>
                      <a:cubicBezTo>
                        <a:pt x="35" y="158"/>
                        <a:pt x="34" y="158"/>
                        <a:pt x="34" y="158"/>
                      </a:cubicBezTo>
                      <a:cubicBezTo>
                        <a:pt x="34" y="158"/>
                        <a:pt x="34" y="157"/>
                        <a:pt x="34" y="157"/>
                      </a:cubicBezTo>
                      <a:cubicBezTo>
                        <a:pt x="34" y="157"/>
                        <a:pt x="33" y="158"/>
                        <a:pt x="33" y="158"/>
                      </a:cubicBezTo>
                      <a:cubicBezTo>
                        <a:pt x="33" y="158"/>
                        <a:pt x="33" y="158"/>
                        <a:pt x="33" y="158"/>
                      </a:cubicBezTo>
                      <a:cubicBezTo>
                        <a:pt x="33" y="158"/>
                        <a:pt x="33" y="159"/>
                        <a:pt x="33" y="159"/>
                      </a:cubicBezTo>
                      <a:cubicBezTo>
                        <a:pt x="34" y="159"/>
                        <a:pt x="34" y="159"/>
                        <a:pt x="34" y="159"/>
                      </a:cubicBezTo>
                      <a:cubicBezTo>
                        <a:pt x="34" y="159"/>
                        <a:pt x="34" y="159"/>
                        <a:pt x="35" y="159"/>
                      </a:cubicBezTo>
                      <a:cubicBezTo>
                        <a:pt x="35" y="159"/>
                        <a:pt x="35" y="159"/>
                        <a:pt x="35" y="160"/>
                      </a:cubicBezTo>
                      <a:cubicBezTo>
                        <a:pt x="35" y="160"/>
                        <a:pt x="34" y="160"/>
                        <a:pt x="34" y="160"/>
                      </a:cubicBezTo>
                      <a:cubicBezTo>
                        <a:pt x="34" y="160"/>
                        <a:pt x="34" y="160"/>
                        <a:pt x="34" y="160"/>
                      </a:cubicBezTo>
                      <a:cubicBezTo>
                        <a:pt x="35" y="160"/>
                        <a:pt x="35" y="160"/>
                        <a:pt x="35" y="160"/>
                      </a:cubicBezTo>
                      <a:cubicBezTo>
                        <a:pt x="36" y="160"/>
                        <a:pt x="35" y="160"/>
                        <a:pt x="36" y="160"/>
                      </a:cubicBezTo>
                      <a:cubicBezTo>
                        <a:pt x="36" y="160"/>
                        <a:pt x="36" y="160"/>
                        <a:pt x="36" y="160"/>
                      </a:cubicBezTo>
                      <a:cubicBezTo>
                        <a:pt x="36" y="159"/>
                        <a:pt x="36" y="159"/>
                        <a:pt x="36" y="159"/>
                      </a:cubicBezTo>
                      <a:cubicBezTo>
                        <a:pt x="37" y="159"/>
                        <a:pt x="37" y="159"/>
                        <a:pt x="37" y="159"/>
                      </a:cubicBezTo>
                      <a:cubicBezTo>
                        <a:pt x="37" y="160"/>
                        <a:pt x="37" y="160"/>
                        <a:pt x="37" y="160"/>
                      </a:cubicBezTo>
                      <a:cubicBezTo>
                        <a:pt x="37" y="160"/>
                        <a:pt x="37" y="160"/>
                        <a:pt x="37" y="161"/>
                      </a:cubicBezTo>
                      <a:cubicBezTo>
                        <a:pt x="37" y="161"/>
                        <a:pt x="38" y="161"/>
                        <a:pt x="38" y="161"/>
                      </a:cubicBezTo>
                      <a:cubicBezTo>
                        <a:pt x="38" y="161"/>
                        <a:pt x="38" y="161"/>
                        <a:pt x="39" y="161"/>
                      </a:cubicBezTo>
                      <a:cubicBezTo>
                        <a:pt x="39" y="161"/>
                        <a:pt x="39" y="161"/>
                        <a:pt x="39" y="162"/>
                      </a:cubicBezTo>
                      <a:cubicBezTo>
                        <a:pt x="39" y="162"/>
                        <a:pt x="38" y="162"/>
                        <a:pt x="38" y="162"/>
                      </a:cubicBezTo>
                      <a:cubicBezTo>
                        <a:pt x="38" y="162"/>
                        <a:pt x="38" y="162"/>
                        <a:pt x="38" y="162"/>
                      </a:cubicBezTo>
                      <a:cubicBezTo>
                        <a:pt x="38" y="162"/>
                        <a:pt x="38" y="162"/>
                        <a:pt x="38" y="162"/>
                      </a:cubicBezTo>
                      <a:cubicBezTo>
                        <a:pt x="38" y="163"/>
                        <a:pt x="38" y="163"/>
                        <a:pt x="38" y="163"/>
                      </a:cubicBezTo>
                      <a:cubicBezTo>
                        <a:pt x="37" y="163"/>
                        <a:pt x="37" y="163"/>
                        <a:pt x="37" y="163"/>
                      </a:cubicBezTo>
                      <a:cubicBezTo>
                        <a:pt x="37" y="163"/>
                        <a:pt x="37" y="163"/>
                        <a:pt x="36" y="162"/>
                      </a:cubicBezTo>
                      <a:cubicBezTo>
                        <a:pt x="36" y="162"/>
                        <a:pt x="36" y="162"/>
                        <a:pt x="36" y="162"/>
                      </a:cubicBezTo>
                      <a:cubicBezTo>
                        <a:pt x="35" y="162"/>
                        <a:pt x="35" y="162"/>
                        <a:pt x="35" y="162"/>
                      </a:cubicBezTo>
                      <a:cubicBezTo>
                        <a:pt x="35" y="162"/>
                        <a:pt x="34" y="162"/>
                        <a:pt x="34" y="162"/>
                      </a:cubicBezTo>
                      <a:cubicBezTo>
                        <a:pt x="34" y="162"/>
                        <a:pt x="34" y="163"/>
                        <a:pt x="34" y="163"/>
                      </a:cubicBezTo>
                      <a:cubicBezTo>
                        <a:pt x="34" y="163"/>
                        <a:pt x="35" y="164"/>
                        <a:pt x="35" y="164"/>
                      </a:cubicBezTo>
                      <a:cubicBezTo>
                        <a:pt x="35" y="164"/>
                        <a:pt x="35" y="164"/>
                        <a:pt x="35" y="164"/>
                      </a:cubicBezTo>
                      <a:cubicBezTo>
                        <a:pt x="36" y="164"/>
                        <a:pt x="36" y="164"/>
                        <a:pt x="36" y="165"/>
                      </a:cubicBezTo>
                      <a:cubicBezTo>
                        <a:pt x="36" y="165"/>
                        <a:pt x="35" y="165"/>
                        <a:pt x="35" y="165"/>
                      </a:cubicBezTo>
                      <a:cubicBezTo>
                        <a:pt x="35" y="165"/>
                        <a:pt x="35" y="165"/>
                        <a:pt x="35" y="165"/>
                      </a:cubicBezTo>
                      <a:cubicBezTo>
                        <a:pt x="35" y="165"/>
                        <a:pt x="35" y="165"/>
                        <a:pt x="34" y="165"/>
                      </a:cubicBezTo>
                      <a:cubicBezTo>
                        <a:pt x="34" y="165"/>
                        <a:pt x="34" y="165"/>
                        <a:pt x="34" y="165"/>
                      </a:cubicBezTo>
                      <a:cubicBezTo>
                        <a:pt x="34" y="165"/>
                        <a:pt x="33" y="165"/>
                        <a:pt x="33" y="165"/>
                      </a:cubicBezTo>
                      <a:cubicBezTo>
                        <a:pt x="33" y="166"/>
                        <a:pt x="34" y="166"/>
                        <a:pt x="34" y="166"/>
                      </a:cubicBezTo>
                      <a:cubicBezTo>
                        <a:pt x="35" y="166"/>
                        <a:pt x="35" y="166"/>
                        <a:pt x="35" y="166"/>
                      </a:cubicBezTo>
                      <a:cubicBezTo>
                        <a:pt x="35" y="166"/>
                        <a:pt x="35" y="166"/>
                        <a:pt x="34" y="167"/>
                      </a:cubicBezTo>
                      <a:cubicBezTo>
                        <a:pt x="34" y="167"/>
                        <a:pt x="34" y="167"/>
                        <a:pt x="33" y="167"/>
                      </a:cubicBezTo>
                      <a:cubicBezTo>
                        <a:pt x="33" y="167"/>
                        <a:pt x="33" y="167"/>
                        <a:pt x="33" y="168"/>
                      </a:cubicBezTo>
                      <a:cubicBezTo>
                        <a:pt x="33" y="168"/>
                        <a:pt x="33" y="168"/>
                        <a:pt x="34" y="169"/>
                      </a:cubicBezTo>
                      <a:cubicBezTo>
                        <a:pt x="34" y="169"/>
                        <a:pt x="34" y="169"/>
                        <a:pt x="34" y="170"/>
                      </a:cubicBezTo>
                      <a:cubicBezTo>
                        <a:pt x="34" y="170"/>
                        <a:pt x="34" y="170"/>
                        <a:pt x="34" y="170"/>
                      </a:cubicBezTo>
                      <a:cubicBezTo>
                        <a:pt x="35" y="170"/>
                        <a:pt x="34" y="170"/>
                        <a:pt x="34" y="169"/>
                      </a:cubicBezTo>
                      <a:cubicBezTo>
                        <a:pt x="34" y="169"/>
                        <a:pt x="35" y="169"/>
                        <a:pt x="35" y="168"/>
                      </a:cubicBezTo>
                      <a:cubicBezTo>
                        <a:pt x="35" y="168"/>
                        <a:pt x="35" y="168"/>
                        <a:pt x="35" y="168"/>
                      </a:cubicBezTo>
                      <a:cubicBezTo>
                        <a:pt x="35" y="167"/>
                        <a:pt x="36" y="168"/>
                        <a:pt x="36" y="168"/>
                      </a:cubicBezTo>
                      <a:cubicBezTo>
                        <a:pt x="36" y="168"/>
                        <a:pt x="36" y="168"/>
                        <a:pt x="36" y="169"/>
                      </a:cubicBezTo>
                      <a:cubicBezTo>
                        <a:pt x="36" y="169"/>
                        <a:pt x="36" y="169"/>
                        <a:pt x="36" y="169"/>
                      </a:cubicBezTo>
                      <a:cubicBezTo>
                        <a:pt x="36" y="170"/>
                        <a:pt x="36" y="170"/>
                        <a:pt x="36" y="170"/>
                      </a:cubicBezTo>
                      <a:cubicBezTo>
                        <a:pt x="36" y="170"/>
                        <a:pt x="35" y="170"/>
                        <a:pt x="36" y="170"/>
                      </a:cubicBezTo>
                      <a:cubicBezTo>
                        <a:pt x="36" y="171"/>
                        <a:pt x="36" y="171"/>
                        <a:pt x="36" y="171"/>
                      </a:cubicBezTo>
                      <a:cubicBezTo>
                        <a:pt x="36" y="171"/>
                        <a:pt x="37" y="171"/>
                        <a:pt x="37" y="172"/>
                      </a:cubicBezTo>
                      <a:cubicBezTo>
                        <a:pt x="37" y="172"/>
                        <a:pt x="36" y="172"/>
                        <a:pt x="36" y="172"/>
                      </a:cubicBezTo>
                      <a:cubicBezTo>
                        <a:pt x="36" y="172"/>
                        <a:pt x="36" y="172"/>
                        <a:pt x="36" y="172"/>
                      </a:cubicBezTo>
                      <a:cubicBezTo>
                        <a:pt x="35" y="172"/>
                        <a:pt x="35" y="172"/>
                        <a:pt x="35" y="171"/>
                      </a:cubicBezTo>
                      <a:cubicBezTo>
                        <a:pt x="35" y="171"/>
                        <a:pt x="35" y="171"/>
                        <a:pt x="35" y="171"/>
                      </a:cubicBezTo>
                      <a:cubicBezTo>
                        <a:pt x="35" y="171"/>
                        <a:pt x="35" y="172"/>
                        <a:pt x="35" y="172"/>
                      </a:cubicBezTo>
                      <a:cubicBezTo>
                        <a:pt x="35" y="172"/>
                        <a:pt x="35" y="172"/>
                        <a:pt x="35" y="172"/>
                      </a:cubicBezTo>
                      <a:cubicBezTo>
                        <a:pt x="35" y="172"/>
                        <a:pt x="35" y="172"/>
                        <a:pt x="35" y="172"/>
                      </a:cubicBezTo>
                      <a:cubicBezTo>
                        <a:pt x="35" y="172"/>
                        <a:pt x="35" y="172"/>
                        <a:pt x="34" y="172"/>
                      </a:cubicBezTo>
                      <a:cubicBezTo>
                        <a:pt x="34" y="172"/>
                        <a:pt x="34" y="173"/>
                        <a:pt x="34" y="173"/>
                      </a:cubicBezTo>
                      <a:cubicBezTo>
                        <a:pt x="34" y="173"/>
                        <a:pt x="35" y="173"/>
                        <a:pt x="35" y="173"/>
                      </a:cubicBezTo>
                      <a:cubicBezTo>
                        <a:pt x="35" y="173"/>
                        <a:pt x="35" y="173"/>
                        <a:pt x="36" y="173"/>
                      </a:cubicBezTo>
                      <a:cubicBezTo>
                        <a:pt x="36" y="173"/>
                        <a:pt x="36" y="173"/>
                        <a:pt x="36" y="173"/>
                      </a:cubicBezTo>
                      <a:cubicBezTo>
                        <a:pt x="36" y="174"/>
                        <a:pt x="36" y="174"/>
                        <a:pt x="36" y="174"/>
                      </a:cubicBezTo>
                      <a:cubicBezTo>
                        <a:pt x="36" y="174"/>
                        <a:pt x="36" y="174"/>
                        <a:pt x="36" y="175"/>
                      </a:cubicBezTo>
                      <a:cubicBezTo>
                        <a:pt x="36" y="175"/>
                        <a:pt x="36" y="175"/>
                        <a:pt x="35" y="174"/>
                      </a:cubicBezTo>
                      <a:cubicBezTo>
                        <a:pt x="35" y="174"/>
                        <a:pt x="35" y="174"/>
                        <a:pt x="35" y="174"/>
                      </a:cubicBezTo>
                      <a:cubicBezTo>
                        <a:pt x="35" y="174"/>
                        <a:pt x="34" y="174"/>
                        <a:pt x="34" y="174"/>
                      </a:cubicBezTo>
                      <a:cubicBezTo>
                        <a:pt x="34" y="174"/>
                        <a:pt x="34" y="174"/>
                        <a:pt x="35" y="175"/>
                      </a:cubicBezTo>
                      <a:cubicBezTo>
                        <a:pt x="35" y="175"/>
                        <a:pt x="35" y="175"/>
                        <a:pt x="36" y="175"/>
                      </a:cubicBezTo>
                      <a:cubicBezTo>
                        <a:pt x="36" y="175"/>
                        <a:pt x="36" y="175"/>
                        <a:pt x="36" y="175"/>
                      </a:cubicBezTo>
                      <a:cubicBezTo>
                        <a:pt x="36" y="176"/>
                        <a:pt x="36" y="176"/>
                        <a:pt x="36" y="176"/>
                      </a:cubicBezTo>
                      <a:cubicBezTo>
                        <a:pt x="36" y="176"/>
                        <a:pt x="36" y="176"/>
                        <a:pt x="35" y="176"/>
                      </a:cubicBezTo>
                      <a:cubicBezTo>
                        <a:pt x="35" y="176"/>
                        <a:pt x="35" y="176"/>
                        <a:pt x="35" y="176"/>
                      </a:cubicBezTo>
                      <a:cubicBezTo>
                        <a:pt x="34" y="176"/>
                        <a:pt x="34" y="175"/>
                        <a:pt x="34" y="175"/>
                      </a:cubicBezTo>
                      <a:cubicBezTo>
                        <a:pt x="34" y="175"/>
                        <a:pt x="34" y="175"/>
                        <a:pt x="34" y="175"/>
                      </a:cubicBezTo>
                      <a:cubicBezTo>
                        <a:pt x="34" y="175"/>
                        <a:pt x="33" y="175"/>
                        <a:pt x="33" y="175"/>
                      </a:cubicBezTo>
                      <a:cubicBezTo>
                        <a:pt x="33" y="175"/>
                        <a:pt x="33" y="175"/>
                        <a:pt x="33" y="176"/>
                      </a:cubicBezTo>
                      <a:cubicBezTo>
                        <a:pt x="33" y="176"/>
                        <a:pt x="34" y="176"/>
                        <a:pt x="35" y="176"/>
                      </a:cubicBezTo>
                      <a:cubicBezTo>
                        <a:pt x="35" y="176"/>
                        <a:pt x="35" y="176"/>
                        <a:pt x="35" y="176"/>
                      </a:cubicBezTo>
                      <a:cubicBezTo>
                        <a:pt x="36" y="176"/>
                        <a:pt x="36" y="176"/>
                        <a:pt x="36" y="177"/>
                      </a:cubicBezTo>
                      <a:cubicBezTo>
                        <a:pt x="36" y="177"/>
                        <a:pt x="36" y="177"/>
                        <a:pt x="37" y="177"/>
                      </a:cubicBezTo>
                      <a:cubicBezTo>
                        <a:pt x="37" y="177"/>
                        <a:pt x="37" y="176"/>
                        <a:pt x="37" y="176"/>
                      </a:cubicBezTo>
                      <a:cubicBezTo>
                        <a:pt x="37" y="176"/>
                        <a:pt x="38" y="176"/>
                        <a:pt x="38" y="176"/>
                      </a:cubicBezTo>
                      <a:cubicBezTo>
                        <a:pt x="38" y="177"/>
                        <a:pt x="38" y="177"/>
                        <a:pt x="38" y="177"/>
                      </a:cubicBezTo>
                      <a:cubicBezTo>
                        <a:pt x="37" y="177"/>
                        <a:pt x="37" y="177"/>
                        <a:pt x="38" y="177"/>
                      </a:cubicBezTo>
                      <a:cubicBezTo>
                        <a:pt x="38" y="178"/>
                        <a:pt x="38" y="178"/>
                        <a:pt x="38" y="178"/>
                      </a:cubicBezTo>
                      <a:cubicBezTo>
                        <a:pt x="38" y="178"/>
                        <a:pt x="38" y="178"/>
                        <a:pt x="38" y="178"/>
                      </a:cubicBezTo>
                      <a:cubicBezTo>
                        <a:pt x="37" y="178"/>
                        <a:pt x="37" y="178"/>
                        <a:pt x="37" y="179"/>
                      </a:cubicBezTo>
                      <a:cubicBezTo>
                        <a:pt x="37" y="179"/>
                        <a:pt x="37" y="179"/>
                        <a:pt x="37" y="180"/>
                      </a:cubicBezTo>
                      <a:cubicBezTo>
                        <a:pt x="37" y="180"/>
                        <a:pt x="36" y="180"/>
                        <a:pt x="36" y="180"/>
                      </a:cubicBezTo>
                      <a:cubicBezTo>
                        <a:pt x="36" y="180"/>
                        <a:pt x="36" y="180"/>
                        <a:pt x="36" y="179"/>
                      </a:cubicBezTo>
                      <a:cubicBezTo>
                        <a:pt x="36" y="179"/>
                        <a:pt x="35" y="179"/>
                        <a:pt x="35" y="180"/>
                      </a:cubicBezTo>
                      <a:cubicBezTo>
                        <a:pt x="35" y="180"/>
                        <a:pt x="35" y="180"/>
                        <a:pt x="35" y="181"/>
                      </a:cubicBezTo>
                      <a:cubicBezTo>
                        <a:pt x="35" y="181"/>
                        <a:pt x="36" y="181"/>
                        <a:pt x="36" y="181"/>
                      </a:cubicBezTo>
                      <a:cubicBezTo>
                        <a:pt x="36" y="181"/>
                        <a:pt x="36" y="181"/>
                        <a:pt x="37" y="181"/>
                      </a:cubicBezTo>
                      <a:cubicBezTo>
                        <a:pt x="37" y="181"/>
                        <a:pt x="37" y="181"/>
                        <a:pt x="37" y="181"/>
                      </a:cubicBezTo>
                      <a:cubicBezTo>
                        <a:pt x="37" y="181"/>
                        <a:pt x="37" y="181"/>
                        <a:pt x="37" y="181"/>
                      </a:cubicBezTo>
                      <a:cubicBezTo>
                        <a:pt x="37" y="182"/>
                        <a:pt x="37" y="182"/>
                        <a:pt x="38" y="182"/>
                      </a:cubicBezTo>
                      <a:cubicBezTo>
                        <a:pt x="38" y="182"/>
                        <a:pt x="37" y="183"/>
                        <a:pt x="37" y="183"/>
                      </a:cubicBezTo>
                      <a:cubicBezTo>
                        <a:pt x="37" y="183"/>
                        <a:pt x="38" y="184"/>
                        <a:pt x="38" y="184"/>
                      </a:cubicBezTo>
                      <a:cubicBezTo>
                        <a:pt x="38" y="184"/>
                        <a:pt x="38" y="185"/>
                        <a:pt x="38" y="185"/>
                      </a:cubicBezTo>
                      <a:cubicBezTo>
                        <a:pt x="38" y="185"/>
                        <a:pt x="38" y="186"/>
                        <a:pt x="38" y="186"/>
                      </a:cubicBezTo>
                      <a:cubicBezTo>
                        <a:pt x="39" y="186"/>
                        <a:pt x="39" y="186"/>
                        <a:pt x="39" y="186"/>
                      </a:cubicBezTo>
                      <a:cubicBezTo>
                        <a:pt x="40" y="186"/>
                        <a:pt x="40" y="186"/>
                        <a:pt x="40" y="186"/>
                      </a:cubicBezTo>
                      <a:cubicBezTo>
                        <a:pt x="40" y="185"/>
                        <a:pt x="40" y="185"/>
                        <a:pt x="40" y="185"/>
                      </a:cubicBezTo>
                      <a:cubicBezTo>
                        <a:pt x="40" y="185"/>
                        <a:pt x="40" y="185"/>
                        <a:pt x="39" y="184"/>
                      </a:cubicBezTo>
                      <a:cubicBezTo>
                        <a:pt x="39" y="184"/>
                        <a:pt x="39" y="184"/>
                        <a:pt x="39" y="184"/>
                      </a:cubicBezTo>
                      <a:cubicBezTo>
                        <a:pt x="39" y="184"/>
                        <a:pt x="40" y="184"/>
                        <a:pt x="40" y="184"/>
                      </a:cubicBezTo>
                      <a:cubicBezTo>
                        <a:pt x="41" y="184"/>
                        <a:pt x="41" y="184"/>
                        <a:pt x="41" y="184"/>
                      </a:cubicBezTo>
                      <a:cubicBezTo>
                        <a:pt x="41" y="185"/>
                        <a:pt x="42" y="185"/>
                        <a:pt x="42" y="185"/>
                      </a:cubicBezTo>
                      <a:cubicBezTo>
                        <a:pt x="42" y="185"/>
                        <a:pt x="42" y="185"/>
                        <a:pt x="42" y="184"/>
                      </a:cubicBezTo>
                      <a:cubicBezTo>
                        <a:pt x="42" y="184"/>
                        <a:pt x="41" y="184"/>
                        <a:pt x="41" y="184"/>
                      </a:cubicBezTo>
                      <a:cubicBezTo>
                        <a:pt x="41" y="184"/>
                        <a:pt x="40" y="184"/>
                        <a:pt x="40" y="183"/>
                      </a:cubicBezTo>
                      <a:cubicBezTo>
                        <a:pt x="40" y="183"/>
                        <a:pt x="40" y="183"/>
                        <a:pt x="39" y="183"/>
                      </a:cubicBezTo>
                      <a:cubicBezTo>
                        <a:pt x="39" y="183"/>
                        <a:pt x="39" y="183"/>
                        <a:pt x="39" y="182"/>
                      </a:cubicBezTo>
                      <a:cubicBezTo>
                        <a:pt x="40" y="182"/>
                        <a:pt x="40" y="182"/>
                        <a:pt x="40" y="182"/>
                      </a:cubicBezTo>
                      <a:cubicBezTo>
                        <a:pt x="40" y="182"/>
                        <a:pt x="41" y="183"/>
                        <a:pt x="41" y="183"/>
                      </a:cubicBezTo>
                      <a:cubicBezTo>
                        <a:pt x="41" y="183"/>
                        <a:pt x="42" y="183"/>
                        <a:pt x="42" y="183"/>
                      </a:cubicBezTo>
                      <a:cubicBezTo>
                        <a:pt x="42" y="183"/>
                        <a:pt x="42" y="184"/>
                        <a:pt x="42" y="184"/>
                      </a:cubicBezTo>
                      <a:cubicBezTo>
                        <a:pt x="42" y="184"/>
                        <a:pt x="43" y="184"/>
                        <a:pt x="43" y="185"/>
                      </a:cubicBezTo>
                      <a:cubicBezTo>
                        <a:pt x="43" y="185"/>
                        <a:pt x="43" y="185"/>
                        <a:pt x="43" y="185"/>
                      </a:cubicBezTo>
                      <a:cubicBezTo>
                        <a:pt x="43" y="185"/>
                        <a:pt x="43" y="185"/>
                        <a:pt x="43" y="186"/>
                      </a:cubicBezTo>
                      <a:cubicBezTo>
                        <a:pt x="43" y="186"/>
                        <a:pt x="43" y="186"/>
                        <a:pt x="43" y="187"/>
                      </a:cubicBezTo>
                      <a:cubicBezTo>
                        <a:pt x="43" y="187"/>
                        <a:pt x="43" y="187"/>
                        <a:pt x="43" y="187"/>
                      </a:cubicBezTo>
                      <a:cubicBezTo>
                        <a:pt x="43" y="188"/>
                        <a:pt x="43" y="188"/>
                        <a:pt x="43" y="188"/>
                      </a:cubicBezTo>
                      <a:cubicBezTo>
                        <a:pt x="42" y="189"/>
                        <a:pt x="42" y="189"/>
                        <a:pt x="42" y="189"/>
                      </a:cubicBezTo>
                      <a:cubicBezTo>
                        <a:pt x="41" y="189"/>
                        <a:pt x="42" y="189"/>
                        <a:pt x="42" y="189"/>
                      </a:cubicBezTo>
                      <a:cubicBezTo>
                        <a:pt x="42" y="190"/>
                        <a:pt x="42" y="190"/>
                        <a:pt x="43" y="189"/>
                      </a:cubicBezTo>
                      <a:cubicBezTo>
                        <a:pt x="43" y="189"/>
                        <a:pt x="44" y="189"/>
                        <a:pt x="44" y="189"/>
                      </a:cubicBezTo>
                      <a:cubicBezTo>
                        <a:pt x="44" y="189"/>
                        <a:pt x="44" y="190"/>
                        <a:pt x="44" y="190"/>
                      </a:cubicBezTo>
                      <a:cubicBezTo>
                        <a:pt x="44" y="190"/>
                        <a:pt x="45" y="190"/>
                        <a:pt x="45" y="190"/>
                      </a:cubicBezTo>
                      <a:cubicBezTo>
                        <a:pt x="45" y="190"/>
                        <a:pt x="46" y="190"/>
                        <a:pt x="47" y="190"/>
                      </a:cubicBezTo>
                      <a:cubicBezTo>
                        <a:pt x="47" y="190"/>
                        <a:pt x="48" y="190"/>
                        <a:pt x="48" y="190"/>
                      </a:cubicBezTo>
                      <a:cubicBezTo>
                        <a:pt x="48" y="190"/>
                        <a:pt x="48" y="190"/>
                        <a:pt x="47" y="190"/>
                      </a:cubicBezTo>
                      <a:cubicBezTo>
                        <a:pt x="47" y="190"/>
                        <a:pt x="47" y="190"/>
                        <a:pt x="46" y="190"/>
                      </a:cubicBezTo>
                      <a:cubicBezTo>
                        <a:pt x="46" y="190"/>
                        <a:pt x="46" y="190"/>
                        <a:pt x="45" y="190"/>
                      </a:cubicBezTo>
                      <a:cubicBezTo>
                        <a:pt x="45" y="190"/>
                        <a:pt x="45" y="190"/>
                        <a:pt x="45" y="190"/>
                      </a:cubicBezTo>
                      <a:cubicBezTo>
                        <a:pt x="44" y="190"/>
                        <a:pt x="44" y="191"/>
                        <a:pt x="44" y="191"/>
                      </a:cubicBezTo>
                      <a:cubicBezTo>
                        <a:pt x="44" y="191"/>
                        <a:pt x="44" y="191"/>
                        <a:pt x="43" y="191"/>
                      </a:cubicBezTo>
                      <a:cubicBezTo>
                        <a:pt x="43" y="191"/>
                        <a:pt x="43" y="191"/>
                        <a:pt x="43" y="192"/>
                      </a:cubicBezTo>
                      <a:cubicBezTo>
                        <a:pt x="42" y="192"/>
                        <a:pt x="42" y="191"/>
                        <a:pt x="42" y="191"/>
                      </a:cubicBezTo>
                      <a:cubicBezTo>
                        <a:pt x="41" y="191"/>
                        <a:pt x="42" y="192"/>
                        <a:pt x="42" y="192"/>
                      </a:cubicBezTo>
                      <a:cubicBezTo>
                        <a:pt x="42" y="193"/>
                        <a:pt x="42" y="193"/>
                        <a:pt x="42" y="193"/>
                      </a:cubicBezTo>
                      <a:cubicBezTo>
                        <a:pt x="42" y="194"/>
                        <a:pt x="43" y="194"/>
                        <a:pt x="43" y="194"/>
                      </a:cubicBezTo>
                      <a:cubicBezTo>
                        <a:pt x="43" y="194"/>
                        <a:pt x="43" y="194"/>
                        <a:pt x="43" y="194"/>
                      </a:cubicBezTo>
                      <a:cubicBezTo>
                        <a:pt x="43" y="194"/>
                        <a:pt x="43" y="194"/>
                        <a:pt x="43" y="194"/>
                      </a:cubicBezTo>
                      <a:cubicBezTo>
                        <a:pt x="44" y="193"/>
                        <a:pt x="43" y="193"/>
                        <a:pt x="43" y="193"/>
                      </a:cubicBezTo>
                      <a:cubicBezTo>
                        <a:pt x="43" y="193"/>
                        <a:pt x="43" y="193"/>
                        <a:pt x="44" y="193"/>
                      </a:cubicBezTo>
                      <a:cubicBezTo>
                        <a:pt x="44" y="193"/>
                        <a:pt x="44" y="193"/>
                        <a:pt x="45" y="193"/>
                      </a:cubicBezTo>
                      <a:cubicBezTo>
                        <a:pt x="45" y="193"/>
                        <a:pt x="45" y="193"/>
                        <a:pt x="46" y="193"/>
                      </a:cubicBezTo>
                      <a:cubicBezTo>
                        <a:pt x="46" y="193"/>
                        <a:pt x="46" y="193"/>
                        <a:pt x="47" y="192"/>
                      </a:cubicBezTo>
                      <a:cubicBezTo>
                        <a:pt x="47" y="192"/>
                        <a:pt x="47" y="192"/>
                        <a:pt x="48" y="191"/>
                      </a:cubicBezTo>
                      <a:cubicBezTo>
                        <a:pt x="48" y="191"/>
                        <a:pt x="49" y="191"/>
                        <a:pt x="49" y="191"/>
                      </a:cubicBezTo>
                      <a:cubicBezTo>
                        <a:pt x="50" y="191"/>
                        <a:pt x="49" y="191"/>
                        <a:pt x="49" y="192"/>
                      </a:cubicBezTo>
                      <a:cubicBezTo>
                        <a:pt x="49" y="192"/>
                        <a:pt x="49" y="192"/>
                        <a:pt x="49" y="193"/>
                      </a:cubicBezTo>
                      <a:cubicBezTo>
                        <a:pt x="48" y="193"/>
                        <a:pt x="48" y="193"/>
                        <a:pt x="48" y="193"/>
                      </a:cubicBezTo>
                      <a:cubicBezTo>
                        <a:pt x="47" y="193"/>
                        <a:pt x="47" y="193"/>
                        <a:pt x="47" y="194"/>
                      </a:cubicBezTo>
                      <a:cubicBezTo>
                        <a:pt x="47" y="194"/>
                        <a:pt x="47" y="194"/>
                        <a:pt x="47" y="194"/>
                      </a:cubicBezTo>
                      <a:cubicBezTo>
                        <a:pt x="47" y="195"/>
                        <a:pt x="46" y="195"/>
                        <a:pt x="46" y="195"/>
                      </a:cubicBezTo>
                      <a:cubicBezTo>
                        <a:pt x="46" y="196"/>
                        <a:pt x="46" y="196"/>
                        <a:pt x="46" y="195"/>
                      </a:cubicBezTo>
                      <a:cubicBezTo>
                        <a:pt x="46" y="195"/>
                        <a:pt x="46" y="195"/>
                        <a:pt x="46" y="195"/>
                      </a:cubicBezTo>
                      <a:cubicBezTo>
                        <a:pt x="46" y="194"/>
                        <a:pt x="46" y="194"/>
                        <a:pt x="46" y="194"/>
                      </a:cubicBezTo>
                      <a:cubicBezTo>
                        <a:pt x="46" y="194"/>
                        <a:pt x="46" y="194"/>
                        <a:pt x="46" y="194"/>
                      </a:cubicBezTo>
                      <a:cubicBezTo>
                        <a:pt x="46" y="195"/>
                        <a:pt x="45" y="195"/>
                        <a:pt x="45" y="195"/>
                      </a:cubicBezTo>
                      <a:cubicBezTo>
                        <a:pt x="45" y="195"/>
                        <a:pt x="45" y="195"/>
                        <a:pt x="44" y="195"/>
                      </a:cubicBezTo>
                      <a:cubicBezTo>
                        <a:pt x="44" y="195"/>
                        <a:pt x="44" y="195"/>
                        <a:pt x="44" y="196"/>
                      </a:cubicBezTo>
                      <a:cubicBezTo>
                        <a:pt x="44" y="196"/>
                        <a:pt x="45" y="196"/>
                        <a:pt x="45" y="196"/>
                      </a:cubicBezTo>
                      <a:cubicBezTo>
                        <a:pt x="46" y="197"/>
                        <a:pt x="46" y="197"/>
                        <a:pt x="47" y="197"/>
                      </a:cubicBezTo>
                      <a:cubicBezTo>
                        <a:pt x="47" y="197"/>
                        <a:pt x="48" y="197"/>
                        <a:pt x="48" y="197"/>
                      </a:cubicBezTo>
                      <a:cubicBezTo>
                        <a:pt x="49" y="198"/>
                        <a:pt x="50" y="197"/>
                        <a:pt x="50" y="197"/>
                      </a:cubicBezTo>
                      <a:cubicBezTo>
                        <a:pt x="50" y="197"/>
                        <a:pt x="50" y="197"/>
                        <a:pt x="50" y="196"/>
                      </a:cubicBezTo>
                      <a:cubicBezTo>
                        <a:pt x="51" y="196"/>
                        <a:pt x="51" y="195"/>
                        <a:pt x="51" y="195"/>
                      </a:cubicBezTo>
                      <a:cubicBezTo>
                        <a:pt x="51" y="194"/>
                        <a:pt x="51" y="194"/>
                        <a:pt x="50" y="194"/>
                      </a:cubicBezTo>
                      <a:cubicBezTo>
                        <a:pt x="50" y="193"/>
                        <a:pt x="51" y="193"/>
                        <a:pt x="51" y="193"/>
                      </a:cubicBezTo>
                      <a:cubicBezTo>
                        <a:pt x="51" y="192"/>
                        <a:pt x="51" y="192"/>
                        <a:pt x="51" y="192"/>
                      </a:cubicBezTo>
                      <a:cubicBezTo>
                        <a:pt x="51" y="191"/>
                        <a:pt x="51" y="191"/>
                        <a:pt x="51" y="191"/>
                      </a:cubicBezTo>
                      <a:cubicBezTo>
                        <a:pt x="51" y="190"/>
                        <a:pt x="51" y="190"/>
                        <a:pt x="52" y="190"/>
                      </a:cubicBezTo>
                      <a:cubicBezTo>
                        <a:pt x="52" y="190"/>
                        <a:pt x="53" y="189"/>
                        <a:pt x="54" y="189"/>
                      </a:cubicBezTo>
                      <a:cubicBezTo>
                        <a:pt x="54" y="189"/>
                        <a:pt x="55" y="189"/>
                        <a:pt x="56" y="188"/>
                      </a:cubicBezTo>
                      <a:cubicBezTo>
                        <a:pt x="56" y="188"/>
                        <a:pt x="57" y="188"/>
                        <a:pt x="57" y="188"/>
                      </a:cubicBezTo>
                      <a:cubicBezTo>
                        <a:pt x="57" y="188"/>
                        <a:pt x="58" y="187"/>
                        <a:pt x="58" y="187"/>
                      </a:cubicBezTo>
                      <a:cubicBezTo>
                        <a:pt x="58" y="187"/>
                        <a:pt x="59" y="187"/>
                        <a:pt x="59" y="187"/>
                      </a:cubicBezTo>
                      <a:cubicBezTo>
                        <a:pt x="60" y="187"/>
                        <a:pt x="61" y="187"/>
                        <a:pt x="61" y="187"/>
                      </a:cubicBezTo>
                      <a:cubicBezTo>
                        <a:pt x="61" y="187"/>
                        <a:pt x="61" y="187"/>
                        <a:pt x="61" y="187"/>
                      </a:cubicBezTo>
                      <a:moveTo>
                        <a:pt x="9" y="82"/>
                      </a:moveTo>
                      <a:cubicBezTo>
                        <a:pt x="10" y="82"/>
                        <a:pt x="10" y="82"/>
                        <a:pt x="10" y="82"/>
                      </a:cubicBezTo>
                      <a:cubicBezTo>
                        <a:pt x="10" y="82"/>
                        <a:pt x="10" y="82"/>
                        <a:pt x="10" y="82"/>
                      </a:cubicBezTo>
                      <a:cubicBezTo>
                        <a:pt x="9" y="83"/>
                        <a:pt x="9" y="83"/>
                        <a:pt x="9" y="83"/>
                      </a:cubicBezTo>
                      <a:cubicBezTo>
                        <a:pt x="9" y="82"/>
                        <a:pt x="9" y="82"/>
                        <a:pt x="9" y="82"/>
                      </a:cubicBezTo>
                      <a:moveTo>
                        <a:pt x="0" y="83"/>
                      </a:moveTo>
                      <a:cubicBezTo>
                        <a:pt x="0" y="83"/>
                        <a:pt x="0" y="84"/>
                        <a:pt x="0" y="83"/>
                      </a:cubicBezTo>
                      <a:cubicBezTo>
                        <a:pt x="0" y="83"/>
                        <a:pt x="0" y="83"/>
                        <a:pt x="0" y="83"/>
                      </a:cubicBezTo>
                      <a:cubicBezTo>
                        <a:pt x="0" y="82"/>
                        <a:pt x="0" y="82"/>
                        <a:pt x="0" y="83"/>
                      </a:cubicBezTo>
                      <a:moveTo>
                        <a:pt x="33" y="127"/>
                      </a:moveTo>
                      <a:cubicBezTo>
                        <a:pt x="33" y="127"/>
                        <a:pt x="33" y="127"/>
                        <a:pt x="33" y="128"/>
                      </a:cubicBezTo>
                      <a:cubicBezTo>
                        <a:pt x="33" y="129"/>
                        <a:pt x="33" y="130"/>
                        <a:pt x="33" y="131"/>
                      </a:cubicBezTo>
                      <a:cubicBezTo>
                        <a:pt x="33" y="131"/>
                        <a:pt x="33" y="132"/>
                        <a:pt x="33" y="132"/>
                      </a:cubicBezTo>
                      <a:cubicBezTo>
                        <a:pt x="33" y="133"/>
                        <a:pt x="32" y="133"/>
                        <a:pt x="32" y="134"/>
                      </a:cubicBezTo>
                      <a:cubicBezTo>
                        <a:pt x="33" y="134"/>
                        <a:pt x="33" y="134"/>
                        <a:pt x="34" y="134"/>
                      </a:cubicBezTo>
                      <a:cubicBezTo>
                        <a:pt x="34" y="134"/>
                        <a:pt x="34" y="135"/>
                        <a:pt x="35" y="135"/>
                      </a:cubicBezTo>
                      <a:cubicBezTo>
                        <a:pt x="35" y="135"/>
                        <a:pt x="36" y="134"/>
                        <a:pt x="35" y="134"/>
                      </a:cubicBezTo>
                      <a:cubicBezTo>
                        <a:pt x="35" y="133"/>
                        <a:pt x="35" y="133"/>
                        <a:pt x="35" y="133"/>
                      </a:cubicBezTo>
                      <a:cubicBezTo>
                        <a:pt x="36" y="133"/>
                        <a:pt x="37" y="133"/>
                        <a:pt x="36" y="132"/>
                      </a:cubicBezTo>
                      <a:cubicBezTo>
                        <a:pt x="36" y="132"/>
                        <a:pt x="35" y="132"/>
                        <a:pt x="36" y="132"/>
                      </a:cubicBezTo>
                      <a:cubicBezTo>
                        <a:pt x="36" y="131"/>
                        <a:pt x="36" y="132"/>
                        <a:pt x="36" y="131"/>
                      </a:cubicBezTo>
                      <a:cubicBezTo>
                        <a:pt x="36" y="131"/>
                        <a:pt x="36" y="131"/>
                        <a:pt x="36" y="130"/>
                      </a:cubicBezTo>
                      <a:cubicBezTo>
                        <a:pt x="35" y="130"/>
                        <a:pt x="34" y="130"/>
                        <a:pt x="35" y="129"/>
                      </a:cubicBezTo>
                      <a:cubicBezTo>
                        <a:pt x="35" y="129"/>
                        <a:pt x="36" y="130"/>
                        <a:pt x="36" y="129"/>
                      </a:cubicBezTo>
                      <a:cubicBezTo>
                        <a:pt x="36" y="129"/>
                        <a:pt x="36" y="129"/>
                        <a:pt x="36" y="128"/>
                      </a:cubicBezTo>
                      <a:cubicBezTo>
                        <a:pt x="37" y="128"/>
                        <a:pt x="37" y="128"/>
                        <a:pt x="36" y="127"/>
                      </a:cubicBezTo>
                      <a:cubicBezTo>
                        <a:pt x="36" y="127"/>
                        <a:pt x="36" y="127"/>
                        <a:pt x="36" y="126"/>
                      </a:cubicBezTo>
                      <a:cubicBezTo>
                        <a:pt x="36" y="126"/>
                        <a:pt x="35" y="126"/>
                        <a:pt x="35" y="126"/>
                      </a:cubicBezTo>
                      <a:cubicBezTo>
                        <a:pt x="35" y="126"/>
                        <a:pt x="35" y="126"/>
                        <a:pt x="34" y="126"/>
                      </a:cubicBezTo>
                      <a:cubicBezTo>
                        <a:pt x="34" y="126"/>
                        <a:pt x="34" y="126"/>
                        <a:pt x="33" y="127"/>
                      </a:cubicBezTo>
                      <a:moveTo>
                        <a:pt x="38" y="140"/>
                      </a:moveTo>
                      <a:cubicBezTo>
                        <a:pt x="38" y="141"/>
                        <a:pt x="38" y="141"/>
                        <a:pt x="38" y="141"/>
                      </a:cubicBezTo>
                      <a:cubicBezTo>
                        <a:pt x="38" y="141"/>
                        <a:pt x="38" y="141"/>
                        <a:pt x="38" y="141"/>
                      </a:cubicBezTo>
                      <a:cubicBezTo>
                        <a:pt x="38" y="141"/>
                        <a:pt x="38" y="141"/>
                        <a:pt x="38" y="141"/>
                      </a:cubicBezTo>
                      <a:cubicBezTo>
                        <a:pt x="37" y="141"/>
                        <a:pt x="37" y="142"/>
                        <a:pt x="37" y="142"/>
                      </a:cubicBezTo>
                      <a:cubicBezTo>
                        <a:pt x="38" y="142"/>
                        <a:pt x="38" y="142"/>
                        <a:pt x="38" y="142"/>
                      </a:cubicBezTo>
                      <a:cubicBezTo>
                        <a:pt x="38" y="142"/>
                        <a:pt x="38" y="142"/>
                        <a:pt x="38" y="142"/>
                      </a:cubicBezTo>
                      <a:cubicBezTo>
                        <a:pt x="38" y="142"/>
                        <a:pt x="37" y="143"/>
                        <a:pt x="38" y="143"/>
                      </a:cubicBezTo>
                      <a:cubicBezTo>
                        <a:pt x="38" y="143"/>
                        <a:pt x="39" y="142"/>
                        <a:pt x="39" y="142"/>
                      </a:cubicBezTo>
                      <a:cubicBezTo>
                        <a:pt x="39" y="142"/>
                        <a:pt x="39" y="142"/>
                        <a:pt x="39" y="142"/>
                      </a:cubicBezTo>
                      <a:cubicBezTo>
                        <a:pt x="39" y="142"/>
                        <a:pt x="40" y="142"/>
                        <a:pt x="40" y="141"/>
                      </a:cubicBezTo>
                      <a:cubicBezTo>
                        <a:pt x="40" y="141"/>
                        <a:pt x="40" y="141"/>
                        <a:pt x="40" y="141"/>
                      </a:cubicBezTo>
                      <a:cubicBezTo>
                        <a:pt x="39" y="141"/>
                        <a:pt x="39" y="141"/>
                        <a:pt x="39" y="141"/>
                      </a:cubicBezTo>
                      <a:cubicBezTo>
                        <a:pt x="39" y="140"/>
                        <a:pt x="39" y="140"/>
                        <a:pt x="38" y="140"/>
                      </a:cubicBezTo>
                      <a:moveTo>
                        <a:pt x="33" y="142"/>
                      </a:moveTo>
                      <a:cubicBezTo>
                        <a:pt x="34" y="142"/>
                        <a:pt x="34" y="142"/>
                        <a:pt x="35" y="142"/>
                      </a:cubicBezTo>
                      <a:cubicBezTo>
                        <a:pt x="35" y="143"/>
                        <a:pt x="34" y="143"/>
                        <a:pt x="34" y="143"/>
                      </a:cubicBezTo>
                      <a:cubicBezTo>
                        <a:pt x="34" y="143"/>
                        <a:pt x="34" y="143"/>
                        <a:pt x="34" y="143"/>
                      </a:cubicBezTo>
                      <a:cubicBezTo>
                        <a:pt x="33" y="143"/>
                        <a:pt x="33" y="143"/>
                        <a:pt x="33" y="142"/>
                      </a:cubicBezTo>
                      <a:cubicBezTo>
                        <a:pt x="33" y="142"/>
                        <a:pt x="33" y="142"/>
                        <a:pt x="33" y="142"/>
                      </a:cubicBezTo>
                      <a:moveTo>
                        <a:pt x="35" y="141"/>
                      </a:moveTo>
                      <a:cubicBezTo>
                        <a:pt x="36" y="141"/>
                        <a:pt x="36" y="142"/>
                        <a:pt x="36" y="142"/>
                      </a:cubicBezTo>
                      <a:cubicBezTo>
                        <a:pt x="36" y="142"/>
                        <a:pt x="36" y="142"/>
                        <a:pt x="35" y="142"/>
                      </a:cubicBezTo>
                      <a:cubicBezTo>
                        <a:pt x="35" y="142"/>
                        <a:pt x="35" y="142"/>
                        <a:pt x="35" y="141"/>
                      </a:cubicBezTo>
                      <a:moveTo>
                        <a:pt x="34" y="139"/>
                      </a:moveTo>
                      <a:cubicBezTo>
                        <a:pt x="34" y="139"/>
                        <a:pt x="35" y="139"/>
                        <a:pt x="35" y="140"/>
                      </a:cubicBezTo>
                      <a:cubicBezTo>
                        <a:pt x="35" y="140"/>
                        <a:pt x="35" y="140"/>
                        <a:pt x="34" y="140"/>
                      </a:cubicBezTo>
                      <a:cubicBezTo>
                        <a:pt x="34" y="140"/>
                        <a:pt x="34" y="139"/>
                        <a:pt x="34" y="139"/>
                      </a:cubicBezTo>
                      <a:moveTo>
                        <a:pt x="34" y="137"/>
                      </a:moveTo>
                      <a:cubicBezTo>
                        <a:pt x="35" y="137"/>
                        <a:pt x="35" y="137"/>
                        <a:pt x="35" y="137"/>
                      </a:cubicBezTo>
                      <a:cubicBezTo>
                        <a:pt x="35" y="138"/>
                        <a:pt x="34" y="138"/>
                        <a:pt x="34" y="137"/>
                      </a:cubicBezTo>
                      <a:cubicBezTo>
                        <a:pt x="34" y="137"/>
                        <a:pt x="34" y="137"/>
                        <a:pt x="34" y="137"/>
                      </a:cubicBezTo>
                      <a:moveTo>
                        <a:pt x="31" y="136"/>
                      </a:moveTo>
                      <a:cubicBezTo>
                        <a:pt x="31" y="135"/>
                        <a:pt x="31" y="136"/>
                        <a:pt x="31" y="136"/>
                      </a:cubicBezTo>
                      <a:cubicBezTo>
                        <a:pt x="31" y="136"/>
                        <a:pt x="31" y="136"/>
                        <a:pt x="30" y="136"/>
                      </a:cubicBezTo>
                      <a:cubicBezTo>
                        <a:pt x="30" y="136"/>
                        <a:pt x="30" y="136"/>
                        <a:pt x="31" y="136"/>
                      </a:cubicBezTo>
                      <a:moveTo>
                        <a:pt x="35" y="144"/>
                      </a:moveTo>
                      <a:cubicBezTo>
                        <a:pt x="35" y="144"/>
                        <a:pt x="36" y="144"/>
                        <a:pt x="36" y="145"/>
                      </a:cubicBezTo>
                      <a:cubicBezTo>
                        <a:pt x="36" y="145"/>
                        <a:pt x="36" y="145"/>
                        <a:pt x="36" y="145"/>
                      </a:cubicBezTo>
                      <a:cubicBezTo>
                        <a:pt x="36" y="145"/>
                        <a:pt x="36" y="145"/>
                        <a:pt x="35" y="145"/>
                      </a:cubicBezTo>
                      <a:cubicBezTo>
                        <a:pt x="35" y="145"/>
                        <a:pt x="35" y="145"/>
                        <a:pt x="35" y="145"/>
                      </a:cubicBezTo>
                      <a:cubicBezTo>
                        <a:pt x="34" y="145"/>
                        <a:pt x="34" y="145"/>
                        <a:pt x="34" y="145"/>
                      </a:cubicBezTo>
                      <a:cubicBezTo>
                        <a:pt x="34" y="144"/>
                        <a:pt x="34" y="144"/>
                        <a:pt x="35" y="144"/>
                      </a:cubicBezTo>
                      <a:moveTo>
                        <a:pt x="36" y="147"/>
                      </a:moveTo>
                      <a:cubicBezTo>
                        <a:pt x="36" y="147"/>
                        <a:pt x="36" y="147"/>
                        <a:pt x="36" y="147"/>
                      </a:cubicBezTo>
                      <a:cubicBezTo>
                        <a:pt x="36" y="147"/>
                        <a:pt x="36" y="147"/>
                        <a:pt x="36" y="148"/>
                      </a:cubicBezTo>
                      <a:cubicBezTo>
                        <a:pt x="36" y="148"/>
                        <a:pt x="36" y="148"/>
                        <a:pt x="36" y="148"/>
                      </a:cubicBezTo>
                      <a:cubicBezTo>
                        <a:pt x="36" y="148"/>
                        <a:pt x="36" y="148"/>
                        <a:pt x="36" y="148"/>
                      </a:cubicBezTo>
                      <a:cubicBezTo>
                        <a:pt x="36" y="147"/>
                        <a:pt x="36" y="147"/>
                        <a:pt x="36" y="147"/>
                      </a:cubicBezTo>
                      <a:moveTo>
                        <a:pt x="34" y="147"/>
                      </a:moveTo>
                      <a:cubicBezTo>
                        <a:pt x="34" y="146"/>
                        <a:pt x="35" y="147"/>
                        <a:pt x="35" y="147"/>
                      </a:cubicBezTo>
                      <a:cubicBezTo>
                        <a:pt x="35" y="147"/>
                        <a:pt x="35" y="147"/>
                        <a:pt x="34" y="147"/>
                      </a:cubicBezTo>
                      <a:cubicBezTo>
                        <a:pt x="34" y="147"/>
                        <a:pt x="34" y="147"/>
                        <a:pt x="34" y="147"/>
                      </a:cubicBezTo>
                      <a:moveTo>
                        <a:pt x="33" y="147"/>
                      </a:moveTo>
                      <a:cubicBezTo>
                        <a:pt x="33" y="147"/>
                        <a:pt x="33" y="147"/>
                        <a:pt x="33" y="147"/>
                      </a:cubicBezTo>
                      <a:cubicBezTo>
                        <a:pt x="33" y="148"/>
                        <a:pt x="33" y="148"/>
                        <a:pt x="33" y="148"/>
                      </a:cubicBezTo>
                      <a:cubicBezTo>
                        <a:pt x="33" y="148"/>
                        <a:pt x="33" y="148"/>
                        <a:pt x="32" y="148"/>
                      </a:cubicBezTo>
                      <a:cubicBezTo>
                        <a:pt x="32" y="148"/>
                        <a:pt x="32" y="148"/>
                        <a:pt x="32" y="148"/>
                      </a:cubicBezTo>
                      <a:cubicBezTo>
                        <a:pt x="32" y="148"/>
                        <a:pt x="33" y="148"/>
                        <a:pt x="33" y="147"/>
                      </a:cubicBezTo>
                      <a:moveTo>
                        <a:pt x="30" y="149"/>
                      </a:moveTo>
                      <a:cubicBezTo>
                        <a:pt x="31" y="149"/>
                        <a:pt x="31" y="149"/>
                        <a:pt x="31" y="149"/>
                      </a:cubicBezTo>
                      <a:cubicBezTo>
                        <a:pt x="31" y="149"/>
                        <a:pt x="31" y="149"/>
                        <a:pt x="30" y="149"/>
                      </a:cubicBezTo>
                      <a:cubicBezTo>
                        <a:pt x="30" y="149"/>
                        <a:pt x="30" y="149"/>
                        <a:pt x="30" y="149"/>
                      </a:cubicBezTo>
                      <a:moveTo>
                        <a:pt x="35" y="151"/>
                      </a:moveTo>
                      <a:cubicBezTo>
                        <a:pt x="35" y="150"/>
                        <a:pt x="36" y="150"/>
                        <a:pt x="36" y="151"/>
                      </a:cubicBezTo>
                      <a:cubicBezTo>
                        <a:pt x="36" y="151"/>
                        <a:pt x="36" y="151"/>
                        <a:pt x="36" y="151"/>
                      </a:cubicBezTo>
                      <a:cubicBezTo>
                        <a:pt x="36" y="152"/>
                        <a:pt x="35" y="151"/>
                        <a:pt x="35" y="151"/>
                      </a:cubicBezTo>
                      <a:cubicBezTo>
                        <a:pt x="35" y="151"/>
                        <a:pt x="35" y="151"/>
                        <a:pt x="35" y="151"/>
                      </a:cubicBezTo>
                      <a:moveTo>
                        <a:pt x="32" y="145"/>
                      </a:moveTo>
                      <a:cubicBezTo>
                        <a:pt x="33" y="145"/>
                        <a:pt x="33" y="146"/>
                        <a:pt x="33" y="146"/>
                      </a:cubicBezTo>
                      <a:cubicBezTo>
                        <a:pt x="33" y="146"/>
                        <a:pt x="33" y="146"/>
                        <a:pt x="32" y="146"/>
                      </a:cubicBezTo>
                      <a:cubicBezTo>
                        <a:pt x="32" y="146"/>
                        <a:pt x="32" y="146"/>
                        <a:pt x="32" y="146"/>
                      </a:cubicBezTo>
                      <a:cubicBezTo>
                        <a:pt x="32" y="146"/>
                        <a:pt x="33" y="146"/>
                        <a:pt x="32" y="145"/>
                      </a:cubicBezTo>
                      <a:moveTo>
                        <a:pt x="28" y="153"/>
                      </a:moveTo>
                      <a:cubicBezTo>
                        <a:pt x="29" y="152"/>
                        <a:pt x="29" y="152"/>
                        <a:pt x="30" y="152"/>
                      </a:cubicBezTo>
                      <a:cubicBezTo>
                        <a:pt x="30" y="153"/>
                        <a:pt x="29" y="153"/>
                        <a:pt x="29" y="153"/>
                      </a:cubicBezTo>
                      <a:cubicBezTo>
                        <a:pt x="29" y="153"/>
                        <a:pt x="29" y="153"/>
                        <a:pt x="29" y="154"/>
                      </a:cubicBezTo>
                      <a:cubicBezTo>
                        <a:pt x="28" y="154"/>
                        <a:pt x="28" y="154"/>
                        <a:pt x="28" y="154"/>
                      </a:cubicBezTo>
                      <a:cubicBezTo>
                        <a:pt x="27" y="154"/>
                        <a:pt x="27" y="154"/>
                        <a:pt x="27" y="154"/>
                      </a:cubicBezTo>
                      <a:cubicBezTo>
                        <a:pt x="27" y="154"/>
                        <a:pt x="27" y="153"/>
                        <a:pt x="28" y="153"/>
                      </a:cubicBezTo>
                      <a:cubicBezTo>
                        <a:pt x="28" y="153"/>
                        <a:pt x="28" y="153"/>
                        <a:pt x="28" y="153"/>
                      </a:cubicBezTo>
                      <a:moveTo>
                        <a:pt x="28" y="156"/>
                      </a:moveTo>
                      <a:cubicBezTo>
                        <a:pt x="28" y="156"/>
                        <a:pt x="28" y="155"/>
                        <a:pt x="28" y="155"/>
                      </a:cubicBezTo>
                      <a:cubicBezTo>
                        <a:pt x="28" y="155"/>
                        <a:pt x="28" y="154"/>
                        <a:pt x="28" y="154"/>
                      </a:cubicBezTo>
                      <a:cubicBezTo>
                        <a:pt x="27" y="155"/>
                        <a:pt x="27" y="154"/>
                        <a:pt x="27" y="155"/>
                      </a:cubicBezTo>
                      <a:cubicBezTo>
                        <a:pt x="27" y="155"/>
                        <a:pt x="27" y="156"/>
                        <a:pt x="28" y="156"/>
                      </a:cubicBezTo>
                      <a:moveTo>
                        <a:pt x="34" y="161"/>
                      </a:moveTo>
                      <a:cubicBezTo>
                        <a:pt x="34" y="161"/>
                        <a:pt x="34" y="161"/>
                        <a:pt x="34" y="161"/>
                      </a:cubicBezTo>
                      <a:cubicBezTo>
                        <a:pt x="34" y="162"/>
                        <a:pt x="34" y="161"/>
                        <a:pt x="34" y="161"/>
                      </a:cubicBezTo>
                      <a:cubicBezTo>
                        <a:pt x="34" y="162"/>
                        <a:pt x="33" y="162"/>
                        <a:pt x="33" y="161"/>
                      </a:cubicBezTo>
                      <a:cubicBezTo>
                        <a:pt x="33" y="161"/>
                        <a:pt x="33" y="161"/>
                        <a:pt x="34" y="161"/>
                      </a:cubicBezTo>
                      <a:moveTo>
                        <a:pt x="32" y="160"/>
                      </a:moveTo>
                      <a:cubicBezTo>
                        <a:pt x="33" y="160"/>
                        <a:pt x="33" y="160"/>
                        <a:pt x="33" y="160"/>
                      </a:cubicBezTo>
                      <a:cubicBezTo>
                        <a:pt x="33" y="160"/>
                        <a:pt x="33" y="160"/>
                        <a:pt x="32" y="160"/>
                      </a:cubicBezTo>
                      <a:cubicBezTo>
                        <a:pt x="32" y="160"/>
                        <a:pt x="32" y="160"/>
                        <a:pt x="32" y="160"/>
                      </a:cubicBezTo>
                      <a:moveTo>
                        <a:pt x="33" y="162"/>
                      </a:moveTo>
                      <a:cubicBezTo>
                        <a:pt x="33" y="162"/>
                        <a:pt x="33" y="162"/>
                        <a:pt x="34" y="162"/>
                      </a:cubicBezTo>
                      <a:cubicBezTo>
                        <a:pt x="34" y="163"/>
                        <a:pt x="34" y="163"/>
                        <a:pt x="33" y="163"/>
                      </a:cubicBezTo>
                      <a:cubicBezTo>
                        <a:pt x="33" y="163"/>
                        <a:pt x="33" y="163"/>
                        <a:pt x="33" y="163"/>
                      </a:cubicBezTo>
                      <a:cubicBezTo>
                        <a:pt x="33" y="162"/>
                        <a:pt x="33" y="163"/>
                        <a:pt x="33" y="162"/>
                      </a:cubicBezTo>
                      <a:moveTo>
                        <a:pt x="31" y="165"/>
                      </a:moveTo>
                      <a:cubicBezTo>
                        <a:pt x="32" y="165"/>
                        <a:pt x="31" y="165"/>
                        <a:pt x="32" y="165"/>
                      </a:cubicBezTo>
                      <a:cubicBezTo>
                        <a:pt x="32" y="165"/>
                        <a:pt x="32" y="164"/>
                        <a:pt x="32" y="165"/>
                      </a:cubicBezTo>
                      <a:cubicBezTo>
                        <a:pt x="32" y="165"/>
                        <a:pt x="33" y="165"/>
                        <a:pt x="32" y="165"/>
                      </a:cubicBezTo>
                      <a:cubicBezTo>
                        <a:pt x="32" y="166"/>
                        <a:pt x="32" y="166"/>
                        <a:pt x="32" y="165"/>
                      </a:cubicBezTo>
                      <a:cubicBezTo>
                        <a:pt x="31" y="165"/>
                        <a:pt x="31" y="165"/>
                        <a:pt x="31" y="165"/>
                      </a:cubicBezTo>
                      <a:cubicBezTo>
                        <a:pt x="31" y="165"/>
                        <a:pt x="31" y="165"/>
                        <a:pt x="31" y="165"/>
                      </a:cubicBezTo>
                      <a:moveTo>
                        <a:pt x="28" y="162"/>
                      </a:moveTo>
                      <a:cubicBezTo>
                        <a:pt x="28" y="163"/>
                        <a:pt x="28" y="163"/>
                        <a:pt x="28" y="163"/>
                      </a:cubicBezTo>
                      <a:cubicBezTo>
                        <a:pt x="29" y="164"/>
                        <a:pt x="29" y="163"/>
                        <a:pt x="29" y="164"/>
                      </a:cubicBezTo>
                      <a:cubicBezTo>
                        <a:pt x="29" y="164"/>
                        <a:pt x="29" y="164"/>
                        <a:pt x="29" y="165"/>
                      </a:cubicBezTo>
                      <a:cubicBezTo>
                        <a:pt x="29" y="165"/>
                        <a:pt x="29" y="165"/>
                        <a:pt x="29" y="165"/>
                      </a:cubicBezTo>
                      <a:cubicBezTo>
                        <a:pt x="30" y="165"/>
                        <a:pt x="30" y="166"/>
                        <a:pt x="30" y="165"/>
                      </a:cubicBezTo>
                      <a:cubicBezTo>
                        <a:pt x="30" y="165"/>
                        <a:pt x="30" y="165"/>
                        <a:pt x="29" y="164"/>
                      </a:cubicBezTo>
                      <a:cubicBezTo>
                        <a:pt x="29" y="164"/>
                        <a:pt x="29" y="163"/>
                        <a:pt x="29" y="163"/>
                      </a:cubicBezTo>
                      <a:cubicBezTo>
                        <a:pt x="29" y="163"/>
                        <a:pt x="29" y="163"/>
                        <a:pt x="29" y="163"/>
                      </a:cubicBezTo>
                      <a:cubicBezTo>
                        <a:pt x="29" y="162"/>
                        <a:pt x="28" y="162"/>
                        <a:pt x="28" y="162"/>
                      </a:cubicBezTo>
                      <a:moveTo>
                        <a:pt x="29" y="160"/>
                      </a:moveTo>
                      <a:cubicBezTo>
                        <a:pt x="30" y="160"/>
                        <a:pt x="30" y="160"/>
                        <a:pt x="30" y="160"/>
                      </a:cubicBezTo>
                      <a:cubicBezTo>
                        <a:pt x="30" y="161"/>
                        <a:pt x="30" y="161"/>
                        <a:pt x="30" y="161"/>
                      </a:cubicBezTo>
                      <a:cubicBezTo>
                        <a:pt x="29" y="161"/>
                        <a:pt x="29" y="161"/>
                        <a:pt x="29" y="161"/>
                      </a:cubicBezTo>
                      <a:cubicBezTo>
                        <a:pt x="29" y="161"/>
                        <a:pt x="29" y="160"/>
                        <a:pt x="29" y="160"/>
                      </a:cubicBezTo>
                      <a:moveTo>
                        <a:pt x="30" y="162"/>
                      </a:moveTo>
                      <a:cubicBezTo>
                        <a:pt x="30" y="162"/>
                        <a:pt x="30" y="162"/>
                        <a:pt x="30" y="162"/>
                      </a:cubicBezTo>
                      <a:cubicBezTo>
                        <a:pt x="30" y="163"/>
                        <a:pt x="30" y="163"/>
                        <a:pt x="30" y="163"/>
                      </a:cubicBezTo>
                      <a:cubicBezTo>
                        <a:pt x="31" y="164"/>
                        <a:pt x="30" y="163"/>
                        <a:pt x="30" y="164"/>
                      </a:cubicBezTo>
                      <a:cubicBezTo>
                        <a:pt x="30" y="164"/>
                        <a:pt x="30" y="163"/>
                        <a:pt x="30" y="163"/>
                      </a:cubicBezTo>
                      <a:cubicBezTo>
                        <a:pt x="30" y="163"/>
                        <a:pt x="30" y="163"/>
                        <a:pt x="30" y="162"/>
                      </a:cubicBezTo>
                      <a:moveTo>
                        <a:pt x="31" y="167"/>
                      </a:moveTo>
                      <a:cubicBezTo>
                        <a:pt x="31" y="166"/>
                        <a:pt x="32" y="166"/>
                        <a:pt x="32" y="166"/>
                      </a:cubicBezTo>
                      <a:cubicBezTo>
                        <a:pt x="32" y="166"/>
                        <a:pt x="32" y="166"/>
                        <a:pt x="32" y="166"/>
                      </a:cubicBezTo>
                      <a:cubicBezTo>
                        <a:pt x="33" y="167"/>
                        <a:pt x="32" y="167"/>
                        <a:pt x="32" y="167"/>
                      </a:cubicBezTo>
                      <a:cubicBezTo>
                        <a:pt x="32" y="168"/>
                        <a:pt x="33" y="168"/>
                        <a:pt x="33" y="169"/>
                      </a:cubicBezTo>
                      <a:cubicBezTo>
                        <a:pt x="33" y="169"/>
                        <a:pt x="33" y="169"/>
                        <a:pt x="33" y="170"/>
                      </a:cubicBezTo>
                      <a:cubicBezTo>
                        <a:pt x="33" y="170"/>
                        <a:pt x="33" y="170"/>
                        <a:pt x="33" y="171"/>
                      </a:cubicBezTo>
                      <a:cubicBezTo>
                        <a:pt x="33" y="171"/>
                        <a:pt x="33" y="171"/>
                        <a:pt x="33" y="171"/>
                      </a:cubicBezTo>
                      <a:cubicBezTo>
                        <a:pt x="33" y="172"/>
                        <a:pt x="33" y="172"/>
                        <a:pt x="33" y="172"/>
                      </a:cubicBezTo>
                      <a:cubicBezTo>
                        <a:pt x="33" y="173"/>
                        <a:pt x="33" y="173"/>
                        <a:pt x="33" y="173"/>
                      </a:cubicBezTo>
                      <a:cubicBezTo>
                        <a:pt x="33" y="174"/>
                        <a:pt x="32" y="174"/>
                        <a:pt x="32" y="173"/>
                      </a:cubicBezTo>
                      <a:cubicBezTo>
                        <a:pt x="32" y="173"/>
                        <a:pt x="32" y="173"/>
                        <a:pt x="32" y="172"/>
                      </a:cubicBezTo>
                      <a:cubicBezTo>
                        <a:pt x="32" y="172"/>
                        <a:pt x="32" y="172"/>
                        <a:pt x="32" y="172"/>
                      </a:cubicBezTo>
                      <a:cubicBezTo>
                        <a:pt x="32" y="171"/>
                        <a:pt x="32" y="172"/>
                        <a:pt x="32" y="171"/>
                      </a:cubicBezTo>
                      <a:cubicBezTo>
                        <a:pt x="32" y="171"/>
                        <a:pt x="32" y="171"/>
                        <a:pt x="32" y="171"/>
                      </a:cubicBezTo>
                      <a:cubicBezTo>
                        <a:pt x="32" y="170"/>
                        <a:pt x="32" y="170"/>
                        <a:pt x="32" y="170"/>
                      </a:cubicBezTo>
                      <a:cubicBezTo>
                        <a:pt x="32" y="170"/>
                        <a:pt x="32" y="170"/>
                        <a:pt x="32" y="170"/>
                      </a:cubicBezTo>
                      <a:cubicBezTo>
                        <a:pt x="31" y="171"/>
                        <a:pt x="31" y="171"/>
                        <a:pt x="31" y="171"/>
                      </a:cubicBezTo>
                      <a:cubicBezTo>
                        <a:pt x="31" y="171"/>
                        <a:pt x="31" y="170"/>
                        <a:pt x="31" y="170"/>
                      </a:cubicBezTo>
                      <a:cubicBezTo>
                        <a:pt x="31" y="170"/>
                        <a:pt x="31" y="169"/>
                        <a:pt x="31" y="169"/>
                      </a:cubicBezTo>
                      <a:cubicBezTo>
                        <a:pt x="32" y="168"/>
                        <a:pt x="31" y="168"/>
                        <a:pt x="31" y="168"/>
                      </a:cubicBezTo>
                      <a:cubicBezTo>
                        <a:pt x="31" y="168"/>
                        <a:pt x="31" y="168"/>
                        <a:pt x="31" y="167"/>
                      </a:cubicBezTo>
                      <a:moveTo>
                        <a:pt x="29" y="170"/>
                      </a:moveTo>
                      <a:cubicBezTo>
                        <a:pt x="30" y="170"/>
                        <a:pt x="30" y="169"/>
                        <a:pt x="30" y="170"/>
                      </a:cubicBezTo>
                      <a:cubicBezTo>
                        <a:pt x="30" y="170"/>
                        <a:pt x="30" y="170"/>
                        <a:pt x="30" y="170"/>
                      </a:cubicBezTo>
                      <a:cubicBezTo>
                        <a:pt x="30" y="171"/>
                        <a:pt x="30" y="171"/>
                        <a:pt x="30" y="171"/>
                      </a:cubicBezTo>
                      <a:cubicBezTo>
                        <a:pt x="30" y="172"/>
                        <a:pt x="30" y="172"/>
                        <a:pt x="30" y="173"/>
                      </a:cubicBezTo>
                      <a:cubicBezTo>
                        <a:pt x="30" y="173"/>
                        <a:pt x="30" y="173"/>
                        <a:pt x="30" y="172"/>
                      </a:cubicBezTo>
                      <a:cubicBezTo>
                        <a:pt x="30" y="172"/>
                        <a:pt x="30" y="172"/>
                        <a:pt x="30" y="171"/>
                      </a:cubicBezTo>
                      <a:cubicBezTo>
                        <a:pt x="29" y="171"/>
                        <a:pt x="29" y="171"/>
                        <a:pt x="29" y="171"/>
                      </a:cubicBezTo>
                      <a:cubicBezTo>
                        <a:pt x="29" y="170"/>
                        <a:pt x="29" y="170"/>
                        <a:pt x="29" y="170"/>
                      </a:cubicBezTo>
                      <a:moveTo>
                        <a:pt x="28" y="169"/>
                      </a:moveTo>
                      <a:cubicBezTo>
                        <a:pt x="28" y="169"/>
                        <a:pt x="28" y="169"/>
                        <a:pt x="29" y="169"/>
                      </a:cubicBezTo>
                      <a:cubicBezTo>
                        <a:pt x="29" y="169"/>
                        <a:pt x="29" y="168"/>
                        <a:pt x="29" y="168"/>
                      </a:cubicBezTo>
                      <a:cubicBezTo>
                        <a:pt x="29" y="168"/>
                        <a:pt x="29" y="168"/>
                        <a:pt x="28" y="168"/>
                      </a:cubicBezTo>
                      <a:cubicBezTo>
                        <a:pt x="28" y="169"/>
                        <a:pt x="28" y="168"/>
                        <a:pt x="28" y="169"/>
                      </a:cubicBezTo>
                      <a:cubicBezTo>
                        <a:pt x="28" y="169"/>
                        <a:pt x="28" y="170"/>
                        <a:pt x="28" y="169"/>
                      </a:cubicBezTo>
                      <a:moveTo>
                        <a:pt x="30" y="168"/>
                      </a:moveTo>
                      <a:cubicBezTo>
                        <a:pt x="30" y="168"/>
                        <a:pt x="31" y="168"/>
                        <a:pt x="30" y="169"/>
                      </a:cubicBezTo>
                      <a:cubicBezTo>
                        <a:pt x="30" y="169"/>
                        <a:pt x="30" y="169"/>
                        <a:pt x="30" y="169"/>
                      </a:cubicBezTo>
                      <a:cubicBezTo>
                        <a:pt x="30" y="169"/>
                        <a:pt x="30" y="168"/>
                        <a:pt x="30" y="168"/>
                      </a:cubicBezTo>
                      <a:moveTo>
                        <a:pt x="28" y="167"/>
                      </a:moveTo>
                      <a:cubicBezTo>
                        <a:pt x="28" y="167"/>
                        <a:pt x="28" y="167"/>
                        <a:pt x="28" y="167"/>
                      </a:cubicBezTo>
                      <a:cubicBezTo>
                        <a:pt x="28" y="167"/>
                        <a:pt x="28" y="167"/>
                        <a:pt x="29" y="167"/>
                      </a:cubicBezTo>
                      <a:cubicBezTo>
                        <a:pt x="29" y="168"/>
                        <a:pt x="29" y="167"/>
                        <a:pt x="29" y="167"/>
                      </a:cubicBezTo>
                      <a:cubicBezTo>
                        <a:pt x="29" y="167"/>
                        <a:pt x="29" y="167"/>
                        <a:pt x="28" y="167"/>
                      </a:cubicBezTo>
                      <a:moveTo>
                        <a:pt x="28" y="172"/>
                      </a:moveTo>
                      <a:cubicBezTo>
                        <a:pt x="28" y="172"/>
                        <a:pt x="28" y="172"/>
                        <a:pt x="28" y="173"/>
                      </a:cubicBezTo>
                      <a:cubicBezTo>
                        <a:pt x="28" y="173"/>
                        <a:pt x="29" y="173"/>
                        <a:pt x="29" y="173"/>
                      </a:cubicBezTo>
                      <a:cubicBezTo>
                        <a:pt x="29" y="172"/>
                        <a:pt x="29" y="172"/>
                        <a:pt x="28" y="172"/>
                      </a:cubicBezTo>
                      <a:moveTo>
                        <a:pt x="33" y="177"/>
                      </a:moveTo>
                      <a:cubicBezTo>
                        <a:pt x="33" y="177"/>
                        <a:pt x="34" y="177"/>
                        <a:pt x="34" y="178"/>
                      </a:cubicBezTo>
                      <a:cubicBezTo>
                        <a:pt x="34" y="178"/>
                        <a:pt x="34" y="178"/>
                        <a:pt x="34" y="178"/>
                      </a:cubicBezTo>
                      <a:cubicBezTo>
                        <a:pt x="34" y="178"/>
                        <a:pt x="33" y="178"/>
                        <a:pt x="33" y="178"/>
                      </a:cubicBezTo>
                      <a:cubicBezTo>
                        <a:pt x="33" y="178"/>
                        <a:pt x="33" y="177"/>
                        <a:pt x="33" y="177"/>
                      </a:cubicBezTo>
                      <a:moveTo>
                        <a:pt x="35" y="177"/>
                      </a:moveTo>
                      <a:cubicBezTo>
                        <a:pt x="35" y="177"/>
                        <a:pt x="36" y="177"/>
                        <a:pt x="36" y="177"/>
                      </a:cubicBezTo>
                      <a:cubicBezTo>
                        <a:pt x="36" y="178"/>
                        <a:pt x="36" y="178"/>
                        <a:pt x="36" y="178"/>
                      </a:cubicBezTo>
                      <a:cubicBezTo>
                        <a:pt x="36" y="178"/>
                        <a:pt x="36" y="178"/>
                        <a:pt x="36" y="178"/>
                      </a:cubicBezTo>
                      <a:cubicBezTo>
                        <a:pt x="36" y="179"/>
                        <a:pt x="36" y="178"/>
                        <a:pt x="35" y="178"/>
                      </a:cubicBezTo>
                      <a:cubicBezTo>
                        <a:pt x="35" y="178"/>
                        <a:pt x="35" y="178"/>
                        <a:pt x="35" y="177"/>
                      </a:cubicBezTo>
                      <a:moveTo>
                        <a:pt x="32" y="179"/>
                      </a:moveTo>
                      <a:cubicBezTo>
                        <a:pt x="33" y="179"/>
                        <a:pt x="33" y="179"/>
                        <a:pt x="33" y="179"/>
                      </a:cubicBezTo>
                      <a:cubicBezTo>
                        <a:pt x="33" y="179"/>
                        <a:pt x="34" y="179"/>
                        <a:pt x="34" y="180"/>
                      </a:cubicBezTo>
                      <a:cubicBezTo>
                        <a:pt x="33" y="180"/>
                        <a:pt x="33" y="180"/>
                        <a:pt x="33" y="180"/>
                      </a:cubicBezTo>
                      <a:cubicBezTo>
                        <a:pt x="33" y="180"/>
                        <a:pt x="33" y="181"/>
                        <a:pt x="32" y="181"/>
                      </a:cubicBezTo>
                      <a:cubicBezTo>
                        <a:pt x="32" y="181"/>
                        <a:pt x="32" y="180"/>
                        <a:pt x="32" y="180"/>
                      </a:cubicBezTo>
                      <a:cubicBezTo>
                        <a:pt x="32" y="180"/>
                        <a:pt x="31" y="180"/>
                        <a:pt x="31" y="179"/>
                      </a:cubicBezTo>
                      <a:cubicBezTo>
                        <a:pt x="32" y="179"/>
                        <a:pt x="32" y="179"/>
                        <a:pt x="32" y="179"/>
                      </a:cubicBezTo>
                      <a:cubicBezTo>
                        <a:pt x="32" y="179"/>
                        <a:pt x="32" y="180"/>
                        <a:pt x="32" y="179"/>
                      </a:cubicBezTo>
                      <a:moveTo>
                        <a:pt x="29" y="177"/>
                      </a:moveTo>
                      <a:cubicBezTo>
                        <a:pt x="29" y="177"/>
                        <a:pt x="29" y="178"/>
                        <a:pt x="29" y="178"/>
                      </a:cubicBezTo>
                      <a:cubicBezTo>
                        <a:pt x="29" y="178"/>
                        <a:pt x="29" y="178"/>
                        <a:pt x="29" y="178"/>
                      </a:cubicBezTo>
                      <a:cubicBezTo>
                        <a:pt x="29" y="178"/>
                        <a:pt x="30" y="178"/>
                        <a:pt x="29" y="178"/>
                      </a:cubicBezTo>
                      <a:cubicBezTo>
                        <a:pt x="29" y="177"/>
                        <a:pt x="30" y="177"/>
                        <a:pt x="29" y="177"/>
                      </a:cubicBezTo>
                      <a:cubicBezTo>
                        <a:pt x="29" y="177"/>
                        <a:pt x="29" y="177"/>
                        <a:pt x="29" y="177"/>
                      </a:cubicBezTo>
                      <a:moveTo>
                        <a:pt x="30" y="175"/>
                      </a:moveTo>
                      <a:cubicBezTo>
                        <a:pt x="30" y="175"/>
                        <a:pt x="31" y="175"/>
                        <a:pt x="31" y="175"/>
                      </a:cubicBezTo>
                      <a:cubicBezTo>
                        <a:pt x="31" y="175"/>
                        <a:pt x="31" y="175"/>
                        <a:pt x="31" y="175"/>
                      </a:cubicBezTo>
                      <a:cubicBezTo>
                        <a:pt x="30" y="176"/>
                        <a:pt x="30" y="176"/>
                        <a:pt x="30" y="176"/>
                      </a:cubicBezTo>
                      <a:cubicBezTo>
                        <a:pt x="30" y="176"/>
                        <a:pt x="30" y="176"/>
                        <a:pt x="30" y="176"/>
                      </a:cubicBezTo>
                      <a:cubicBezTo>
                        <a:pt x="30" y="176"/>
                        <a:pt x="30" y="175"/>
                        <a:pt x="30" y="175"/>
                      </a:cubicBezTo>
                      <a:moveTo>
                        <a:pt x="36" y="183"/>
                      </a:moveTo>
                      <a:cubicBezTo>
                        <a:pt x="36" y="183"/>
                        <a:pt x="37" y="183"/>
                        <a:pt x="37" y="183"/>
                      </a:cubicBezTo>
                      <a:cubicBezTo>
                        <a:pt x="37" y="184"/>
                        <a:pt x="37" y="183"/>
                        <a:pt x="37" y="184"/>
                      </a:cubicBezTo>
                      <a:cubicBezTo>
                        <a:pt x="37" y="184"/>
                        <a:pt x="37" y="184"/>
                        <a:pt x="37" y="184"/>
                      </a:cubicBezTo>
                      <a:cubicBezTo>
                        <a:pt x="37" y="184"/>
                        <a:pt x="37" y="184"/>
                        <a:pt x="37" y="184"/>
                      </a:cubicBezTo>
                      <a:cubicBezTo>
                        <a:pt x="36" y="184"/>
                        <a:pt x="36" y="184"/>
                        <a:pt x="36" y="184"/>
                      </a:cubicBezTo>
                      <a:cubicBezTo>
                        <a:pt x="36" y="183"/>
                        <a:pt x="36" y="183"/>
                        <a:pt x="36" y="183"/>
                      </a:cubicBezTo>
                      <a:moveTo>
                        <a:pt x="35" y="184"/>
                      </a:moveTo>
                      <a:cubicBezTo>
                        <a:pt x="35" y="184"/>
                        <a:pt x="36" y="184"/>
                        <a:pt x="36" y="184"/>
                      </a:cubicBezTo>
                      <a:cubicBezTo>
                        <a:pt x="36" y="185"/>
                        <a:pt x="36" y="185"/>
                        <a:pt x="36" y="185"/>
                      </a:cubicBezTo>
                      <a:cubicBezTo>
                        <a:pt x="35" y="185"/>
                        <a:pt x="35" y="185"/>
                        <a:pt x="35" y="184"/>
                      </a:cubicBezTo>
                      <a:cubicBezTo>
                        <a:pt x="35" y="184"/>
                        <a:pt x="35" y="184"/>
                        <a:pt x="35" y="184"/>
                      </a:cubicBezTo>
                      <a:moveTo>
                        <a:pt x="32" y="182"/>
                      </a:moveTo>
                      <a:cubicBezTo>
                        <a:pt x="32" y="181"/>
                        <a:pt x="33" y="182"/>
                        <a:pt x="33" y="182"/>
                      </a:cubicBezTo>
                      <a:cubicBezTo>
                        <a:pt x="33" y="182"/>
                        <a:pt x="33" y="182"/>
                        <a:pt x="32" y="182"/>
                      </a:cubicBezTo>
                      <a:cubicBezTo>
                        <a:pt x="32" y="182"/>
                        <a:pt x="32" y="183"/>
                        <a:pt x="32" y="183"/>
                      </a:cubicBezTo>
                      <a:cubicBezTo>
                        <a:pt x="32" y="183"/>
                        <a:pt x="32" y="183"/>
                        <a:pt x="32" y="182"/>
                      </a:cubicBezTo>
                      <a:cubicBezTo>
                        <a:pt x="32" y="182"/>
                        <a:pt x="32" y="182"/>
                        <a:pt x="32" y="182"/>
                      </a:cubicBezTo>
                      <a:moveTo>
                        <a:pt x="31" y="185"/>
                      </a:moveTo>
                      <a:cubicBezTo>
                        <a:pt x="31" y="185"/>
                        <a:pt x="32" y="185"/>
                        <a:pt x="32" y="185"/>
                      </a:cubicBezTo>
                      <a:cubicBezTo>
                        <a:pt x="32" y="185"/>
                        <a:pt x="32" y="185"/>
                        <a:pt x="32" y="186"/>
                      </a:cubicBezTo>
                      <a:cubicBezTo>
                        <a:pt x="32" y="186"/>
                        <a:pt x="31" y="186"/>
                        <a:pt x="31" y="186"/>
                      </a:cubicBezTo>
                      <a:cubicBezTo>
                        <a:pt x="31" y="186"/>
                        <a:pt x="31" y="186"/>
                        <a:pt x="31" y="185"/>
                      </a:cubicBezTo>
                      <a:moveTo>
                        <a:pt x="30" y="182"/>
                      </a:moveTo>
                      <a:cubicBezTo>
                        <a:pt x="30" y="182"/>
                        <a:pt x="31" y="182"/>
                        <a:pt x="31" y="182"/>
                      </a:cubicBezTo>
                      <a:cubicBezTo>
                        <a:pt x="31" y="183"/>
                        <a:pt x="31" y="183"/>
                        <a:pt x="30" y="183"/>
                      </a:cubicBezTo>
                      <a:cubicBezTo>
                        <a:pt x="30" y="183"/>
                        <a:pt x="30" y="183"/>
                        <a:pt x="30" y="183"/>
                      </a:cubicBezTo>
                      <a:cubicBezTo>
                        <a:pt x="30" y="183"/>
                        <a:pt x="30" y="183"/>
                        <a:pt x="30" y="183"/>
                      </a:cubicBezTo>
                      <a:cubicBezTo>
                        <a:pt x="30" y="183"/>
                        <a:pt x="30" y="183"/>
                        <a:pt x="30" y="182"/>
                      </a:cubicBezTo>
                      <a:moveTo>
                        <a:pt x="38" y="187"/>
                      </a:moveTo>
                      <a:cubicBezTo>
                        <a:pt x="38" y="187"/>
                        <a:pt x="38" y="187"/>
                        <a:pt x="38" y="188"/>
                      </a:cubicBezTo>
                      <a:cubicBezTo>
                        <a:pt x="38" y="188"/>
                        <a:pt x="38" y="188"/>
                        <a:pt x="38" y="188"/>
                      </a:cubicBezTo>
                      <a:cubicBezTo>
                        <a:pt x="38" y="189"/>
                        <a:pt x="39" y="189"/>
                        <a:pt x="39" y="189"/>
                      </a:cubicBezTo>
                      <a:cubicBezTo>
                        <a:pt x="39" y="189"/>
                        <a:pt x="38" y="189"/>
                        <a:pt x="38" y="190"/>
                      </a:cubicBezTo>
                      <a:cubicBezTo>
                        <a:pt x="38" y="190"/>
                        <a:pt x="38" y="190"/>
                        <a:pt x="38" y="190"/>
                      </a:cubicBezTo>
                      <a:cubicBezTo>
                        <a:pt x="38" y="190"/>
                        <a:pt x="38" y="190"/>
                        <a:pt x="39" y="190"/>
                      </a:cubicBezTo>
                      <a:cubicBezTo>
                        <a:pt x="39" y="190"/>
                        <a:pt x="39" y="190"/>
                        <a:pt x="39" y="190"/>
                      </a:cubicBezTo>
                      <a:cubicBezTo>
                        <a:pt x="40" y="190"/>
                        <a:pt x="40" y="190"/>
                        <a:pt x="40" y="189"/>
                      </a:cubicBezTo>
                      <a:cubicBezTo>
                        <a:pt x="40" y="189"/>
                        <a:pt x="40" y="189"/>
                        <a:pt x="41" y="189"/>
                      </a:cubicBezTo>
                      <a:cubicBezTo>
                        <a:pt x="41" y="189"/>
                        <a:pt x="41" y="188"/>
                        <a:pt x="42" y="188"/>
                      </a:cubicBezTo>
                      <a:cubicBezTo>
                        <a:pt x="42" y="188"/>
                        <a:pt x="42" y="188"/>
                        <a:pt x="43" y="188"/>
                      </a:cubicBezTo>
                      <a:cubicBezTo>
                        <a:pt x="43" y="187"/>
                        <a:pt x="42" y="187"/>
                        <a:pt x="42" y="187"/>
                      </a:cubicBezTo>
                      <a:cubicBezTo>
                        <a:pt x="42" y="187"/>
                        <a:pt x="42" y="187"/>
                        <a:pt x="42" y="187"/>
                      </a:cubicBezTo>
                      <a:cubicBezTo>
                        <a:pt x="42" y="188"/>
                        <a:pt x="41" y="188"/>
                        <a:pt x="41" y="188"/>
                      </a:cubicBezTo>
                      <a:cubicBezTo>
                        <a:pt x="41" y="188"/>
                        <a:pt x="40" y="188"/>
                        <a:pt x="40" y="188"/>
                      </a:cubicBezTo>
                      <a:cubicBezTo>
                        <a:pt x="40" y="187"/>
                        <a:pt x="40" y="187"/>
                        <a:pt x="40" y="187"/>
                      </a:cubicBezTo>
                      <a:cubicBezTo>
                        <a:pt x="40" y="187"/>
                        <a:pt x="39" y="188"/>
                        <a:pt x="39" y="187"/>
                      </a:cubicBezTo>
                      <a:cubicBezTo>
                        <a:pt x="39" y="187"/>
                        <a:pt x="38" y="186"/>
                        <a:pt x="38" y="187"/>
                      </a:cubicBezTo>
                      <a:moveTo>
                        <a:pt x="34" y="187"/>
                      </a:moveTo>
                      <a:cubicBezTo>
                        <a:pt x="35" y="187"/>
                        <a:pt x="35" y="187"/>
                        <a:pt x="35" y="187"/>
                      </a:cubicBezTo>
                      <a:cubicBezTo>
                        <a:pt x="36" y="188"/>
                        <a:pt x="36" y="188"/>
                        <a:pt x="36" y="188"/>
                      </a:cubicBezTo>
                      <a:cubicBezTo>
                        <a:pt x="36" y="188"/>
                        <a:pt x="36" y="188"/>
                        <a:pt x="36" y="188"/>
                      </a:cubicBezTo>
                      <a:cubicBezTo>
                        <a:pt x="36" y="188"/>
                        <a:pt x="35" y="189"/>
                        <a:pt x="35" y="189"/>
                      </a:cubicBezTo>
                      <a:cubicBezTo>
                        <a:pt x="35" y="188"/>
                        <a:pt x="35" y="188"/>
                        <a:pt x="35" y="188"/>
                      </a:cubicBezTo>
                      <a:cubicBezTo>
                        <a:pt x="35" y="188"/>
                        <a:pt x="35" y="187"/>
                        <a:pt x="35" y="187"/>
                      </a:cubicBezTo>
                      <a:cubicBezTo>
                        <a:pt x="34" y="187"/>
                        <a:pt x="34" y="187"/>
                        <a:pt x="34" y="187"/>
                      </a:cubicBezTo>
                      <a:moveTo>
                        <a:pt x="32" y="188"/>
                      </a:moveTo>
                      <a:cubicBezTo>
                        <a:pt x="33" y="187"/>
                        <a:pt x="33" y="188"/>
                        <a:pt x="33" y="188"/>
                      </a:cubicBezTo>
                      <a:cubicBezTo>
                        <a:pt x="32" y="189"/>
                        <a:pt x="32" y="188"/>
                        <a:pt x="32" y="188"/>
                      </a:cubicBezTo>
                      <a:cubicBezTo>
                        <a:pt x="32" y="188"/>
                        <a:pt x="32" y="188"/>
                        <a:pt x="32" y="188"/>
                      </a:cubicBezTo>
                      <a:moveTo>
                        <a:pt x="40" y="190"/>
                      </a:moveTo>
                      <a:cubicBezTo>
                        <a:pt x="41" y="190"/>
                        <a:pt x="41" y="190"/>
                        <a:pt x="41" y="191"/>
                      </a:cubicBezTo>
                      <a:cubicBezTo>
                        <a:pt x="41" y="191"/>
                        <a:pt x="41" y="191"/>
                        <a:pt x="41" y="191"/>
                      </a:cubicBezTo>
                      <a:cubicBezTo>
                        <a:pt x="40" y="192"/>
                        <a:pt x="41" y="192"/>
                        <a:pt x="41" y="192"/>
                      </a:cubicBezTo>
                      <a:cubicBezTo>
                        <a:pt x="41" y="193"/>
                        <a:pt x="41" y="192"/>
                        <a:pt x="40" y="192"/>
                      </a:cubicBezTo>
                      <a:cubicBezTo>
                        <a:pt x="40" y="193"/>
                        <a:pt x="40" y="193"/>
                        <a:pt x="39" y="193"/>
                      </a:cubicBezTo>
                      <a:cubicBezTo>
                        <a:pt x="39" y="193"/>
                        <a:pt x="39" y="192"/>
                        <a:pt x="39" y="192"/>
                      </a:cubicBezTo>
                      <a:cubicBezTo>
                        <a:pt x="39" y="192"/>
                        <a:pt x="39" y="192"/>
                        <a:pt x="39" y="192"/>
                      </a:cubicBezTo>
                      <a:cubicBezTo>
                        <a:pt x="39" y="192"/>
                        <a:pt x="39" y="192"/>
                        <a:pt x="39" y="191"/>
                      </a:cubicBezTo>
                      <a:cubicBezTo>
                        <a:pt x="39" y="191"/>
                        <a:pt x="39" y="191"/>
                        <a:pt x="40" y="191"/>
                      </a:cubicBezTo>
                      <a:cubicBezTo>
                        <a:pt x="40" y="191"/>
                        <a:pt x="40" y="191"/>
                        <a:pt x="40" y="190"/>
                      </a:cubicBezTo>
                      <a:moveTo>
                        <a:pt x="40" y="193"/>
                      </a:moveTo>
                      <a:cubicBezTo>
                        <a:pt x="40" y="193"/>
                        <a:pt x="41" y="193"/>
                        <a:pt x="41" y="193"/>
                      </a:cubicBezTo>
                      <a:cubicBezTo>
                        <a:pt x="41" y="194"/>
                        <a:pt x="41" y="194"/>
                        <a:pt x="41" y="194"/>
                      </a:cubicBezTo>
                      <a:cubicBezTo>
                        <a:pt x="42" y="194"/>
                        <a:pt x="42" y="194"/>
                        <a:pt x="42" y="195"/>
                      </a:cubicBezTo>
                      <a:cubicBezTo>
                        <a:pt x="42" y="195"/>
                        <a:pt x="43" y="195"/>
                        <a:pt x="43" y="195"/>
                      </a:cubicBezTo>
                      <a:cubicBezTo>
                        <a:pt x="43" y="195"/>
                        <a:pt x="42" y="195"/>
                        <a:pt x="42" y="195"/>
                      </a:cubicBezTo>
                      <a:cubicBezTo>
                        <a:pt x="42" y="195"/>
                        <a:pt x="42" y="195"/>
                        <a:pt x="41" y="195"/>
                      </a:cubicBezTo>
                      <a:cubicBezTo>
                        <a:pt x="41" y="194"/>
                        <a:pt x="41" y="194"/>
                        <a:pt x="40" y="194"/>
                      </a:cubicBezTo>
                      <a:cubicBezTo>
                        <a:pt x="40" y="194"/>
                        <a:pt x="40" y="194"/>
                        <a:pt x="40" y="193"/>
                      </a:cubicBezTo>
                      <a:moveTo>
                        <a:pt x="36" y="189"/>
                      </a:moveTo>
                      <a:cubicBezTo>
                        <a:pt x="37" y="189"/>
                        <a:pt x="37" y="189"/>
                        <a:pt x="37" y="190"/>
                      </a:cubicBezTo>
                      <a:cubicBezTo>
                        <a:pt x="37" y="190"/>
                        <a:pt x="37" y="190"/>
                        <a:pt x="37" y="190"/>
                      </a:cubicBezTo>
                      <a:cubicBezTo>
                        <a:pt x="37" y="190"/>
                        <a:pt x="36" y="190"/>
                        <a:pt x="36" y="190"/>
                      </a:cubicBezTo>
                      <a:cubicBezTo>
                        <a:pt x="36" y="190"/>
                        <a:pt x="36" y="190"/>
                        <a:pt x="36" y="189"/>
                      </a:cubicBezTo>
                      <a:moveTo>
                        <a:pt x="33" y="191"/>
                      </a:moveTo>
                      <a:cubicBezTo>
                        <a:pt x="33" y="191"/>
                        <a:pt x="33" y="191"/>
                        <a:pt x="34" y="191"/>
                      </a:cubicBezTo>
                      <a:cubicBezTo>
                        <a:pt x="34" y="192"/>
                        <a:pt x="34" y="191"/>
                        <a:pt x="34" y="192"/>
                      </a:cubicBezTo>
                      <a:cubicBezTo>
                        <a:pt x="34" y="192"/>
                        <a:pt x="34" y="192"/>
                        <a:pt x="34" y="192"/>
                      </a:cubicBezTo>
                      <a:cubicBezTo>
                        <a:pt x="33" y="192"/>
                        <a:pt x="33" y="192"/>
                        <a:pt x="33" y="191"/>
                      </a:cubicBezTo>
                      <a:moveTo>
                        <a:pt x="35" y="192"/>
                      </a:moveTo>
                      <a:cubicBezTo>
                        <a:pt x="36" y="192"/>
                        <a:pt x="36" y="192"/>
                        <a:pt x="36" y="192"/>
                      </a:cubicBezTo>
                      <a:cubicBezTo>
                        <a:pt x="36" y="193"/>
                        <a:pt x="36" y="193"/>
                        <a:pt x="36" y="193"/>
                      </a:cubicBezTo>
                      <a:cubicBezTo>
                        <a:pt x="36" y="193"/>
                        <a:pt x="35" y="193"/>
                        <a:pt x="35" y="193"/>
                      </a:cubicBezTo>
                      <a:cubicBezTo>
                        <a:pt x="35" y="193"/>
                        <a:pt x="34" y="193"/>
                        <a:pt x="34" y="193"/>
                      </a:cubicBezTo>
                      <a:cubicBezTo>
                        <a:pt x="34" y="193"/>
                        <a:pt x="34" y="192"/>
                        <a:pt x="35" y="192"/>
                      </a:cubicBezTo>
                      <a:cubicBezTo>
                        <a:pt x="35" y="192"/>
                        <a:pt x="35" y="192"/>
                        <a:pt x="35" y="192"/>
                      </a:cubicBezTo>
                      <a:moveTo>
                        <a:pt x="37" y="193"/>
                      </a:moveTo>
                      <a:cubicBezTo>
                        <a:pt x="37" y="193"/>
                        <a:pt x="38" y="193"/>
                        <a:pt x="38" y="193"/>
                      </a:cubicBezTo>
                      <a:cubicBezTo>
                        <a:pt x="38" y="194"/>
                        <a:pt x="38" y="194"/>
                        <a:pt x="38" y="194"/>
                      </a:cubicBezTo>
                      <a:cubicBezTo>
                        <a:pt x="38" y="194"/>
                        <a:pt x="38" y="194"/>
                        <a:pt x="38" y="194"/>
                      </a:cubicBezTo>
                      <a:cubicBezTo>
                        <a:pt x="38" y="194"/>
                        <a:pt x="38" y="194"/>
                        <a:pt x="38" y="194"/>
                      </a:cubicBezTo>
                      <a:cubicBezTo>
                        <a:pt x="38" y="193"/>
                        <a:pt x="37" y="194"/>
                        <a:pt x="37" y="193"/>
                      </a:cubicBezTo>
                      <a:cubicBezTo>
                        <a:pt x="37" y="193"/>
                        <a:pt x="37" y="193"/>
                        <a:pt x="37" y="193"/>
                      </a:cubicBezTo>
                      <a:moveTo>
                        <a:pt x="40" y="195"/>
                      </a:moveTo>
                      <a:cubicBezTo>
                        <a:pt x="41" y="195"/>
                        <a:pt x="41" y="195"/>
                        <a:pt x="41" y="195"/>
                      </a:cubicBezTo>
                      <a:cubicBezTo>
                        <a:pt x="41" y="196"/>
                        <a:pt x="41" y="196"/>
                        <a:pt x="42" y="196"/>
                      </a:cubicBezTo>
                      <a:cubicBezTo>
                        <a:pt x="42" y="196"/>
                        <a:pt x="42" y="196"/>
                        <a:pt x="42" y="196"/>
                      </a:cubicBezTo>
                      <a:cubicBezTo>
                        <a:pt x="43" y="196"/>
                        <a:pt x="43" y="196"/>
                        <a:pt x="43" y="196"/>
                      </a:cubicBezTo>
                      <a:cubicBezTo>
                        <a:pt x="43" y="196"/>
                        <a:pt x="43" y="197"/>
                        <a:pt x="43" y="197"/>
                      </a:cubicBezTo>
                      <a:cubicBezTo>
                        <a:pt x="43" y="197"/>
                        <a:pt x="43" y="197"/>
                        <a:pt x="44" y="197"/>
                      </a:cubicBezTo>
                      <a:cubicBezTo>
                        <a:pt x="44" y="197"/>
                        <a:pt x="44" y="197"/>
                        <a:pt x="45" y="197"/>
                      </a:cubicBezTo>
                      <a:cubicBezTo>
                        <a:pt x="45" y="198"/>
                        <a:pt x="45" y="198"/>
                        <a:pt x="44" y="198"/>
                      </a:cubicBezTo>
                      <a:cubicBezTo>
                        <a:pt x="44" y="198"/>
                        <a:pt x="44" y="198"/>
                        <a:pt x="44" y="198"/>
                      </a:cubicBezTo>
                      <a:cubicBezTo>
                        <a:pt x="44" y="199"/>
                        <a:pt x="44" y="199"/>
                        <a:pt x="43" y="199"/>
                      </a:cubicBezTo>
                      <a:cubicBezTo>
                        <a:pt x="43" y="199"/>
                        <a:pt x="42" y="200"/>
                        <a:pt x="42" y="200"/>
                      </a:cubicBezTo>
                      <a:cubicBezTo>
                        <a:pt x="42" y="200"/>
                        <a:pt x="41" y="199"/>
                        <a:pt x="41" y="199"/>
                      </a:cubicBezTo>
                      <a:cubicBezTo>
                        <a:pt x="41" y="199"/>
                        <a:pt x="42" y="198"/>
                        <a:pt x="42" y="198"/>
                      </a:cubicBezTo>
                      <a:cubicBezTo>
                        <a:pt x="42" y="198"/>
                        <a:pt x="42" y="198"/>
                        <a:pt x="42" y="198"/>
                      </a:cubicBezTo>
                      <a:cubicBezTo>
                        <a:pt x="43" y="198"/>
                        <a:pt x="42" y="198"/>
                        <a:pt x="42" y="198"/>
                      </a:cubicBezTo>
                      <a:cubicBezTo>
                        <a:pt x="42" y="198"/>
                        <a:pt x="41" y="197"/>
                        <a:pt x="41" y="198"/>
                      </a:cubicBezTo>
                      <a:cubicBezTo>
                        <a:pt x="41" y="198"/>
                        <a:pt x="41" y="198"/>
                        <a:pt x="40" y="198"/>
                      </a:cubicBezTo>
                      <a:cubicBezTo>
                        <a:pt x="40" y="198"/>
                        <a:pt x="40" y="198"/>
                        <a:pt x="40" y="198"/>
                      </a:cubicBezTo>
                      <a:cubicBezTo>
                        <a:pt x="40" y="198"/>
                        <a:pt x="39" y="198"/>
                        <a:pt x="40" y="197"/>
                      </a:cubicBezTo>
                      <a:cubicBezTo>
                        <a:pt x="40" y="197"/>
                        <a:pt x="40" y="197"/>
                        <a:pt x="40" y="197"/>
                      </a:cubicBezTo>
                      <a:cubicBezTo>
                        <a:pt x="40" y="197"/>
                        <a:pt x="40" y="197"/>
                        <a:pt x="40" y="197"/>
                      </a:cubicBezTo>
                      <a:cubicBezTo>
                        <a:pt x="41" y="197"/>
                        <a:pt x="41" y="197"/>
                        <a:pt x="41" y="197"/>
                      </a:cubicBezTo>
                      <a:cubicBezTo>
                        <a:pt x="41" y="196"/>
                        <a:pt x="41" y="196"/>
                        <a:pt x="41" y="196"/>
                      </a:cubicBezTo>
                      <a:cubicBezTo>
                        <a:pt x="40" y="196"/>
                        <a:pt x="40" y="196"/>
                        <a:pt x="40" y="196"/>
                      </a:cubicBezTo>
                      <a:cubicBezTo>
                        <a:pt x="40" y="196"/>
                        <a:pt x="40" y="195"/>
                        <a:pt x="40" y="195"/>
                      </a:cubicBezTo>
                      <a:moveTo>
                        <a:pt x="38" y="196"/>
                      </a:moveTo>
                      <a:cubicBezTo>
                        <a:pt x="38" y="196"/>
                        <a:pt x="39" y="196"/>
                        <a:pt x="39" y="196"/>
                      </a:cubicBezTo>
                      <a:cubicBezTo>
                        <a:pt x="40" y="197"/>
                        <a:pt x="39" y="197"/>
                        <a:pt x="39" y="197"/>
                      </a:cubicBezTo>
                      <a:cubicBezTo>
                        <a:pt x="39" y="197"/>
                        <a:pt x="39" y="197"/>
                        <a:pt x="38" y="197"/>
                      </a:cubicBezTo>
                      <a:cubicBezTo>
                        <a:pt x="38" y="197"/>
                        <a:pt x="38" y="197"/>
                        <a:pt x="38" y="196"/>
                      </a:cubicBezTo>
                      <a:moveTo>
                        <a:pt x="37" y="195"/>
                      </a:moveTo>
                      <a:cubicBezTo>
                        <a:pt x="37" y="195"/>
                        <a:pt x="37" y="195"/>
                        <a:pt x="37" y="196"/>
                      </a:cubicBezTo>
                      <a:cubicBezTo>
                        <a:pt x="38" y="196"/>
                        <a:pt x="37" y="196"/>
                        <a:pt x="37" y="196"/>
                      </a:cubicBezTo>
                      <a:cubicBezTo>
                        <a:pt x="37" y="196"/>
                        <a:pt x="37" y="196"/>
                        <a:pt x="37" y="195"/>
                      </a:cubicBezTo>
                      <a:moveTo>
                        <a:pt x="39" y="199"/>
                      </a:moveTo>
                      <a:cubicBezTo>
                        <a:pt x="39" y="199"/>
                        <a:pt x="39" y="199"/>
                        <a:pt x="39" y="199"/>
                      </a:cubicBezTo>
                      <a:cubicBezTo>
                        <a:pt x="39" y="199"/>
                        <a:pt x="40" y="200"/>
                        <a:pt x="40" y="200"/>
                      </a:cubicBezTo>
                      <a:cubicBezTo>
                        <a:pt x="40" y="199"/>
                        <a:pt x="40" y="199"/>
                        <a:pt x="39" y="199"/>
                      </a:cubicBezTo>
                      <a:moveTo>
                        <a:pt x="44" y="200"/>
                      </a:moveTo>
                      <a:cubicBezTo>
                        <a:pt x="44" y="200"/>
                        <a:pt x="44" y="200"/>
                        <a:pt x="44" y="200"/>
                      </a:cubicBezTo>
                      <a:cubicBezTo>
                        <a:pt x="44" y="200"/>
                        <a:pt x="45" y="200"/>
                        <a:pt x="45" y="200"/>
                      </a:cubicBezTo>
                      <a:cubicBezTo>
                        <a:pt x="45" y="200"/>
                        <a:pt x="45" y="199"/>
                        <a:pt x="44" y="200"/>
                      </a:cubicBezTo>
                      <a:moveTo>
                        <a:pt x="45" y="199"/>
                      </a:moveTo>
                      <a:cubicBezTo>
                        <a:pt x="45" y="199"/>
                        <a:pt x="45" y="199"/>
                        <a:pt x="45" y="199"/>
                      </a:cubicBezTo>
                      <a:cubicBezTo>
                        <a:pt x="46" y="199"/>
                        <a:pt x="46" y="199"/>
                        <a:pt x="46" y="200"/>
                      </a:cubicBezTo>
                      <a:cubicBezTo>
                        <a:pt x="46" y="200"/>
                        <a:pt x="46" y="200"/>
                        <a:pt x="46" y="200"/>
                      </a:cubicBezTo>
                      <a:cubicBezTo>
                        <a:pt x="47" y="201"/>
                        <a:pt x="47" y="201"/>
                        <a:pt x="47" y="200"/>
                      </a:cubicBezTo>
                      <a:cubicBezTo>
                        <a:pt x="47" y="200"/>
                        <a:pt x="47" y="200"/>
                        <a:pt x="47" y="200"/>
                      </a:cubicBezTo>
                      <a:cubicBezTo>
                        <a:pt x="46" y="200"/>
                        <a:pt x="46" y="199"/>
                        <a:pt x="46" y="199"/>
                      </a:cubicBezTo>
                      <a:cubicBezTo>
                        <a:pt x="46" y="199"/>
                        <a:pt x="46" y="199"/>
                        <a:pt x="46" y="199"/>
                      </a:cubicBezTo>
                      <a:cubicBezTo>
                        <a:pt x="47" y="199"/>
                        <a:pt x="47" y="199"/>
                        <a:pt x="47" y="199"/>
                      </a:cubicBezTo>
                      <a:cubicBezTo>
                        <a:pt x="47" y="199"/>
                        <a:pt x="47" y="199"/>
                        <a:pt x="47" y="198"/>
                      </a:cubicBezTo>
                      <a:cubicBezTo>
                        <a:pt x="47" y="198"/>
                        <a:pt x="47" y="198"/>
                        <a:pt x="47" y="198"/>
                      </a:cubicBezTo>
                      <a:cubicBezTo>
                        <a:pt x="46" y="198"/>
                        <a:pt x="46" y="198"/>
                        <a:pt x="46" y="198"/>
                      </a:cubicBezTo>
                      <a:cubicBezTo>
                        <a:pt x="46" y="198"/>
                        <a:pt x="45" y="198"/>
                        <a:pt x="45" y="199"/>
                      </a:cubicBezTo>
                      <a:moveTo>
                        <a:pt x="48" y="199"/>
                      </a:moveTo>
                      <a:cubicBezTo>
                        <a:pt x="48" y="198"/>
                        <a:pt x="49" y="199"/>
                        <a:pt x="49" y="199"/>
                      </a:cubicBezTo>
                      <a:cubicBezTo>
                        <a:pt x="49" y="199"/>
                        <a:pt x="49" y="199"/>
                        <a:pt x="49" y="199"/>
                      </a:cubicBezTo>
                      <a:cubicBezTo>
                        <a:pt x="48" y="199"/>
                        <a:pt x="48" y="199"/>
                        <a:pt x="48" y="200"/>
                      </a:cubicBezTo>
                      <a:cubicBezTo>
                        <a:pt x="48" y="200"/>
                        <a:pt x="48" y="199"/>
                        <a:pt x="48" y="199"/>
                      </a:cubicBezTo>
                      <a:cubicBezTo>
                        <a:pt x="47" y="199"/>
                        <a:pt x="48" y="199"/>
                        <a:pt x="48" y="199"/>
                      </a:cubicBezTo>
                      <a:moveTo>
                        <a:pt x="50" y="199"/>
                      </a:moveTo>
                      <a:cubicBezTo>
                        <a:pt x="50" y="200"/>
                        <a:pt x="49" y="200"/>
                        <a:pt x="49" y="200"/>
                      </a:cubicBezTo>
                      <a:cubicBezTo>
                        <a:pt x="49" y="200"/>
                        <a:pt x="50" y="201"/>
                        <a:pt x="50" y="200"/>
                      </a:cubicBezTo>
                      <a:cubicBezTo>
                        <a:pt x="50" y="200"/>
                        <a:pt x="50" y="200"/>
                        <a:pt x="50" y="200"/>
                      </a:cubicBezTo>
                      <a:cubicBezTo>
                        <a:pt x="50" y="199"/>
                        <a:pt x="50" y="199"/>
                        <a:pt x="50" y="199"/>
                      </a:cubicBezTo>
                      <a:moveTo>
                        <a:pt x="52" y="196"/>
                      </a:moveTo>
                      <a:cubicBezTo>
                        <a:pt x="52" y="196"/>
                        <a:pt x="53" y="196"/>
                        <a:pt x="53" y="197"/>
                      </a:cubicBezTo>
                      <a:cubicBezTo>
                        <a:pt x="53" y="197"/>
                        <a:pt x="53" y="197"/>
                        <a:pt x="53" y="197"/>
                      </a:cubicBezTo>
                      <a:cubicBezTo>
                        <a:pt x="53" y="198"/>
                        <a:pt x="53" y="198"/>
                        <a:pt x="53" y="198"/>
                      </a:cubicBezTo>
                      <a:cubicBezTo>
                        <a:pt x="53" y="198"/>
                        <a:pt x="53" y="198"/>
                        <a:pt x="52" y="198"/>
                      </a:cubicBezTo>
                      <a:cubicBezTo>
                        <a:pt x="52" y="197"/>
                        <a:pt x="52" y="197"/>
                        <a:pt x="52" y="197"/>
                      </a:cubicBezTo>
                      <a:cubicBezTo>
                        <a:pt x="52" y="197"/>
                        <a:pt x="52" y="196"/>
                        <a:pt x="52" y="196"/>
                      </a:cubicBezTo>
                      <a:moveTo>
                        <a:pt x="51" y="198"/>
                      </a:moveTo>
                      <a:cubicBezTo>
                        <a:pt x="51" y="199"/>
                        <a:pt x="51" y="199"/>
                        <a:pt x="51" y="199"/>
                      </a:cubicBezTo>
                      <a:cubicBezTo>
                        <a:pt x="52" y="199"/>
                        <a:pt x="52" y="200"/>
                        <a:pt x="52" y="199"/>
                      </a:cubicBezTo>
                      <a:cubicBezTo>
                        <a:pt x="52" y="199"/>
                        <a:pt x="52" y="199"/>
                        <a:pt x="52" y="199"/>
                      </a:cubicBezTo>
                      <a:cubicBezTo>
                        <a:pt x="52" y="198"/>
                        <a:pt x="52" y="198"/>
                        <a:pt x="51" y="198"/>
                      </a:cubicBezTo>
                      <a:cubicBezTo>
                        <a:pt x="51" y="198"/>
                        <a:pt x="51" y="198"/>
                        <a:pt x="51" y="198"/>
                      </a:cubicBezTo>
                      <a:moveTo>
                        <a:pt x="48" y="202"/>
                      </a:moveTo>
                      <a:cubicBezTo>
                        <a:pt x="48" y="201"/>
                        <a:pt x="48" y="201"/>
                        <a:pt x="48" y="201"/>
                      </a:cubicBezTo>
                      <a:cubicBezTo>
                        <a:pt x="48" y="202"/>
                        <a:pt x="49" y="202"/>
                        <a:pt x="49" y="202"/>
                      </a:cubicBezTo>
                      <a:cubicBezTo>
                        <a:pt x="49" y="202"/>
                        <a:pt x="48" y="202"/>
                        <a:pt x="48" y="202"/>
                      </a:cubicBezTo>
                      <a:cubicBezTo>
                        <a:pt x="47" y="202"/>
                        <a:pt x="47" y="202"/>
                        <a:pt x="48" y="202"/>
                      </a:cubicBezTo>
                      <a:moveTo>
                        <a:pt x="50" y="201"/>
                      </a:moveTo>
                      <a:cubicBezTo>
                        <a:pt x="50" y="202"/>
                        <a:pt x="50" y="202"/>
                        <a:pt x="50" y="202"/>
                      </a:cubicBezTo>
                      <a:cubicBezTo>
                        <a:pt x="49" y="202"/>
                        <a:pt x="49" y="202"/>
                        <a:pt x="49" y="202"/>
                      </a:cubicBezTo>
                      <a:cubicBezTo>
                        <a:pt x="49" y="202"/>
                        <a:pt x="49" y="203"/>
                        <a:pt x="49" y="202"/>
                      </a:cubicBezTo>
                      <a:cubicBezTo>
                        <a:pt x="50" y="202"/>
                        <a:pt x="50" y="202"/>
                        <a:pt x="50" y="202"/>
                      </a:cubicBezTo>
                      <a:cubicBezTo>
                        <a:pt x="50" y="202"/>
                        <a:pt x="50" y="202"/>
                        <a:pt x="50" y="202"/>
                      </a:cubicBezTo>
                      <a:cubicBezTo>
                        <a:pt x="51" y="203"/>
                        <a:pt x="51" y="203"/>
                        <a:pt x="51" y="203"/>
                      </a:cubicBezTo>
                      <a:cubicBezTo>
                        <a:pt x="51" y="202"/>
                        <a:pt x="51" y="202"/>
                        <a:pt x="51" y="202"/>
                      </a:cubicBezTo>
                      <a:cubicBezTo>
                        <a:pt x="52" y="202"/>
                        <a:pt x="52" y="202"/>
                        <a:pt x="52" y="202"/>
                      </a:cubicBezTo>
                      <a:cubicBezTo>
                        <a:pt x="52" y="201"/>
                        <a:pt x="52" y="201"/>
                        <a:pt x="52" y="201"/>
                      </a:cubicBezTo>
                      <a:cubicBezTo>
                        <a:pt x="51" y="201"/>
                        <a:pt x="51" y="201"/>
                        <a:pt x="50" y="201"/>
                      </a:cubicBezTo>
                      <a:moveTo>
                        <a:pt x="62" y="206"/>
                      </a:moveTo>
                      <a:cubicBezTo>
                        <a:pt x="61" y="206"/>
                        <a:pt x="61" y="206"/>
                        <a:pt x="61" y="207"/>
                      </a:cubicBezTo>
                      <a:cubicBezTo>
                        <a:pt x="61" y="207"/>
                        <a:pt x="61" y="207"/>
                        <a:pt x="61" y="207"/>
                      </a:cubicBezTo>
                      <a:cubicBezTo>
                        <a:pt x="61" y="207"/>
                        <a:pt x="61" y="207"/>
                        <a:pt x="61" y="207"/>
                      </a:cubicBezTo>
                      <a:cubicBezTo>
                        <a:pt x="61" y="206"/>
                        <a:pt x="61" y="206"/>
                        <a:pt x="61" y="206"/>
                      </a:cubicBezTo>
                      <a:cubicBezTo>
                        <a:pt x="62" y="206"/>
                        <a:pt x="62" y="206"/>
                        <a:pt x="62" y="206"/>
                      </a:cubicBezTo>
                      <a:moveTo>
                        <a:pt x="57" y="207"/>
                      </a:moveTo>
                      <a:cubicBezTo>
                        <a:pt x="57" y="207"/>
                        <a:pt x="57" y="207"/>
                        <a:pt x="57" y="207"/>
                      </a:cubicBezTo>
                      <a:cubicBezTo>
                        <a:pt x="58" y="207"/>
                        <a:pt x="57" y="207"/>
                        <a:pt x="58" y="208"/>
                      </a:cubicBezTo>
                      <a:cubicBezTo>
                        <a:pt x="58" y="208"/>
                        <a:pt x="59" y="207"/>
                        <a:pt x="59" y="207"/>
                      </a:cubicBezTo>
                      <a:cubicBezTo>
                        <a:pt x="58" y="207"/>
                        <a:pt x="58" y="207"/>
                        <a:pt x="58" y="207"/>
                      </a:cubicBezTo>
                      <a:cubicBezTo>
                        <a:pt x="58" y="206"/>
                        <a:pt x="57" y="206"/>
                        <a:pt x="57" y="207"/>
                      </a:cubicBezTo>
                      <a:moveTo>
                        <a:pt x="58" y="205"/>
                      </a:moveTo>
                      <a:cubicBezTo>
                        <a:pt x="59" y="205"/>
                        <a:pt x="59" y="205"/>
                        <a:pt x="60" y="205"/>
                      </a:cubicBezTo>
                      <a:cubicBezTo>
                        <a:pt x="60" y="205"/>
                        <a:pt x="60" y="205"/>
                        <a:pt x="60" y="205"/>
                      </a:cubicBezTo>
                      <a:cubicBezTo>
                        <a:pt x="60" y="206"/>
                        <a:pt x="60" y="206"/>
                        <a:pt x="60" y="206"/>
                      </a:cubicBezTo>
                      <a:cubicBezTo>
                        <a:pt x="60" y="206"/>
                        <a:pt x="59" y="205"/>
                        <a:pt x="59" y="206"/>
                      </a:cubicBezTo>
                      <a:cubicBezTo>
                        <a:pt x="58" y="206"/>
                        <a:pt x="59" y="206"/>
                        <a:pt x="58" y="206"/>
                      </a:cubicBezTo>
                      <a:cubicBezTo>
                        <a:pt x="58" y="206"/>
                        <a:pt x="58" y="206"/>
                        <a:pt x="58" y="205"/>
                      </a:cubicBezTo>
                      <a:cubicBezTo>
                        <a:pt x="58" y="205"/>
                        <a:pt x="58" y="205"/>
                        <a:pt x="58" y="205"/>
                      </a:cubicBezTo>
                      <a:moveTo>
                        <a:pt x="61" y="204"/>
                      </a:moveTo>
                      <a:cubicBezTo>
                        <a:pt x="61" y="205"/>
                        <a:pt x="60" y="204"/>
                        <a:pt x="60" y="205"/>
                      </a:cubicBezTo>
                      <a:cubicBezTo>
                        <a:pt x="61" y="205"/>
                        <a:pt x="61" y="205"/>
                        <a:pt x="61" y="205"/>
                      </a:cubicBezTo>
                      <a:cubicBezTo>
                        <a:pt x="62" y="205"/>
                        <a:pt x="62" y="206"/>
                        <a:pt x="62" y="205"/>
                      </a:cubicBezTo>
                      <a:cubicBezTo>
                        <a:pt x="62" y="205"/>
                        <a:pt x="62" y="205"/>
                        <a:pt x="62" y="205"/>
                      </a:cubicBezTo>
                      <a:cubicBezTo>
                        <a:pt x="63" y="205"/>
                        <a:pt x="63" y="205"/>
                        <a:pt x="63" y="204"/>
                      </a:cubicBezTo>
                      <a:cubicBezTo>
                        <a:pt x="63" y="204"/>
                        <a:pt x="63" y="204"/>
                        <a:pt x="62" y="204"/>
                      </a:cubicBezTo>
                      <a:cubicBezTo>
                        <a:pt x="62" y="204"/>
                        <a:pt x="61" y="204"/>
                        <a:pt x="61" y="204"/>
                      </a:cubicBezTo>
                      <a:moveTo>
                        <a:pt x="56" y="204"/>
                      </a:moveTo>
                      <a:cubicBezTo>
                        <a:pt x="56" y="204"/>
                        <a:pt x="56" y="204"/>
                        <a:pt x="56" y="204"/>
                      </a:cubicBezTo>
                      <a:cubicBezTo>
                        <a:pt x="56" y="205"/>
                        <a:pt x="56" y="205"/>
                        <a:pt x="56" y="205"/>
                      </a:cubicBezTo>
                      <a:cubicBezTo>
                        <a:pt x="57" y="205"/>
                        <a:pt x="57" y="205"/>
                        <a:pt x="57" y="205"/>
                      </a:cubicBezTo>
                      <a:cubicBezTo>
                        <a:pt x="58" y="205"/>
                        <a:pt x="58" y="205"/>
                        <a:pt x="58" y="204"/>
                      </a:cubicBezTo>
                      <a:cubicBezTo>
                        <a:pt x="58" y="204"/>
                        <a:pt x="57" y="204"/>
                        <a:pt x="56" y="204"/>
                      </a:cubicBezTo>
                      <a:moveTo>
                        <a:pt x="53" y="205"/>
                      </a:moveTo>
                      <a:cubicBezTo>
                        <a:pt x="53" y="205"/>
                        <a:pt x="54" y="205"/>
                        <a:pt x="54" y="205"/>
                      </a:cubicBezTo>
                      <a:cubicBezTo>
                        <a:pt x="54" y="205"/>
                        <a:pt x="54" y="206"/>
                        <a:pt x="54" y="206"/>
                      </a:cubicBezTo>
                      <a:cubicBezTo>
                        <a:pt x="54" y="206"/>
                        <a:pt x="53" y="206"/>
                        <a:pt x="53" y="206"/>
                      </a:cubicBezTo>
                      <a:cubicBezTo>
                        <a:pt x="53" y="205"/>
                        <a:pt x="53" y="205"/>
                        <a:pt x="53" y="205"/>
                      </a:cubicBezTo>
                      <a:moveTo>
                        <a:pt x="51" y="205"/>
                      </a:moveTo>
                      <a:cubicBezTo>
                        <a:pt x="51" y="205"/>
                        <a:pt x="52" y="204"/>
                        <a:pt x="52" y="205"/>
                      </a:cubicBezTo>
                      <a:cubicBezTo>
                        <a:pt x="52" y="205"/>
                        <a:pt x="52" y="205"/>
                        <a:pt x="52" y="205"/>
                      </a:cubicBezTo>
                      <a:cubicBezTo>
                        <a:pt x="52" y="205"/>
                        <a:pt x="51" y="205"/>
                        <a:pt x="51" y="205"/>
                      </a:cubicBezTo>
                      <a:cubicBezTo>
                        <a:pt x="51" y="205"/>
                        <a:pt x="51" y="205"/>
                        <a:pt x="51" y="20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439" name="Freeform 188"/>
                <p:cNvSpPr>
                  <a:spLocks/>
                </p:cNvSpPr>
                <p:nvPr/>
              </p:nvSpPr>
              <p:spPr bwMode="auto">
                <a:xfrm>
                  <a:off x="3079" y="2440"/>
                  <a:ext cx="69" cy="80"/>
                </a:xfrm>
                <a:custGeom>
                  <a:avLst/>
                  <a:gdLst>
                    <a:gd name="T0" fmla="*/ 5 w 26"/>
                    <a:gd name="T1" fmla="*/ 22 h 30"/>
                    <a:gd name="T2" fmla="*/ 6 w 26"/>
                    <a:gd name="T3" fmla="*/ 19 h 30"/>
                    <a:gd name="T4" fmla="*/ 6 w 26"/>
                    <a:gd name="T5" fmla="*/ 17 h 30"/>
                    <a:gd name="T6" fmla="*/ 5 w 26"/>
                    <a:gd name="T7" fmla="*/ 18 h 30"/>
                    <a:gd name="T8" fmla="*/ 5 w 26"/>
                    <a:gd name="T9" fmla="*/ 18 h 30"/>
                    <a:gd name="T10" fmla="*/ 4 w 26"/>
                    <a:gd name="T11" fmla="*/ 19 h 30"/>
                    <a:gd name="T12" fmla="*/ 2 w 26"/>
                    <a:gd name="T13" fmla="*/ 19 h 30"/>
                    <a:gd name="T14" fmla="*/ 0 w 26"/>
                    <a:gd name="T15" fmla="*/ 18 h 30"/>
                    <a:gd name="T16" fmla="*/ 1 w 26"/>
                    <a:gd name="T17" fmla="*/ 16 h 30"/>
                    <a:gd name="T18" fmla="*/ 1 w 26"/>
                    <a:gd name="T19" fmla="*/ 13 h 30"/>
                    <a:gd name="T20" fmla="*/ 1 w 26"/>
                    <a:gd name="T21" fmla="*/ 12 h 30"/>
                    <a:gd name="T22" fmla="*/ 2 w 26"/>
                    <a:gd name="T23" fmla="*/ 11 h 30"/>
                    <a:gd name="T24" fmla="*/ 3 w 26"/>
                    <a:gd name="T25" fmla="*/ 10 h 30"/>
                    <a:gd name="T26" fmla="*/ 3 w 26"/>
                    <a:gd name="T27" fmla="*/ 8 h 30"/>
                    <a:gd name="T28" fmla="*/ 4 w 26"/>
                    <a:gd name="T29" fmla="*/ 4 h 30"/>
                    <a:gd name="T30" fmla="*/ 6 w 26"/>
                    <a:gd name="T31" fmla="*/ 3 h 30"/>
                    <a:gd name="T32" fmla="*/ 7 w 26"/>
                    <a:gd name="T33" fmla="*/ 2 h 30"/>
                    <a:gd name="T34" fmla="*/ 9 w 26"/>
                    <a:gd name="T35" fmla="*/ 1 h 30"/>
                    <a:gd name="T36" fmla="*/ 9 w 26"/>
                    <a:gd name="T37" fmla="*/ 0 h 30"/>
                    <a:gd name="T38" fmla="*/ 12 w 26"/>
                    <a:gd name="T39" fmla="*/ 2 h 30"/>
                    <a:gd name="T40" fmla="*/ 15 w 26"/>
                    <a:gd name="T41" fmla="*/ 3 h 30"/>
                    <a:gd name="T42" fmla="*/ 15 w 26"/>
                    <a:gd name="T43" fmla="*/ 4 h 30"/>
                    <a:gd name="T44" fmla="*/ 18 w 26"/>
                    <a:gd name="T45" fmla="*/ 6 h 30"/>
                    <a:gd name="T46" fmla="*/ 20 w 26"/>
                    <a:gd name="T47" fmla="*/ 5 h 30"/>
                    <a:gd name="T48" fmla="*/ 25 w 26"/>
                    <a:gd name="T49" fmla="*/ 6 h 30"/>
                    <a:gd name="T50" fmla="*/ 25 w 26"/>
                    <a:gd name="T51" fmla="*/ 8 h 30"/>
                    <a:gd name="T52" fmla="*/ 26 w 26"/>
                    <a:gd name="T53" fmla="*/ 11 h 30"/>
                    <a:gd name="T54" fmla="*/ 24 w 26"/>
                    <a:gd name="T55" fmla="*/ 15 h 30"/>
                    <a:gd name="T56" fmla="*/ 19 w 26"/>
                    <a:gd name="T57" fmla="*/ 19 h 30"/>
                    <a:gd name="T58" fmla="*/ 17 w 26"/>
                    <a:gd name="T59" fmla="*/ 20 h 30"/>
                    <a:gd name="T60" fmla="*/ 12 w 26"/>
                    <a:gd name="T61" fmla="*/ 25 h 30"/>
                    <a:gd name="T62" fmla="*/ 11 w 26"/>
                    <a:gd name="T63" fmla="*/ 27 h 30"/>
                    <a:gd name="T64" fmla="*/ 10 w 26"/>
                    <a:gd name="T65" fmla="*/ 29 h 30"/>
                    <a:gd name="T66" fmla="*/ 8 w 26"/>
                    <a:gd name="T67" fmla="*/ 29 h 30"/>
                    <a:gd name="T68" fmla="*/ 6 w 26"/>
                    <a:gd name="T69" fmla="*/ 28 h 30"/>
                    <a:gd name="T70" fmla="*/ 4 w 26"/>
                    <a:gd name="T71" fmla="*/ 28 h 30"/>
                    <a:gd name="T72" fmla="*/ 3 w 26"/>
                    <a:gd name="T73" fmla="*/ 27 h 30"/>
                    <a:gd name="T74" fmla="*/ 4 w 26"/>
                    <a:gd name="T75" fmla="*/ 26 h 30"/>
                    <a:gd name="T76" fmla="*/ 4 w 26"/>
                    <a:gd name="T77" fmla="*/ 23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6" h="30">
                      <a:moveTo>
                        <a:pt x="4" y="23"/>
                      </a:moveTo>
                      <a:cubicBezTo>
                        <a:pt x="4" y="23"/>
                        <a:pt x="4" y="23"/>
                        <a:pt x="5" y="22"/>
                      </a:cubicBezTo>
                      <a:cubicBezTo>
                        <a:pt x="5" y="22"/>
                        <a:pt x="6" y="21"/>
                        <a:pt x="6" y="20"/>
                      </a:cubicBezTo>
                      <a:cubicBezTo>
                        <a:pt x="6" y="20"/>
                        <a:pt x="6" y="20"/>
                        <a:pt x="6" y="19"/>
                      </a:cubicBezTo>
                      <a:cubicBezTo>
                        <a:pt x="6" y="19"/>
                        <a:pt x="6" y="19"/>
                        <a:pt x="6" y="18"/>
                      </a:cubicBezTo>
                      <a:cubicBezTo>
                        <a:pt x="6" y="18"/>
                        <a:pt x="6" y="17"/>
                        <a:pt x="6" y="17"/>
                      </a:cubicBezTo>
                      <a:cubicBezTo>
                        <a:pt x="6" y="16"/>
                        <a:pt x="6" y="16"/>
                        <a:pt x="5" y="17"/>
                      </a:cubicBezTo>
                      <a:cubicBezTo>
                        <a:pt x="5" y="17"/>
                        <a:pt x="5" y="17"/>
                        <a:pt x="5" y="18"/>
                      </a:cubicBezTo>
                      <a:cubicBezTo>
                        <a:pt x="5" y="18"/>
                        <a:pt x="6" y="19"/>
                        <a:pt x="5" y="19"/>
                      </a:cubicBezTo>
                      <a:cubicBezTo>
                        <a:pt x="5" y="19"/>
                        <a:pt x="5" y="19"/>
                        <a:pt x="5" y="18"/>
                      </a:cubicBezTo>
                      <a:cubicBezTo>
                        <a:pt x="5" y="18"/>
                        <a:pt x="4" y="18"/>
                        <a:pt x="4" y="18"/>
                      </a:cubicBezTo>
                      <a:cubicBezTo>
                        <a:pt x="4" y="19"/>
                        <a:pt x="4" y="19"/>
                        <a:pt x="4" y="19"/>
                      </a:cubicBezTo>
                      <a:cubicBezTo>
                        <a:pt x="4" y="20"/>
                        <a:pt x="4" y="20"/>
                        <a:pt x="3" y="20"/>
                      </a:cubicBezTo>
                      <a:cubicBezTo>
                        <a:pt x="3" y="19"/>
                        <a:pt x="2" y="19"/>
                        <a:pt x="2" y="19"/>
                      </a:cubicBezTo>
                      <a:cubicBezTo>
                        <a:pt x="2" y="19"/>
                        <a:pt x="1" y="19"/>
                        <a:pt x="1" y="18"/>
                      </a:cubicBezTo>
                      <a:cubicBezTo>
                        <a:pt x="1" y="18"/>
                        <a:pt x="0" y="18"/>
                        <a:pt x="0" y="18"/>
                      </a:cubicBez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1" y="17"/>
                        <a:pt x="1" y="16"/>
                        <a:pt x="1" y="16"/>
                      </a:cubicBezTo>
                      <a:cubicBezTo>
                        <a:pt x="1" y="16"/>
                        <a:pt x="1" y="15"/>
                        <a:pt x="1" y="14"/>
                      </a:cubicBezTo>
                      <a:cubicBezTo>
                        <a:pt x="1" y="14"/>
                        <a:pt x="1" y="13"/>
                        <a:pt x="1" y="13"/>
                      </a:cubicBezTo>
                      <a:cubicBezTo>
                        <a:pt x="1" y="13"/>
                        <a:pt x="1" y="13"/>
                        <a:pt x="1" y="12"/>
                      </a:cubicBezTo>
                      <a:cubicBezTo>
                        <a:pt x="1" y="12"/>
                        <a:pt x="1" y="12"/>
                        <a:pt x="1" y="12"/>
                      </a:cubicBezTo>
                      <a:cubicBezTo>
                        <a:pt x="1" y="12"/>
                        <a:pt x="1" y="11"/>
                        <a:pt x="1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0"/>
                        <a:pt x="3" y="10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3" y="9"/>
                        <a:pt x="2" y="9"/>
                        <a:pt x="3" y="9"/>
                      </a:cubicBezTo>
                      <a:cubicBezTo>
                        <a:pt x="3" y="9"/>
                        <a:pt x="3" y="8"/>
                        <a:pt x="3" y="8"/>
                      </a:cubicBezTo>
                      <a:cubicBezTo>
                        <a:pt x="4" y="7"/>
                        <a:pt x="4" y="7"/>
                        <a:pt x="4" y="6"/>
                      </a:cubicBezTo>
                      <a:cubicBezTo>
                        <a:pt x="4" y="5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3"/>
                      </a:cubicBezTo>
                      <a:cubicBezTo>
                        <a:pt x="5" y="3"/>
                        <a:pt x="5" y="4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2"/>
                        <a:pt x="6" y="2"/>
                        <a:pt x="7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9" y="2"/>
                        <a:pt x="9" y="2"/>
                        <a:pt x="9" y="1"/>
                      </a:cubicBezTo>
                      <a:cubicBezTo>
                        <a:pt x="9" y="1"/>
                        <a:pt x="9" y="1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0"/>
                        <a:pt x="9" y="0"/>
                        <a:pt x="10" y="1"/>
                      </a:cubicBezTo>
                      <a:cubicBezTo>
                        <a:pt x="10" y="1"/>
                        <a:pt x="11" y="2"/>
                        <a:pt x="12" y="2"/>
                      </a:cubicBezTo>
                      <a:cubicBezTo>
                        <a:pt x="13" y="3"/>
                        <a:pt x="14" y="3"/>
                        <a:pt x="14" y="3"/>
                      </a:cubicBezTo>
                      <a:cubicBezTo>
                        <a:pt x="15" y="3"/>
                        <a:pt x="15" y="3"/>
                        <a:pt x="15" y="3"/>
                      </a:cubicBezTo>
                      <a:cubicBezTo>
                        <a:pt x="15" y="3"/>
                        <a:pt x="15" y="4"/>
                        <a:pt x="15" y="4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6" y="4"/>
                        <a:pt x="16" y="5"/>
                        <a:pt x="16" y="5"/>
                      </a:cubicBezTo>
                      <a:cubicBezTo>
                        <a:pt x="17" y="5"/>
                        <a:pt x="18" y="6"/>
                        <a:pt x="18" y="6"/>
                      </a:cubicBezTo>
                      <a:cubicBezTo>
                        <a:pt x="19" y="6"/>
                        <a:pt x="20" y="6"/>
                        <a:pt x="20" y="6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21" y="5"/>
                        <a:pt x="21" y="5"/>
                        <a:pt x="22" y="5"/>
                      </a:cubicBezTo>
                      <a:cubicBezTo>
                        <a:pt x="23" y="6"/>
                        <a:pt x="24" y="6"/>
                        <a:pt x="25" y="6"/>
                      </a:cubicBezTo>
                      <a:cubicBezTo>
                        <a:pt x="25" y="6"/>
                        <a:pt x="25" y="6"/>
                        <a:pt x="25" y="6"/>
                      </a:cubicBezTo>
                      <a:cubicBezTo>
                        <a:pt x="25" y="7"/>
                        <a:pt x="25" y="7"/>
                        <a:pt x="25" y="8"/>
                      </a:cubicBezTo>
                      <a:cubicBezTo>
                        <a:pt x="25" y="8"/>
                        <a:pt x="25" y="9"/>
                        <a:pt x="26" y="9"/>
                      </a:cubicBezTo>
                      <a:cubicBezTo>
                        <a:pt x="26" y="10"/>
                        <a:pt x="26" y="10"/>
                        <a:pt x="26" y="11"/>
                      </a:cubicBezTo>
                      <a:cubicBezTo>
                        <a:pt x="26" y="11"/>
                        <a:pt x="26" y="11"/>
                        <a:pt x="26" y="11"/>
                      </a:cubicBezTo>
                      <a:cubicBezTo>
                        <a:pt x="26" y="12"/>
                        <a:pt x="25" y="13"/>
                        <a:pt x="24" y="15"/>
                      </a:cubicBezTo>
                      <a:cubicBezTo>
                        <a:pt x="23" y="16"/>
                        <a:pt x="22" y="17"/>
                        <a:pt x="22" y="17"/>
                      </a:cubicBezTo>
                      <a:cubicBezTo>
                        <a:pt x="21" y="18"/>
                        <a:pt x="20" y="18"/>
                        <a:pt x="19" y="19"/>
                      </a:cubicBezTo>
                      <a:cubicBezTo>
                        <a:pt x="18" y="19"/>
                        <a:pt x="18" y="19"/>
                        <a:pt x="18" y="19"/>
                      </a:cubicBezTo>
                      <a:cubicBezTo>
                        <a:pt x="17" y="20"/>
                        <a:pt x="17" y="20"/>
                        <a:pt x="17" y="20"/>
                      </a:cubicBezTo>
                      <a:cubicBezTo>
                        <a:pt x="16" y="20"/>
                        <a:pt x="15" y="20"/>
                        <a:pt x="14" y="21"/>
                      </a:cubicBezTo>
                      <a:cubicBezTo>
                        <a:pt x="13" y="22"/>
                        <a:pt x="12" y="24"/>
                        <a:pt x="12" y="25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12" y="25"/>
                        <a:pt x="11" y="26"/>
                        <a:pt x="11" y="27"/>
                      </a:cubicBezTo>
                      <a:cubicBezTo>
                        <a:pt x="11" y="27"/>
                        <a:pt x="11" y="28"/>
                        <a:pt x="11" y="28"/>
                      </a:cubicBezTo>
                      <a:cubicBezTo>
                        <a:pt x="11" y="29"/>
                        <a:pt x="10" y="29"/>
                        <a:pt x="10" y="29"/>
                      </a:cubicBezTo>
                      <a:cubicBezTo>
                        <a:pt x="9" y="30"/>
                        <a:pt x="9" y="30"/>
                        <a:pt x="9" y="30"/>
                      </a:cubicBezTo>
                      <a:cubicBezTo>
                        <a:pt x="8" y="30"/>
                        <a:pt x="8" y="29"/>
                        <a:pt x="8" y="29"/>
                      </a:cubicBezTo>
                      <a:cubicBezTo>
                        <a:pt x="8" y="29"/>
                        <a:pt x="8" y="29"/>
                        <a:pt x="7" y="28"/>
                      </a:cubicBezTo>
                      <a:cubicBezTo>
                        <a:pt x="7" y="28"/>
                        <a:pt x="7" y="28"/>
                        <a:pt x="6" y="28"/>
                      </a:cubicBezTo>
                      <a:cubicBezTo>
                        <a:pt x="6" y="27"/>
                        <a:pt x="5" y="27"/>
                        <a:pt x="5" y="28"/>
                      </a:cubicBezTo>
                      <a:cubicBezTo>
                        <a:pt x="4" y="28"/>
                        <a:pt x="4" y="28"/>
                        <a:pt x="4" y="28"/>
                      </a:cubicBezTo>
                      <a:cubicBezTo>
                        <a:pt x="4" y="28"/>
                        <a:pt x="3" y="28"/>
                        <a:pt x="3" y="28"/>
                      </a:cubicBezTo>
                      <a:cubicBezTo>
                        <a:pt x="3" y="27"/>
                        <a:pt x="3" y="27"/>
                        <a:pt x="3" y="27"/>
                      </a:cubicBezTo>
                      <a:cubicBezTo>
                        <a:pt x="3" y="27"/>
                        <a:pt x="3" y="27"/>
                        <a:pt x="3" y="26"/>
                      </a:cubicBezTo>
                      <a:cubicBezTo>
                        <a:pt x="3" y="26"/>
                        <a:pt x="4" y="26"/>
                        <a:pt x="4" y="26"/>
                      </a:cubicBezTo>
                      <a:cubicBezTo>
                        <a:pt x="4" y="26"/>
                        <a:pt x="4" y="25"/>
                        <a:pt x="4" y="25"/>
                      </a:cubicBezTo>
                      <a:cubicBezTo>
                        <a:pt x="4" y="24"/>
                        <a:pt x="4" y="24"/>
                        <a:pt x="4" y="23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440" name="Freeform 189"/>
                <p:cNvSpPr>
                  <a:spLocks/>
                </p:cNvSpPr>
                <p:nvPr/>
              </p:nvSpPr>
              <p:spPr bwMode="auto">
                <a:xfrm>
                  <a:off x="2734" y="2818"/>
                  <a:ext cx="5" cy="2"/>
                </a:xfrm>
                <a:custGeom>
                  <a:avLst/>
                  <a:gdLst>
                    <a:gd name="T0" fmla="*/ 1 w 2"/>
                    <a:gd name="T1" fmla="*/ 0 h 1"/>
                    <a:gd name="T2" fmla="*/ 2 w 2"/>
                    <a:gd name="T3" fmla="*/ 0 h 1"/>
                    <a:gd name="T4" fmla="*/ 2 w 2"/>
                    <a:gd name="T5" fmla="*/ 1 h 1"/>
                    <a:gd name="T6" fmla="*/ 1 w 2"/>
                    <a:gd name="T7" fmla="*/ 1 h 1"/>
                    <a:gd name="T8" fmla="*/ 1 w 2"/>
                    <a:gd name="T9" fmla="*/ 1 h 1"/>
                    <a:gd name="T10" fmla="*/ 1 w 2"/>
                    <a:gd name="T11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2" y="0"/>
                        <a:pt x="2" y="0"/>
                        <a:pt x="2" y="1"/>
                      </a:cubicBezTo>
                      <a:cubicBezTo>
                        <a:pt x="1" y="1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441" name="Freeform 190"/>
                <p:cNvSpPr>
                  <a:spLocks/>
                </p:cNvSpPr>
                <p:nvPr/>
              </p:nvSpPr>
              <p:spPr bwMode="auto">
                <a:xfrm>
                  <a:off x="2497" y="2786"/>
                  <a:ext cx="3" cy="5"/>
                </a:xfrm>
                <a:custGeom>
                  <a:avLst/>
                  <a:gdLst>
                    <a:gd name="T0" fmla="*/ 0 w 1"/>
                    <a:gd name="T1" fmla="*/ 2 h 2"/>
                    <a:gd name="T2" fmla="*/ 1 w 1"/>
                    <a:gd name="T3" fmla="*/ 2 h 2"/>
                    <a:gd name="T4" fmla="*/ 1 w 1"/>
                    <a:gd name="T5" fmla="*/ 2 h 2"/>
                    <a:gd name="T6" fmla="*/ 0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0" y="2"/>
                        <a:pt x="0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0" y="0"/>
                        <a:pt x="0" y="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442" name="Freeform 191"/>
                <p:cNvSpPr>
                  <a:spLocks noEditPoints="1"/>
                </p:cNvSpPr>
                <p:nvPr/>
              </p:nvSpPr>
              <p:spPr bwMode="auto">
                <a:xfrm>
                  <a:off x="3350" y="3153"/>
                  <a:ext cx="42" cy="19"/>
                </a:xfrm>
                <a:custGeom>
                  <a:avLst/>
                  <a:gdLst>
                    <a:gd name="T0" fmla="*/ 1 w 16"/>
                    <a:gd name="T1" fmla="*/ 5 h 7"/>
                    <a:gd name="T2" fmla="*/ 1 w 16"/>
                    <a:gd name="T3" fmla="*/ 4 h 7"/>
                    <a:gd name="T4" fmla="*/ 8 w 16"/>
                    <a:gd name="T5" fmla="*/ 4 h 7"/>
                    <a:gd name="T6" fmla="*/ 7 w 16"/>
                    <a:gd name="T7" fmla="*/ 5 h 7"/>
                    <a:gd name="T8" fmla="*/ 8 w 16"/>
                    <a:gd name="T9" fmla="*/ 7 h 7"/>
                    <a:gd name="T10" fmla="*/ 9 w 16"/>
                    <a:gd name="T11" fmla="*/ 6 h 7"/>
                    <a:gd name="T12" fmla="*/ 10 w 16"/>
                    <a:gd name="T13" fmla="*/ 5 h 7"/>
                    <a:gd name="T14" fmla="*/ 11 w 16"/>
                    <a:gd name="T15" fmla="*/ 5 h 7"/>
                    <a:gd name="T16" fmla="*/ 11 w 16"/>
                    <a:gd name="T17" fmla="*/ 4 h 7"/>
                    <a:gd name="T18" fmla="*/ 9 w 16"/>
                    <a:gd name="T19" fmla="*/ 3 h 7"/>
                    <a:gd name="T20" fmla="*/ 10 w 16"/>
                    <a:gd name="T21" fmla="*/ 1 h 7"/>
                    <a:gd name="T22" fmla="*/ 10 w 16"/>
                    <a:gd name="T23" fmla="*/ 3 h 7"/>
                    <a:gd name="T24" fmla="*/ 12 w 16"/>
                    <a:gd name="T25" fmla="*/ 4 h 7"/>
                    <a:gd name="T26" fmla="*/ 14 w 16"/>
                    <a:gd name="T27" fmla="*/ 3 h 7"/>
                    <a:gd name="T28" fmla="*/ 15 w 16"/>
                    <a:gd name="T29" fmla="*/ 2 h 7"/>
                    <a:gd name="T30" fmla="*/ 14 w 16"/>
                    <a:gd name="T31" fmla="*/ 3 h 7"/>
                    <a:gd name="T32" fmla="*/ 12 w 16"/>
                    <a:gd name="T33" fmla="*/ 1 h 7"/>
                    <a:gd name="T34" fmla="*/ 12 w 16"/>
                    <a:gd name="T35" fmla="*/ 0 h 7"/>
                    <a:gd name="T36" fmla="*/ 10 w 16"/>
                    <a:gd name="T37" fmla="*/ 1 h 7"/>
                    <a:gd name="T38" fmla="*/ 14 w 16"/>
                    <a:gd name="T39" fmla="*/ 1 h 7"/>
                    <a:gd name="T40" fmla="*/ 14 w 16"/>
                    <a:gd name="T41" fmla="*/ 0 h 7"/>
                    <a:gd name="T42" fmla="*/ 7 w 16"/>
                    <a:gd name="T43" fmla="*/ 1 h 7"/>
                    <a:gd name="T44" fmla="*/ 6 w 16"/>
                    <a:gd name="T45" fmla="*/ 1 h 7"/>
                    <a:gd name="T46" fmla="*/ 5 w 16"/>
                    <a:gd name="T47" fmla="*/ 2 h 7"/>
                    <a:gd name="T48" fmla="*/ 5 w 16"/>
                    <a:gd name="T49" fmla="*/ 3 h 7"/>
                    <a:gd name="T50" fmla="*/ 5 w 16"/>
                    <a:gd name="T51" fmla="*/ 3 h 7"/>
                    <a:gd name="T52" fmla="*/ 4 w 16"/>
                    <a:gd name="T53" fmla="*/ 4 h 7"/>
                    <a:gd name="T54" fmla="*/ 3 w 16"/>
                    <a:gd name="T55" fmla="*/ 5 h 7"/>
                    <a:gd name="T56" fmla="*/ 2 w 16"/>
                    <a:gd name="T57" fmla="*/ 5 h 7"/>
                    <a:gd name="T58" fmla="*/ 3 w 16"/>
                    <a:gd name="T59" fmla="*/ 6 h 7"/>
                    <a:gd name="T60" fmla="*/ 4 w 16"/>
                    <a:gd name="T61" fmla="*/ 5 h 7"/>
                    <a:gd name="T62" fmla="*/ 6 w 16"/>
                    <a:gd name="T63" fmla="*/ 5 h 7"/>
                    <a:gd name="T64" fmla="*/ 8 w 16"/>
                    <a:gd name="T65" fmla="*/ 3 h 7"/>
                    <a:gd name="T66" fmla="*/ 9 w 16"/>
                    <a:gd name="T67" fmla="*/ 1 h 7"/>
                    <a:gd name="T68" fmla="*/ 3 w 16"/>
                    <a:gd name="T69" fmla="*/ 3 h 7"/>
                    <a:gd name="T70" fmla="*/ 3 w 16"/>
                    <a:gd name="T71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6" h="7">
                      <a:moveTo>
                        <a:pt x="1" y="4"/>
                      </a:moveTo>
                      <a:cubicBezTo>
                        <a:pt x="0" y="4"/>
                        <a:pt x="1" y="4"/>
                        <a:pt x="1" y="5"/>
                      </a:cubicBezTo>
                      <a:cubicBezTo>
                        <a:pt x="1" y="5"/>
                        <a:pt x="1" y="5"/>
                        <a:pt x="1" y="4"/>
                      </a:cubicBezTo>
                      <a:cubicBezTo>
                        <a:pt x="2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moveTo>
                        <a:pt x="8" y="4"/>
                      </a:moveTo>
                      <a:cubicBezTo>
                        <a:pt x="8" y="4"/>
                        <a:pt x="8" y="4"/>
                        <a:pt x="8" y="5"/>
                      </a:cubicBezTo>
                      <a:cubicBezTo>
                        <a:pt x="8" y="5"/>
                        <a:pt x="7" y="5"/>
                        <a:pt x="7" y="5"/>
                      </a:cubicBezTo>
                      <a:cubicBezTo>
                        <a:pt x="7" y="6"/>
                        <a:pt x="7" y="6"/>
                        <a:pt x="8" y="6"/>
                      </a:cubicBezTo>
                      <a:cubicBezTo>
                        <a:pt x="8" y="6"/>
                        <a:pt x="8" y="7"/>
                        <a:pt x="8" y="7"/>
                      </a:cubicBezTo>
                      <a:cubicBezTo>
                        <a:pt x="9" y="7"/>
                        <a:pt x="9" y="7"/>
                        <a:pt x="9" y="6"/>
                      </a:cubicBezTo>
                      <a:cubicBezTo>
                        <a:pt x="9" y="6"/>
                        <a:pt x="8" y="6"/>
                        <a:pt x="9" y="6"/>
                      </a:cubicBezTo>
                      <a:cubicBezTo>
                        <a:pt x="9" y="6"/>
                        <a:pt x="9" y="6"/>
                        <a:pt x="10" y="6"/>
                      </a:cubicBezTo>
                      <a:cubicBezTo>
                        <a:pt x="10" y="6"/>
                        <a:pt x="10" y="6"/>
                        <a:pt x="10" y="5"/>
                      </a:cubicBezTo>
                      <a:cubicBezTo>
                        <a:pt x="10" y="5"/>
                        <a:pt x="9" y="5"/>
                        <a:pt x="10" y="5"/>
                      </a:cubicBezTo>
                      <a:cubicBezTo>
                        <a:pt x="10" y="5"/>
                        <a:pt x="10" y="5"/>
                        <a:pt x="11" y="5"/>
                      </a:cubicBezTo>
                      <a:cubicBezTo>
                        <a:pt x="11" y="5"/>
                        <a:pt x="12" y="5"/>
                        <a:pt x="12" y="5"/>
                      </a:cubicBezTo>
                      <a:cubicBezTo>
                        <a:pt x="12" y="5"/>
                        <a:pt x="12" y="5"/>
                        <a:pt x="11" y="4"/>
                      </a:cubicBezTo>
                      <a:cubicBezTo>
                        <a:pt x="11" y="4"/>
                        <a:pt x="10" y="4"/>
                        <a:pt x="10" y="4"/>
                      </a:cubicBezTo>
                      <a:cubicBezTo>
                        <a:pt x="10" y="3"/>
                        <a:pt x="10" y="3"/>
                        <a:pt x="9" y="3"/>
                      </a:cubicBezTo>
                      <a:cubicBezTo>
                        <a:pt x="9" y="3"/>
                        <a:pt x="9" y="4"/>
                        <a:pt x="8" y="4"/>
                      </a:cubicBezTo>
                      <a:moveTo>
                        <a:pt x="10" y="1"/>
                      </a:moveTo>
                      <a:cubicBezTo>
                        <a:pt x="10" y="1"/>
                        <a:pt x="10" y="1"/>
                        <a:pt x="10" y="2"/>
                      </a:cubicBezTo>
                      <a:cubicBezTo>
                        <a:pt x="10" y="2"/>
                        <a:pt x="10" y="2"/>
                        <a:pt x="10" y="3"/>
                      </a:cubicBezTo>
                      <a:cubicBezTo>
                        <a:pt x="11" y="3"/>
                        <a:pt x="11" y="3"/>
                        <a:pt x="11" y="3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3" y="4"/>
                        <a:pt x="13" y="4"/>
                        <a:pt x="14" y="4"/>
                      </a:cubicBezTo>
                      <a:cubicBezTo>
                        <a:pt x="14" y="4"/>
                        <a:pt x="14" y="3"/>
                        <a:pt x="14" y="3"/>
                      </a:cubicBezTo>
                      <a:cubicBezTo>
                        <a:pt x="15" y="3"/>
                        <a:pt x="15" y="3"/>
                        <a:pt x="15" y="3"/>
                      </a:cubicBezTo>
                      <a:cubicBezTo>
                        <a:pt x="16" y="3"/>
                        <a:pt x="16" y="2"/>
                        <a:pt x="15" y="2"/>
                      </a:cubicBezTo>
                      <a:cubicBezTo>
                        <a:pt x="15" y="2"/>
                        <a:pt x="14" y="2"/>
                        <a:pt x="14" y="2"/>
                      </a:cubicBezTo>
                      <a:cubicBezTo>
                        <a:pt x="14" y="2"/>
                        <a:pt x="14" y="3"/>
                        <a:pt x="14" y="3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2" y="2"/>
                        <a:pt x="12" y="2"/>
                        <a:pt x="12" y="1"/>
                      </a:cubicBezTo>
                      <a:cubicBezTo>
                        <a:pt x="12" y="1"/>
                        <a:pt x="13" y="1"/>
                        <a:pt x="13" y="1"/>
                      </a:cubicBezTo>
                      <a:cubicBezTo>
                        <a:pt x="13" y="1"/>
                        <a:pt x="12" y="0"/>
                        <a:pt x="12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0" y="1"/>
                        <a:pt x="10" y="1"/>
                      </a:cubicBezTo>
                      <a:moveTo>
                        <a:pt x="14" y="0"/>
                      </a:move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16" y="1"/>
                        <a:pt x="15" y="0"/>
                        <a:pt x="14" y="0"/>
                      </a:cubicBezTo>
                      <a:moveTo>
                        <a:pt x="9" y="1"/>
                      </a:moveTo>
                      <a:cubicBezTo>
                        <a:pt x="8" y="0"/>
                        <a:pt x="8" y="1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6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3" y="4"/>
                        <a:pt x="4" y="4"/>
                        <a:pt x="3" y="4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5"/>
                        <a:pt x="3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1" y="6"/>
                        <a:pt x="2" y="6"/>
                        <a:pt x="2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4" y="5"/>
                        <a:pt x="4" y="6"/>
                        <a:pt x="4" y="5"/>
                      </a:cubicBezTo>
                      <a:cubicBezTo>
                        <a:pt x="4" y="5"/>
                        <a:pt x="4" y="5"/>
                        <a:pt x="5" y="5"/>
                      </a:cubicBezTo>
                      <a:cubicBezTo>
                        <a:pt x="5" y="4"/>
                        <a:pt x="6" y="5"/>
                        <a:pt x="6" y="5"/>
                      </a:cubicBezTo>
                      <a:cubicBezTo>
                        <a:pt x="6" y="5"/>
                        <a:pt x="6" y="4"/>
                        <a:pt x="7" y="4"/>
                      </a:cubicBezTo>
                      <a:cubicBezTo>
                        <a:pt x="7" y="3"/>
                        <a:pt x="7" y="3"/>
                        <a:pt x="8" y="3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9" y="2"/>
                        <a:pt x="9" y="2"/>
                        <a:pt x="9" y="1"/>
                      </a:cubicBezTo>
                      <a:moveTo>
                        <a:pt x="3" y="3"/>
                      </a:move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4" y="4"/>
                        <a:pt x="4" y="3"/>
                      </a:cubicBezTo>
                      <a:cubicBezTo>
                        <a:pt x="4" y="3"/>
                        <a:pt x="3" y="3"/>
                        <a:pt x="3" y="3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443" name="Freeform 192"/>
                <p:cNvSpPr>
                  <a:spLocks/>
                </p:cNvSpPr>
                <p:nvPr/>
              </p:nvSpPr>
              <p:spPr bwMode="auto">
                <a:xfrm>
                  <a:off x="3233" y="3180"/>
                  <a:ext cx="24" cy="40"/>
                </a:xfrm>
                <a:custGeom>
                  <a:avLst/>
                  <a:gdLst>
                    <a:gd name="T0" fmla="*/ 1 w 9"/>
                    <a:gd name="T1" fmla="*/ 12 h 15"/>
                    <a:gd name="T2" fmla="*/ 3 w 9"/>
                    <a:gd name="T3" fmla="*/ 13 h 15"/>
                    <a:gd name="T4" fmla="*/ 2 w 9"/>
                    <a:gd name="T5" fmla="*/ 12 h 15"/>
                    <a:gd name="T6" fmla="*/ 4 w 9"/>
                    <a:gd name="T7" fmla="*/ 13 h 15"/>
                    <a:gd name="T8" fmla="*/ 4 w 9"/>
                    <a:gd name="T9" fmla="*/ 13 h 15"/>
                    <a:gd name="T10" fmla="*/ 5 w 9"/>
                    <a:gd name="T11" fmla="*/ 12 h 15"/>
                    <a:gd name="T12" fmla="*/ 6 w 9"/>
                    <a:gd name="T13" fmla="*/ 13 h 15"/>
                    <a:gd name="T14" fmla="*/ 7 w 9"/>
                    <a:gd name="T15" fmla="*/ 13 h 15"/>
                    <a:gd name="T16" fmla="*/ 8 w 9"/>
                    <a:gd name="T17" fmla="*/ 12 h 15"/>
                    <a:gd name="T18" fmla="*/ 5 w 9"/>
                    <a:gd name="T19" fmla="*/ 11 h 15"/>
                    <a:gd name="T20" fmla="*/ 3 w 9"/>
                    <a:gd name="T21" fmla="*/ 10 h 15"/>
                    <a:gd name="T22" fmla="*/ 3 w 9"/>
                    <a:gd name="T23" fmla="*/ 7 h 15"/>
                    <a:gd name="T24" fmla="*/ 6 w 9"/>
                    <a:gd name="T25" fmla="*/ 6 h 15"/>
                    <a:gd name="T26" fmla="*/ 5 w 9"/>
                    <a:gd name="T27" fmla="*/ 5 h 15"/>
                    <a:gd name="T28" fmla="*/ 3 w 9"/>
                    <a:gd name="T29" fmla="*/ 5 h 15"/>
                    <a:gd name="T30" fmla="*/ 1 w 9"/>
                    <a:gd name="T31" fmla="*/ 5 h 15"/>
                    <a:gd name="T32" fmla="*/ 1 w 9"/>
                    <a:gd name="T33" fmla="*/ 3 h 15"/>
                    <a:gd name="T34" fmla="*/ 2 w 9"/>
                    <a:gd name="T35" fmla="*/ 3 h 15"/>
                    <a:gd name="T36" fmla="*/ 1 w 9"/>
                    <a:gd name="T37" fmla="*/ 2 h 15"/>
                    <a:gd name="T38" fmla="*/ 3 w 9"/>
                    <a:gd name="T39" fmla="*/ 2 h 15"/>
                    <a:gd name="T40" fmla="*/ 4 w 9"/>
                    <a:gd name="T41" fmla="*/ 1 h 15"/>
                    <a:gd name="T42" fmla="*/ 6 w 9"/>
                    <a:gd name="T43" fmla="*/ 0 h 15"/>
                    <a:gd name="T44" fmla="*/ 8 w 9"/>
                    <a:gd name="T45" fmla="*/ 0 h 15"/>
                    <a:gd name="T46" fmla="*/ 9 w 9"/>
                    <a:gd name="T47" fmla="*/ 0 h 15"/>
                    <a:gd name="T48" fmla="*/ 9 w 9"/>
                    <a:gd name="T49" fmla="*/ 7 h 15"/>
                    <a:gd name="T50" fmla="*/ 9 w 9"/>
                    <a:gd name="T51" fmla="*/ 14 h 15"/>
                    <a:gd name="T52" fmla="*/ 8 w 9"/>
                    <a:gd name="T53" fmla="*/ 15 h 15"/>
                    <a:gd name="T54" fmla="*/ 6 w 9"/>
                    <a:gd name="T55" fmla="*/ 15 h 15"/>
                    <a:gd name="T56" fmla="*/ 4 w 9"/>
                    <a:gd name="T57" fmla="*/ 14 h 15"/>
                    <a:gd name="T58" fmla="*/ 3 w 9"/>
                    <a:gd name="T59" fmla="*/ 14 h 15"/>
                    <a:gd name="T60" fmla="*/ 2 w 9"/>
                    <a:gd name="T61" fmla="*/ 14 h 15"/>
                    <a:gd name="T62" fmla="*/ 2 w 9"/>
                    <a:gd name="T63" fmla="*/ 14 h 15"/>
                    <a:gd name="T64" fmla="*/ 1 w 9"/>
                    <a:gd name="T65" fmla="*/ 14 h 15"/>
                    <a:gd name="T66" fmla="*/ 0 w 9"/>
                    <a:gd name="T67" fmla="*/ 13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9" h="15">
                      <a:moveTo>
                        <a:pt x="1" y="12"/>
                      </a:moveTo>
                      <a:cubicBezTo>
                        <a:pt x="1" y="12"/>
                        <a:pt x="1" y="12"/>
                        <a:pt x="1" y="12"/>
                      </a:cubicBezTo>
                      <a:cubicBezTo>
                        <a:pt x="1" y="13"/>
                        <a:pt x="2" y="13"/>
                        <a:pt x="2" y="13"/>
                      </a:cubicBezTo>
                      <a:cubicBezTo>
                        <a:pt x="2" y="13"/>
                        <a:pt x="2" y="13"/>
                        <a:pt x="3" y="13"/>
                      </a:cubicBezTo>
                      <a:cubicBezTo>
                        <a:pt x="3" y="13"/>
                        <a:pt x="3" y="13"/>
                        <a:pt x="2" y="13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4" y="12"/>
                        <a:pt x="4" y="12"/>
                        <a:pt x="4" y="13"/>
                      </a:cubicBez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4" y="13"/>
                        <a:pt x="5" y="13"/>
                        <a:pt x="4" y="13"/>
                      </a:cubicBezTo>
                      <a:cubicBezTo>
                        <a:pt x="4" y="12"/>
                        <a:pt x="4" y="12"/>
                        <a:pt x="5" y="12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7" y="13"/>
                        <a:pt x="6" y="13"/>
                        <a:pt x="6" y="13"/>
                      </a:cubicBezTo>
                      <a:cubicBezTo>
                        <a:pt x="6" y="13"/>
                        <a:pt x="6" y="13"/>
                        <a:pt x="6" y="14"/>
                      </a:cubicBezTo>
                      <a:cubicBezTo>
                        <a:pt x="6" y="14"/>
                        <a:pt x="7" y="14"/>
                        <a:pt x="7" y="13"/>
                      </a:cubicBezTo>
                      <a:cubicBezTo>
                        <a:pt x="7" y="13"/>
                        <a:pt x="7" y="13"/>
                        <a:pt x="8" y="12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8" y="11"/>
                        <a:pt x="7" y="12"/>
                        <a:pt x="7" y="11"/>
                      </a:cubicBezTo>
                      <a:cubicBezTo>
                        <a:pt x="6" y="11"/>
                        <a:pt x="6" y="11"/>
                        <a:pt x="5" y="11"/>
                      </a:cubicBezTo>
                      <a:cubicBezTo>
                        <a:pt x="5" y="11"/>
                        <a:pt x="5" y="11"/>
                        <a:pt x="4" y="10"/>
                      </a:cubicBezTo>
                      <a:cubicBezTo>
                        <a:pt x="4" y="10"/>
                        <a:pt x="3" y="10"/>
                        <a:pt x="3" y="10"/>
                      </a:cubicBezTo>
                      <a:cubicBezTo>
                        <a:pt x="3" y="10"/>
                        <a:pt x="3" y="9"/>
                        <a:pt x="2" y="8"/>
                      </a:cubicBezTo>
                      <a:cubicBezTo>
                        <a:pt x="2" y="8"/>
                        <a:pt x="3" y="8"/>
                        <a:pt x="3" y="7"/>
                      </a:cubicBezTo>
                      <a:cubicBezTo>
                        <a:pt x="3" y="7"/>
                        <a:pt x="4" y="7"/>
                        <a:pt x="4" y="7"/>
                      </a:cubicBezTo>
                      <a:cubicBezTo>
                        <a:pt x="4" y="7"/>
                        <a:pt x="6" y="6"/>
                        <a:pt x="6" y="6"/>
                      </a:cubicBezTo>
                      <a:cubicBezTo>
                        <a:pt x="6" y="6"/>
                        <a:pt x="7" y="5"/>
                        <a:pt x="6" y="5"/>
                      </a:cubicBezTo>
                      <a:cubicBezTo>
                        <a:pt x="6" y="5"/>
                        <a:pt x="6" y="5"/>
                        <a:pt x="5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6"/>
                        <a:pt x="2" y="6"/>
                        <a:pt x="2" y="6"/>
                      </a:cubicBezTo>
                      <a:cubicBezTo>
                        <a:pt x="2" y="6"/>
                        <a:pt x="2" y="6"/>
                        <a:pt x="1" y="5"/>
                      </a:cubicBezTo>
                      <a:cubicBezTo>
                        <a:pt x="1" y="5"/>
                        <a:pt x="1" y="5"/>
                        <a:pt x="1" y="4"/>
                      </a:cubicBezTo>
                      <a:cubicBezTo>
                        <a:pt x="0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1"/>
                        <a:pt x="2" y="1"/>
                        <a:pt x="3" y="2"/>
                      </a:cubicBezTo>
                      <a:cubicBezTo>
                        <a:pt x="3" y="2"/>
                        <a:pt x="3" y="2"/>
                        <a:pt x="4" y="2"/>
                      </a:cubicBezTo>
                      <a:cubicBezTo>
                        <a:pt x="4" y="2"/>
                        <a:pt x="4" y="1"/>
                        <a:pt x="4" y="1"/>
                      </a:cubicBezTo>
                      <a:cubicBezTo>
                        <a:pt x="4" y="0"/>
                        <a:pt x="4" y="0"/>
                        <a:pt x="5" y="0"/>
                      </a:cubicBezTo>
                      <a:cubicBezTo>
                        <a:pt x="5" y="0"/>
                        <a:pt x="6" y="0"/>
                        <a:pt x="6" y="0"/>
                      </a:cubicBezTo>
                      <a:cubicBezTo>
                        <a:pt x="6" y="0"/>
                        <a:pt x="7" y="0"/>
                        <a:pt x="7" y="0"/>
                      </a:cubicBez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8" y="0"/>
                        <a:pt x="9" y="0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15"/>
                        <a:pt x="9" y="15"/>
                        <a:pt x="9" y="15"/>
                      </a:cubicBezTo>
                      <a:cubicBezTo>
                        <a:pt x="9" y="15"/>
                        <a:pt x="9" y="14"/>
                        <a:pt x="9" y="14"/>
                      </a:cubicBezTo>
                      <a:cubicBezTo>
                        <a:pt x="9" y="14"/>
                        <a:pt x="9" y="14"/>
                        <a:pt x="8" y="14"/>
                      </a:cubicBezTo>
                      <a:cubicBezTo>
                        <a:pt x="8" y="14"/>
                        <a:pt x="8" y="14"/>
                        <a:pt x="8" y="15"/>
                      </a:cubicBezTo>
                      <a:cubicBezTo>
                        <a:pt x="8" y="15"/>
                        <a:pt x="7" y="15"/>
                        <a:pt x="7" y="15"/>
                      </a:cubicBezTo>
                      <a:cubicBezTo>
                        <a:pt x="7" y="15"/>
                        <a:pt x="6" y="15"/>
                        <a:pt x="6" y="15"/>
                      </a:cubicBezTo>
                      <a:cubicBezTo>
                        <a:pt x="6" y="15"/>
                        <a:pt x="5" y="15"/>
                        <a:pt x="5" y="14"/>
                      </a:cubicBezTo>
                      <a:cubicBezTo>
                        <a:pt x="5" y="14"/>
                        <a:pt x="5" y="14"/>
                        <a:pt x="4" y="14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3" y="14"/>
                        <a:pt x="4" y="14"/>
                        <a:pt x="3" y="14"/>
                      </a:cubicBezTo>
                      <a:cubicBezTo>
                        <a:pt x="3" y="13"/>
                        <a:pt x="3" y="14"/>
                        <a:pt x="3" y="14"/>
                      </a:cubicBezTo>
                      <a:cubicBezTo>
                        <a:pt x="3" y="14"/>
                        <a:pt x="2" y="14"/>
                        <a:pt x="2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13"/>
                        <a:pt x="2" y="14"/>
                        <a:pt x="2" y="14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0" y="14"/>
                        <a:pt x="1" y="14"/>
                        <a:pt x="1" y="14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1" y="13"/>
                        <a:pt x="1" y="13"/>
                        <a:pt x="0" y="13"/>
                      </a:cubicBezTo>
                      <a:cubicBezTo>
                        <a:pt x="0" y="13"/>
                        <a:pt x="0" y="13"/>
                        <a:pt x="1" y="1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444" name="Freeform 193"/>
                <p:cNvSpPr>
                  <a:spLocks/>
                </p:cNvSpPr>
                <p:nvPr/>
              </p:nvSpPr>
              <p:spPr bwMode="auto">
                <a:xfrm>
                  <a:off x="3307" y="2235"/>
                  <a:ext cx="6" cy="3"/>
                </a:xfrm>
                <a:custGeom>
                  <a:avLst/>
                  <a:gdLst>
                    <a:gd name="T0" fmla="*/ 1 w 2"/>
                    <a:gd name="T1" fmla="*/ 0 h 1"/>
                    <a:gd name="T2" fmla="*/ 1 w 2"/>
                    <a:gd name="T3" fmla="*/ 1 h 1"/>
                    <a:gd name="T4" fmla="*/ 2 w 2"/>
                    <a:gd name="T5" fmla="*/ 1 h 1"/>
                    <a:gd name="T6" fmla="*/ 2 w 2"/>
                    <a:gd name="T7" fmla="*/ 0 h 1"/>
                    <a:gd name="T8" fmla="*/ 1 w 2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cubicBezTo>
                        <a:pt x="0" y="0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1"/>
                        <a:pt x="2" y="1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445" name="Freeform 194"/>
                <p:cNvSpPr>
                  <a:spLocks/>
                </p:cNvSpPr>
                <p:nvPr/>
              </p:nvSpPr>
              <p:spPr bwMode="auto">
                <a:xfrm>
                  <a:off x="3323" y="2307"/>
                  <a:ext cx="6" cy="5"/>
                </a:xfrm>
                <a:custGeom>
                  <a:avLst/>
                  <a:gdLst>
                    <a:gd name="T0" fmla="*/ 1 w 2"/>
                    <a:gd name="T1" fmla="*/ 0 h 2"/>
                    <a:gd name="T2" fmla="*/ 2 w 2"/>
                    <a:gd name="T3" fmla="*/ 1 h 2"/>
                    <a:gd name="T4" fmla="*/ 1 w 2"/>
                    <a:gd name="T5" fmla="*/ 1 h 2"/>
                    <a:gd name="T6" fmla="*/ 0 w 2"/>
                    <a:gd name="T7" fmla="*/ 1 h 2"/>
                    <a:gd name="T8" fmla="*/ 1 w 2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cubicBezTo>
                        <a:pt x="1" y="0"/>
                        <a:pt x="2" y="0"/>
                        <a:pt x="2" y="1"/>
                      </a:cubicBezTo>
                      <a:cubicBezTo>
                        <a:pt x="2" y="1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0" y="1"/>
                      </a:cubicBezTo>
                      <a:cubicBezTo>
                        <a:pt x="0" y="1"/>
                        <a:pt x="1" y="1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446" name="Freeform 195"/>
                <p:cNvSpPr>
                  <a:spLocks/>
                </p:cNvSpPr>
                <p:nvPr/>
              </p:nvSpPr>
              <p:spPr bwMode="auto">
                <a:xfrm>
                  <a:off x="3310" y="2296"/>
                  <a:ext cx="5" cy="6"/>
                </a:xfrm>
                <a:custGeom>
                  <a:avLst/>
                  <a:gdLst>
                    <a:gd name="T0" fmla="*/ 1 w 2"/>
                    <a:gd name="T1" fmla="*/ 1 h 2"/>
                    <a:gd name="T2" fmla="*/ 2 w 2"/>
                    <a:gd name="T3" fmla="*/ 1 h 2"/>
                    <a:gd name="T4" fmla="*/ 1 w 2"/>
                    <a:gd name="T5" fmla="*/ 1 h 2"/>
                    <a:gd name="T6" fmla="*/ 1 w 2"/>
                    <a:gd name="T7" fmla="*/ 2 h 2"/>
                    <a:gd name="T8" fmla="*/ 1 w 2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1" y="0"/>
                        <a:pt x="2" y="0"/>
                        <a:pt x="2" y="1"/>
                      </a:cubicBezTo>
                      <a:cubicBezTo>
                        <a:pt x="2" y="1"/>
                        <a:pt x="2" y="1"/>
                        <a:pt x="1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1"/>
                        <a:pt x="1" y="1"/>
                        <a:pt x="1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447" name="Freeform 196"/>
                <p:cNvSpPr>
                  <a:spLocks/>
                </p:cNvSpPr>
                <p:nvPr/>
              </p:nvSpPr>
              <p:spPr bwMode="auto">
                <a:xfrm>
                  <a:off x="3339" y="2283"/>
                  <a:ext cx="3" cy="3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1 h 1"/>
                    <a:gd name="T4" fmla="*/ 0 w 1"/>
                    <a:gd name="T5" fmla="*/ 1 h 1"/>
                    <a:gd name="T6" fmla="*/ 1 w 1"/>
                    <a:gd name="T7" fmla="*/ 1 h 1"/>
                    <a:gd name="T8" fmla="*/ 0 w 1"/>
                    <a:gd name="T9" fmla="*/ 0 h 1"/>
                    <a:gd name="T10" fmla="*/ 0 w 1"/>
                    <a:gd name="T11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448" name="Freeform 197"/>
                <p:cNvSpPr>
                  <a:spLocks/>
                </p:cNvSpPr>
                <p:nvPr/>
              </p:nvSpPr>
              <p:spPr bwMode="auto">
                <a:xfrm>
                  <a:off x="3318" y="2283"/>
                  <a:ext cx="3" cy="3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1 h 1"/>
                    <a:gd name="T6" fmla="*/ 1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449" name="Freeform 198"/>
                <p:cNvSpPr>
                  <a:spLocks/>
                </p:cNvSpPr>
                <p:nvPr/>
              </p:nvSpPr>
              <p:spPr bwMode="auto">
                <a:xfrm>
                  <a:off x="3321" y="2275"/>
                  <a:ext cx="2" cy="5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0 h 2"/>
                    <a:gd name="T4" fmla="*/ 0 w 1"/>
                    <a:gd name="T5" fmla="*/ 1 h 2"/>
                    <a:gd name="T6" fmla="*/ 1 w 1"/>
                    <a:gd name="T7" fmla="*/ 1 h 2"/>
                    <a:gd name="T8" fmla="*/ 1 w 1"/>
                    <a:gd name="T9" fmla="*/ 0 h 2"/>
                    <a:gd name="T10" fmla="*/ 0 w 1"/>
                    <a:gd name="T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1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450" name="Freeform 199"/>
                <p:cNvSpPr>
                  <a:spLocks/>
                </p:cNvSpPr>
                <p:nvPr/>
              </p:nvSpPr>
              <p:spPr bwMode="auto">
                <a:xfrm>
                  <a:off x="3318" y="2264"/>
                  <a:ext cx="5" cy="6"/>
                </a:xfrm>
                <a:custGeom>
                  <a:avLst/>
                  <a:gdLst>
                    <a:gd name="T0" fmla="*/ 0 w 2"/>
                    <a:gd name="T1" fmla="*/ 0 h 2"/>
                    <a:gd name="T2" fmla="*/ 0 w 2"/>
                    <a:gd name="T3" fmla="*/ 1 h 2"/>
                    <a:gd name="T4" fmla="*/ 1 w 2"/>
                    <a:gd name="T5" fmla="*/ 2 h 2"/>
                    <a:gd name="T6" fmla="*/ 2 w 2"/>
                    <a:gd name="T7" fmla="*/ 2 h 2"/>
                    <a:gd name="T8" fmla="*/ 2 w 2"/>
                    <a:gd name="T9" fmla="*/ 1 h 2"/>
                    <a:gd name="T10" fmla="*/ 1 w 2"/>
                    <a:gd name="T11" fmla="*/ 0 h 2"/>
                    <a:gd name="T12" fmla="*/ 0 w 2"/>
                    <a:gd name="T13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2"/>
                        <a:pt x="2" y="2"/>
                        <a:pt x="2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451" name="Freeform 200"/>
                <p:cNvSpPr>
                  <a:spLocks/>
                </p:cNvSpPr>
                <p:nvPr/>
              </p:nvSpPr>
              <p:spPr bwMode="auto">
                <a:xfrm>
                  <a:off x="3315" y="2254"/>
                  <a:ext cx="3" cy="8"/>
                </a:xfrm>
                <a:custGeom>
                  <a:avLst/>
                  <a:gdLst>
                    <a:gd name="T0" fmla="*/ 0 w 1"/>
                    <a:gd name="T1" fmla="*/ 0 h 3"/>
                    <a:gd name="T2" fmla="*/ 0 w 1"/>
                    <a:gd name="T3" fmla="*/ 1 h 3"/>
                    <a:gd name="T4" fmla="*/ 1 w 1"/>
                    <a:gd name="T5" fmla="*/ 2 h 3"/>
                    <a:gd name="T6" fmla="*/ 1 w 1"/>
                    <a:gd name="T7" fmla="*/ 1 h 3"/>
                    <a:gd name="T8" fmla="*/ 0 w 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3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3"/>
                        <a:pt x="1" y="2"/>
                      </a:cubicBezTo>
                      <a:cubicBezTo>
                        <a:pt x="1" y="2"/>
                        <a:pt x="1" y="1"/>
                        <a:pt x="1" y="1"/>
                      </a:cubicBezTo>
                      <a:cubicBezTo>
                        <a:pt x="1" y="0"/>
                        <a:pt x="0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452" name="Freeform 201"/>
                <p:cNvSpPr>
                  <a:spLocks/>
                </p:cNvSpPr>
                <p:nvPr/>
              </p:nvSpPr>
              <p:spPr bwMode="auto">
                <a:xfrm>
                  <a:off x="3313" y="2243"/>
                  <a:ext cx="5" cy="5"/>
                </a:xfrm>
                <a:custGeom>
                  <a:avLst/>
                  <a:gdLst>
                    <a:gd name="T0" fmla="*/ 1 w 2"/>
                    <a:gd name="T1" fmla="*/ 0 h 2"/>
                    <a:gd name="T2" fmla="*/ 1 w 2"/>
                    <a:gd name="T3" fmla="*/ 1 h 2"/>
                    <a:gd name="T4" fmla="*/ 1 w 2"/>
                    <a:gd name="T5" fmla="*/ 1 h 2"/>
                    <a:gd name="T6" fmla="*/ 2 w 2"/>
                    <a:gd name="T7" fmla="*/ 1 h 2"/>
                    <a:gd name="T8" fmla="*/ 1 w 2"/>
                    <a:gd name="T9" fmla="*/ 0 h 2"/>
                    <a:gd name="T10" fmla="*/ 1 w 2"/>
                    <a:gd name="T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cubicBezTo>
                        <a:pt x="1" y="1"/>
                        <a:pt x="0" y="0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2"/>
                        <a:pt x="2" y="1"/>
                      </a:cubicBezTo>
                      <a:cubicBezTo>
                        <a:pt x="2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453" name="Freeform 202"/>
                <p:cNvSpPr>
                  <a:spLocks/>
                </p:cNvSpPr>
                <p:nvPr/>
              </p:nvSpPr>
              <p:spPr bwMode="auto">
                <a:xfrm>
                  <a:off x="3310" y="2246"/>
                  <a:ext cx="3" cy="5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1 h 2"/>
                    <a:gd name="T4" fmla="*/ 1 w 1"/>
                    <a:gd name="T5" fmla="*/ 2 h 2"/>
                    <a:gd name="T6" fmla="*/ 1 w 1"/>
                    <a:gd name="T7" fmla="*/ 1 h 2"/>
                    <a:gd name="T8" fmla="*/ 1 w 1"/>
                    <a:gd name="T9" fmla="*/ 0 h 2"/>
                    <a:gd name="T10" fmla="*/ 0 w 1"/>
                    <a:gd name="T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1" y="1"/>
                      </a:cubicBezTo>
                      <a:cubicBezTo>
                        <a:pt x="1" y="0"/>
                        <a:pt x="1" y="1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454" name="Freeform 203"/>
                <p:cNvSpPr>
                  <a:spLocks/>
                </p:cNvSpPr>
                <p:nvPr/>
              </p:nvSpPr>
              <p:spPr bwMode="auto">
                <a:xfrm>
                  <a:off x="3297" y="2232"/>
                  <a:ext cx="2" cy="3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1 w 1"/>
                    <a:gd name="T5" fmla="*/ 1 h 1"/>
                    <a:gd name="T6" fmla="*/ 1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455" name="Freeform 204"/>
                <p:cNvSpPr>
                  <a:spLocks/>
                </p:cNvSpPr>
                <p:nvPr/>
              </p:nvSpPr>
              <p:spPr bwMode="auto">
                <a:xfrm>
                  <a:off x="3291" y="2222"/>
                  <a:ext cx="3" cy="2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1 h 1"/>
                    <a:gd name="T4" fmla="*/ 1 w 1"/>
                    <a:gd name="T5" fmla="*/ 1 h 1"/>
                    <a:gd name="T6" fmla="*/ 1 w 1"/>
                    <a:gd name="T7" fmla="*/ 1 h 1"/>
                    <a:gd name="T8" fmla="*/ 1 w 1"/>
                    <a:gd name="T9" fmla="*/ 0 h 1"/>
                    <a:gd name="T10" fmla="*/ 1 w 1"/>
                    <a:gd name="T11" fmla="*/ 0 h 1"/>
                    <a:gd name="T12" fmla="*/ 0 w 1"/>
                    <a:gd name="T1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</p:grpSp>
          <p:grpSp>
            <p:nvGrpSpPr>
              <p:cNvPr id="13" name="Group 406"/>
              <p:cNvGrpSpPr>
                <a:grpSpLocks/>
              </p:cNvGrpSpPr>
              <p:nvPr/>
            </p:nvGrpSpPr>
            <p:grpSpPr bwMode="auto">
              <a:xfrm>
                <a:off x="1961" y="1019"/>
                <a:ext cx="4438" cy="2057"/>
                <a:chOff x="1961" y="1019"/>
                <a:chExt cx="4438" cy="2057"/>
              </a:xfrm>
              <a:grpFill/>
            </p:grpSpPr>
            <p:sp>
              <p:nvSpPr>
                <p:cNvPr id="59" name="Oval 206"/>
                <p:cNvSpPr>
                  <a:spLocks noChangeArrowheads="1"/>
                </p:cNvSpPr>
                <p:nvPr/>
              </p:nvSpPr>
              <p:spPr bwMode="auto">
                <a:xfrm>
                  <a:off x="3270" y="2227"/>
                  <a:ext cx="5" cy="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60" name="Freeform 207"/>
                <p:cNvSpPr>
                  <a:spLocks/>
                </p:cNvSpPr>
                <p:nvPr/>
              </p:nvSpPr>
              <p:spPr bwMode="auto">
                <a:xfrm>
                  <a:off x="3275" y="2214"/>
                  <a:ext cx="6" cy="2"/>
                </a:xfrm>
                <a:custGeom>
                  <a:avLst/>
                  <a:gdLst>
                    <a:gd name="T0" fmla="*/ 0 w 2"/>
                    <a:gd name="T1" fmla="*/ 0 h 1"/>
                    <a:gd name="T2" fmla="*/ 1 w 2"/>
                    <a:gd name="T3" fmla="*/ 1 h 1"/>
                    <a:gd name="T4" fmla="*/ 2 w 2"/>
                    <a:gd name="T5" fmla="*/ 1 h 1"/>
                    <a:gd name="T6" fmla="*/ 0 w 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1" y="0"/>
                        <a:pt x="1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61" name="Freeform 208"/>
                <p:cNvSpPr>
                  <a:spLocks/>
                </p:cNvSpPr>
                <p:nvPr/>
              </p:nvSpPr>
              <p:spPr bwMode="auto">
                <a:xfrm>
                  <a:off x="3267" y="2216"/>
                  <a:ext cx="8" cy="6"/>
                </a:xfrm>
                <a:custGeom>
                  <a:avLst/>
                  <a:gdLst>
                    <a:gd name="T0" fmla="*/ 1 w 3"/>
                    <a:gd name="T1" fmla="*/ 1 h 2"/>
                    <a:gd name="T2" fmla="*/ 1 w 3"/>
                    <a:gd name="T3" fmla="*/ 2 h 2"/>
                    <a:gd name="T4" fmla="*/ 2 w 3"/>
                    <a:gd name="T5" fmla="*/ 2 h 2"/>
                    <a:gd name="T6" fmla="*/ 3 w 3"/>
                    <a:gd name="T7" fmla="*/ 1 h 2"/>
                    <a:gd name="T8" fmla="*/ 1 w 3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2">
                      <a:moveTo>
                        <a:pt x="1" y="1"/>
                      </a:moveTo>
                      <a:cubicBezTo>
                        <a:pt x="1" y="1"/>
                        <a:pt x="0" y="2"/>
                        <a:pt x="1" y="2"/>
                      </a:cubicBezTo>
                      <a:cubicBezTo>
                        <a:pt x="1" y="2"/>
                        <a:pt x="2" y="2"/>
                        <a:pt x="2" y="2"/>
                      </a:cubicBezTo>
                      <a:cubicBezTo>
                        <a:pt x="3" y="2"/>
                        <a:pt x="3" y="1"/>
                        <a:pt x="3" y="1"/>
                      </a:cubicBezTo>
                      <a:cubicBezTo>
                        <a:pt x="3" y="0"/>
                        <a:pt x="2" y="1"/>
                        <a:pt x="1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62" name="Freeform 209"/>
                <p:cNvSpPr>
                  <a:spLocks/>
                </p:cNvSpPr>
                <p:nvPr/>
              </p:nvSpPr>
              <p:spPr bwMode="auto">
                <a:xfrm>
                  <a:off x="3262" y="2222"/>
                  <a:ext cx="5" cy="2"/>
                </a:xfrm>
                <a:custGeom>
                  <a:avLst/>
                  <a:gdLst>
                    <a:gd name="T0" fmla="*/ 1 w 2"/>
                    <a:gd name="T1" fmla="*/ 1 h 1"/>
                    <a:gd name="T2" fmla="*/ 0 w 2"/>
                    <a:gd name="T3" fmla="*/ 1 h 1"/>
                    <a:gd name="T4" fmla="*/ 2 w 2"/>
                    <a:gd name="T5" fmla="*/ 1 h 1"/>
                    <a:gd name="T6" fmla="*/ 1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1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2" y="1"/>
                        <a:pt x="2" y="1"/>
                      </a:cubicBezTo>
                      <a:cubicBezTo>
                        <a:pt x="2" y="1"/>
                        <a:pt x="1" y="0"/>
                        <a:pt x="1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63" name="Freeform 210"/>
                <p:cNvSpPr>
                  <a:spLocks/>
                </p:cNvSpPr>
                <p:nvPr/>
              </p:nvSpPr>
              <p:spPr bwMode="auto">
                <a:xfrm>
                  <a:off x="3103" y="2224"/>
                  <a:ext cx="26" cy="11"/>
                </a:xfrm>
                <a:custGeom>
                  <a:avLst/>
                  <a:gdLst>
                    <a:gd name="T0" fmla="*/ 4 w 10"/>
                    <a:gd name="T1" fmla="*/ 0 h 4"/>
                    <a:gd name="T2" fmla="*/ 7 w 10"/>
                    <a:gd name="T3" fmla="*/ 0 h 4"/>
                    <a:gd name="T4" fmla="*/ 8 w 10"/>
                    <a:gd name="T5" fmla="*/ 1 h 4"/>
                    <a:gd name="T6" fmla="*/ 10 w 10"/>
                    <a:gd name="T7" fmla="*/ 2 h 4"/>
                    <a:gd name="T8" fmla="*/ 9 w 10"/>
                    <a:gd name="T9" fmla="*/ 3 h 4"/>
                    <a:gd name="T10" fmla="*/ 7 w 10"/>
                    <a:gd name="T11" fmla="*/ 3 h 4"/>
                    <a:gd name="T12" fmla="*/ 6 w 10"/>
                    <a:gd name="T13" fmla="*/ 3 h 4"/>
                    <a:gd name="T14" fmla="*/ 6 w 10"/>
                    <a:gd name="T15" fmla="*/ 4 h 4"/>
                    <a:gd name="T16" fmla="*/ 5 w 10"/>
                    <a:gd name="T17" fmla="*/ 3 h 4"/>
                    <a:gd name="T18" fmla="*/ 3 w 10"/>
                    <a:gd name="T19" fmla="*/ 3 h 4"/>
                    <a:gd name="T20" fmla="*/ 2 w 10"/>
                    <a:gd name="T21" fmla="*/ 2 h 4"/>
                    <a:gd name="T22" fmla="*/ 0 w 10"/>
                    <a:gd name="T23" fmla="*/ 1 h 4"/>
                    <a:gd name="T24" fmla="*/ 2 w 10"/>
                    <a:gd name="T25" fmla="*/ 0 h 4"/>
                    <a:gd name="T26" fmla="*/ 4 w 10"/>
                    <a:gd name="T2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" h="4">
                      <a:moveTo>
                        <a:pt x="4" y="0"/>
                      </a:moveTo>
                      <a:cubicBezTo>
                        <a:pt x="5" y="0"/>
                        <a:pt x="6" y="0"/>
                        <a:pt x="7" y="0"/>
                      </a:cubicBezTo>
                      <a:cubicBezTo>
                        <a:pt x="7" y="1"/>
                        <a:pt x="7" y="1"/>
                        <a:pt x="8" y="1"/>
                      </a:cubicBezTo>
                      <a:cubicBezTo>
                        <a:pt x="9" y="2"/>
                        <a:pt x="10" y="2"/>
                        <a:pt x="10" y="2"/>
                      </a:cubicBezTo>
                      <a:cubicBezTo>
                        <a:pt x="10" y="3"/>
                        <a:pt x="10" y="3"/>
                        <a:pt x="9" y="3"/>
                      </a:cubicBezTo>
                      <a:cubicBezTo>
                        <a:pt x="9" y="3"/>
                        <a:pt x="8" y="2"/>
                        <a:pt x="7" y="3"/>
                      </a:cubicBezTo>
                      <a:cubicBezTo>
                        <a:pt x="7" y="3"/>
                        <a:pt x="6" y="2"/>
                        <a:pt x="6" y="3"/>
                      </a:cubicBezTo>
                      <a:cubicBezTo>
                        <a:pt x="6" y="3"/>
                        <a:pt x="6" y="4"/>
                        <a:pt x="6" y="4"/>
                      </a:cubicBezTo>
                      <a:cubicBezTo>
                        <a:pt x="6" y="4"/>
                        <a:pt x="5" y="3"/>
                        <a:pt x="5" y="3"/>
                      </a:cubicBezTo>
                      <a:cubicBezTo>
                        <a:pt x="4" y="3"/>
                        <a:pt x="4" y="3"/>
                        <a:pt x="3" y="3"/>
                      </a:cubicBezTo>
                      <a:cubicBezTo>
                        <a:pt x="3" y="3"/>
                        <a:pt x="3" y="3"/>
                        <a:pt x="2" y="2"/>
                      </a:cubicBezTo>
                      <a:cubicBezTo>
                        <a:pt x="1" y="1"/>
                        <a:pt x="0" y="2"/>
                        <a:pt x="0" y="1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2" y="0"/>
                        <a:pt x="3" y="0"/>
                        <a:pt x="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64" name="Freeform 211"/>
                <p:cNvSpPr>
                  <a:spLocks/>
                </p:cNvSpPr>
                <p:nvPr/>
              </p:nvSpPr>
              <p:spPr bwMode="auto">
                <a:xfrm>
                  <a:off x="2994" y="2200"/>
                  <a:ext cx="5" cy="6"/>
                </a:xfrm>
                <a:custGeom>
                  <a:avLst/>
                  <a:gdLst>
                    <a:gd name="T0" fmla="*/ 0 w 2"/>
                    <a:gd name="T1" fmla="*/ 1 h 2"/>
                    <a:gd name="T2" fmla="*/ 2 w 2"/>
                    <a:gd name="T3" fmla="*/ 0 h 2"/>
                    <a:gd name="T4" fmla="*/ 1 w 2"/>
                    <a:gd name="T5" fmla="*/ 1 h 2"/>
                    <a:gd name="T6" fmla="*/ 0 w 2"/>
                    <a:gd name="T7" fmla="*/ 2 h 2"/>
                    <a:gd name="T8" fmla="*/ 0 w 2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" y="1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0" y="2"/>
                      </a:cubicBezTo>
                      <a:cubicBezTo>
                        <a:pt x="0" y="2"/>
                        <a:pt x="0" y="1"/>
                        <a:pt x="0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65" name="Freeform 212"/>
                <p:cNvSpPr>
                  <a:spLocks/>
                </p:cNvSpPr>
                <p:nvPr/>
              </p:nvSpPr>
              <p:spPr bwMode="auto">
                <a:xfrm>
                  <a:off x="3161" y="2184"/>
                  <a:ext cx="8" cy="8"/>
                </a:xfrm>
                <a:custGeom>
                  <a:avLst/>
                  <a:gdLst>
                    <a:gd name="T0" fmla="*/ 0 w 3"/>
                    <a:gd name="T1" fmla="*/ 1 h 3"/>
                    <a:gd name="T2" fmla="*/ 1 w 3"/>
                    <a:gd name="T3" fmla="*/ 1 h 3"/>
                    <a:gd name="T4" fmla="*/ 2 w 3"/>
                    <a:gd name="T5" fmla="*/ 1 h 3"/>
                    <a:gd name="T6" fmla="*/ 2 w 3"/>
                    <a:gd name="T7" fmla="*/ 0 h 3"/>
                    <a:gd name="T8" fmla="*/ 2 w 3"/>
                    <a:gd name="T9" fmla="*/ 0 h 3"/>
                    <a:gd name="T10" fmla="*/ 3 w 3"/>
                    <a:gd name="T11" fmla="*/ 0 h 3"/>
                    <a:gd name="T12" fmla="*/ 2 w 3"/>
                    <a:gd name="T13" fmla="*/ 0 h 3"/>
                    <a:gd name="T14" fmla="*/ 2 w 3"/>
                    <a:gd name="T15" fmla="*/ 1 h 3"/>
                    <a:gd name="T16" fmla="*/ 2 w 3"/>
                    <a:gd name="T17" fmla="*/ 2 h 3"/>
                    <a:gd name="T18" fmla="*/ 1 w 3"/>
                    <a:gd name="T19" fmla="*/ 2 h 3"/>
                    <a:gd name="T20" fmla="*/ 0 w 3"/>
                    <a:gd name="T21" fmla="*/ 2 h 3"/>
                    <a:gd name="T22" fmla="*/ 0 w 3"/>
                    <a:gd name="T23" fmla="*/ 2 h 3"/>
                    <a:gd name="T24" fmla="*/ 0 w 3"/>
                    <a:gd name="T2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" h="3">
                      <a:moveTo>
                        <a:pt x="0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1" y="2"/>
                        <a:pt x="1" y="2"/>
                      </a:cubicBezTo>
                      <a:cubicBezTo>
                        <a:pt x="1" y="3"/>
                        <a:pt x="0" y="3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66" name="Freeform 213"/>
                <p:cNvSpPr>
                  <a:spLocks/>
                </p:cNvSpPr>
                <p:nvPr/>
              </p:nvSpPr>
              <p:spPr bwMode="auto">
                <a:xfrm>
                  <a:off x="3180" y="2176"/>
                  <a:ext cx="5" cy="3"/>
                </a:xfrm>
                <a:custGeom>
                  <a:avLst/>
                  <a:gdLst>
                    <a:gd name="T0" fmla="*/ 0 w 2"/>
                    <a:gd name="T1" fmla="*/ 0 h 1"/>
                    <a:gd name="T2" fmla="*/ 1 w 2"/>
                    <a:gd name="T3" fmla="*/ 1 h 1"/>
                    <a:gd name="T4" fmla="*/ 1 w 2"/>
                    <a:gd name="T5" fmla="*/ 1 h 1"/>
                    <a:gd name="T6" fmla="*/ 2 w 2"/>
                    <a:gd name="T7" fmla="*/ 1 h 1"/>
                    <a:gd name="T8" fmla="*/ 2 w 2"/>
                    <a:gd name="T9" fmla="*/ 1 h 1"/>
                    <a:gd name="T10" fmla="*/ 1 w 2"/>
                    <a:gd name="T11" fmla="*/ 1 h 1"/>
                    <a:gd name="T12" fmla="*/ 1 w 2"/>
                    <a:gd name="T13" fmla="*/ 0 h 1"/>
                    <a:gd name="T14" fmla="*/ 0 w 2"/>
                    <a:gd name="T1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67" name="Freeform 214"/>
                <p:cNvSpPr>
                  <a:spLocks/>
                </p:cNvSpPr>
                <p:nvPr/>
              </p:nvSpPr>
              <p:spPr bwMode="auto">
                <a:xfrm>
                  <a:off x="3175" y="2179"/>
                  <a:ext cx="2" cy="3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0 h 1"/>
                    <a:gd name="T4" fmla="*/ 1 w 1"/>
                    <a:gd name="T5" fmla="*/ 0 h 1"/>
                    <a:gd name="T6" fmla="*/ 1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1" y="0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68" name="Freeform 215"/>
                <p:cNvSpPr>
                  <a:spLocks/>
                </p:cNvSpPr>
                <p:nvPr/>
              </p:nvSpPr>
              <p:spPr bwMode="auto">
                <a:xfrm>
                  <a:off x="3164" y="2171"/>
                  <a:ext cx="8" cy="3"/>
                </a:xfrm>
                <a:custGeom>
                  <a:avLst/>
                  <a:gdLst>
                    <a:gd name="T0" fmla="*/ 1 w 3"/>
                    <a:gd name="T1" fmla="*/ 0 h 1"/>
                    <a:gd name="T2" fmla="*/ 1 w 3"/>
                    <a:gd name="T3" fmla="*/ 0 h 1"/>
                    <a:gd name="T4" fmla="*/ 2 w 3"/>
                    <a:gd name="T5" fmla="*/ 0 h 1"/>
                    <a:gd name="T6" fmla="*/ 3 w 3"/>
                    <a:gd name="T7" fmla="*/ 1 h 1"/>
                    <a:gd name="T8" fmla="*/ 2 w 3"/>
                    <a:gd name="T9" fmla="*/ 0 h 1"/>
                    <a:gd name="T10" fmla="*/ 1 w 3"/>
                    <a:gd name="T11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1">
                      <a:moveTo>
                        <a:pt x="1" y="0"/>
                      </a:move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2" y="1"/>
                        <a:pt x="3" y="1"/>
                        <a:pt x="3" y="1"/>
                      </a:cubicBezTo>
                      <a:cubicBezTo>
                        <a:pt x="3" y="0"/>
                        <a:pt x="2" y="1"/>
                        <a:pt x="2" y="0"/>
                      </a:cubicBezTo>
                      <a:cubicBezTo>
                        <a:pt x="2" y="0"/>
                        <a:pt x="1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69" name="Freeform 216"/>
                <p:cNvSpPr>
                  <a:spLocks/>
                </p:cNvSpPr>
                <p:nvPr/>
              </p:nvSpPr>
              <p:spPr bwMode="auto">
                <a:xfrm>
                  <a:off x="3153" y="2169"/>
                  <a:ext cx="6" cy="5"/>
                </a:xfrm>
                <a:custGeom>
                  <a:avLst/>
                  <a:gdLst>
                    <a:gd name="T0" fmla="*/ 1 w 2"/>
                    <a:gd name="T1" fmla="*/ 0 h 2"/>
                    <a:gd name="T2" fmla="*/ 1 w 2"/>
                    <a:gd name="T3" fmla="*/ 1 h 2"/>
                    <a:gd name="T4" fmla="*/ 1 w 2"/>
                    <a:gd name="T5" fmla="*/ 1 h 2"/>
                    <a:gd name="T6" fmla="*/ 0 w 2"/>
                    <a:gd name="T7" fmla="*/ 2 h 2"/>
                    <a:gd name="T8" fmla="*/ 0 w 2"/>
                    <a:gd name="T9" fmla="*/ 2 h 2"/>
                    <a:gd name="T10" fmla="*/ 1 w 2"/>
                    <a:gd name="T11" fmla="*/ 1 h 2"/>
                    <a:gd name="T12" fmla="*/ 2 w 2"/>
                    <a:gd name="T13" fmla="*/ 1 h 2"/>
                    <a:gd name="T14" fmla="*/ 2 w 2"/>
                    <a:gd name="T15" fmla="*/ 0 h 2"/>
                    <a:gd name="T16" fmla="*/ 1 w 2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1" y="1"/>
                      </a:cubicBez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0"/>
                      </a:cubicBezTo>
                      <a:cubicBezTo>
                        <a:pt x="2" y="0"/>
                        <a:pt x="1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70" name="Freeform 217"/>
                <p:cNvSpPr>
                  <a:spLocks/>
                </p:cNvSpPr>
                <p:nvPr/>
              </p:nvSpPr>
              <p:spPr bwMode="auto">
                <a:xfrm>
                  <a:off x="3151" y="2166"/>
                  <a:ext cx="2" cy="5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1 h 2"/>
                    <a:gd name="T4" fmla="*/ 1 w 1"/>
                    <a:gd name="T5" fmla="*/ 1 h 2"/>
                    <a:gd name="T6" fmla="*/ 0 w 1"/>
                    <a:gd name="T7" fmla="*/ 2 h 2"/>
                    <a:gd name="T8" fmla="*/ 0 w 1"/>
                    <a:gd name="T9" fmla="*/ 1 h 2"/>
                    <a:gd name="T10" fmla="*/ 0 w 1"/>
                    <a:gd name="T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0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71" name="Freeform 218"/>
                <p:cNvSpPr>
                  <a:spLocks/>
                </p:cNvSpPr>
                <p:nvPr/>
              </p:nvSpPr>
              <p:spPr bwMode="auto">
                <a:xfrm>
                  <a:off x="3140" y="2163"/>
                  <a:ext cx="3" cy="3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1 w 1"/>
                    <a:gd name="T5" fmla="*/ 1 h 1"/>
                    <a:gd name="T6" fmla="*/ 1 w 1"/>
                    <a:gd name="T7" fmla="*/ 0 h 1"/>
                    <a:gd name="T8" fmla="*/ 1 w 1"/>
                    <a:gd name="T9" fmla="*/ 0 h 1"/>
                    <a:gd name="T10" fmla="*/ 0 w 1"/>
                    <a:gd name="T11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72" name="Freeform 219"/>
                <p:cNvSpPr>
                  <a:spLocks/>
                </p:cNvSpPr>
                <p:nvPr/>
              </p:nvSpPr>
              <p:spPr bwMode="auto">
                <a:xfrm>
                  <a:off x="3066" y="2142"/>
                  <a:ext cx="2" cy="3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1 w 1"/>
                    <a:gd name="T5" fmla="*/ 1 h 1"/>
                    <a:gd name="T6" fmla="*/ 0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73" name="Freeform 220"/>
                <p:cNvSpPr>
                  <a:spLocks/>
                </p:cNvSpPr>
                <p:nvPr/>
              </p:nvSpPr>
              <p:spPr bwMode="auto">
                <a:xfrm>
                  <a:off x="3156" y="2161"/>
                  <a:ext cx="3" cy="2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1 h 1"/>
                    <a:gd name="T4" fmla="*/ 1 w 1"/>
                    <a:gd name="T5" fmla="*/ 1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1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74" name="Freeform 221"/>
                <p:cNvSpPr>
                  <a:spLocks/>
                </p:cNvSpPr>
                <p:nvPr/>
              </p:nvSpPr>
              <p:spPr bwMode="auto">
                <a:xfrm>
                  <a:off x="3137" y="2155"/>
                  <a:ext cx="6" cy="8"/>
                </a:xfrm>
                <a:custGeom>
                  <a:avLst/>
                  <a:gdLst>
                    <a:gd name="T0" fmla="*/ 0 w 2"/>
                    <a:gd name="T1" fmla="*/ 0 h 3"/>
                    <a:gd name="T2" fmla="*/ 1 w 2"/>
                    <a:gd name="T3" fmla="*/ 1 h 3"/>
                    <a:gd name="T4" fmla="*/ 1 w 2"/>
                    <a:gd name="T5" fmla="*/ 2 h 3"/>
                    <a:gd name="T6" fmla="*/ 1 w 2"/>
                    <a:gd name="T7" fmla="*/ 2 h 3"/>
                    <a:gd name="T8" fmla="*/ 2 w 2"/>
                    <a:gd name="T9" fmla="*/ 2 h 3"/>
                    <a:gd name="T10" fmla="*/ 1 w 2"/>
                    <a:gd name="T11" fmla="*/ 1 h 3"/>
                    <a:gd name="T12" fmla="*/ 1 w 2"/>
                    <a:gd name="T13" fmla="*/ 1 h 3"/>
                    <a:gd name="T14" fmla="*/ 0 w 2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3">
                      <a:moveTo>
                        <a:pt x="0" y="0"/>
                      </a:move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3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0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75" name="Freeform 222"/>
                <p:cNvSpPr>
                  <a:spLocks/>
                </p:cNvSpPr>
                <p:nvPr/>
              </p:nvSpPr>
              <p:spPr bwMode="auto">
                <a:xfrm>
                  <a:off x="3129" y="2155"/>
                  <a:ext cx="6" cy="6"/>
                </a:xfrm>
                <a:custGeom>
                  <a:avLst/>
                  <a:gdLst>
                    <a:gd name="T0" fmla="*/ 0 w 2"/>
                    <a:gd name="T1" fmla="*/ 1 h 2"/>
                    <a:gd name="T2" fmla="*/ 1 w 2"/>
                    <a:gd name="T3" fmla="*/ 1 h 2"/>
                    <a:gd name="T4" fmla="*/ 1 w 2"/>
                    <a:gd name="T5" fmla="*/ 2 h 2"/>
                    <a:gd name="T6" fmla="*/ 2 w 2"/>
                    <a:gd name="T7" fmla="*/ 1 h 2"/>
                    <a:gd name="T8" fmla="*/ 1 w 2"/>
                    <a:gd name="T9" fmla="*/ 1 h 2"/>
                    <a:gd name="T10" fmla="*/ 0 w 2"/>
                    <a:gd name="T11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76" name="Freeform 223"/>
                <p:cNvSpPr>
                  <a:spLocks/>
                </p:cNvSpPr>
                <p:nvPr/>
              </p:nvSpPr>
              <p:spPr bwMode="auto">
                <a:xfrm>
                  <a:off x="3132" y="2142"/>
                  <a:ext cx="5" cy="8"/>
                </a:xfrm>
                <a:custGeom>
                  <a:avLst/>
                  <a:gdLst>
                    <a:gd name="T0" fmla="*/ 0 w 2"/>
                    <a:gd name="T1" fmla="*/ 0 h 3"/>
                    <a:gd name="T2" fmla="*/ 1 w 2"/>
                    <a:gd name="T3" fmla="*/ 1 h 3"/>
                    <a:gd name="T4" fmla="*/ 1 w 2"/>
                    <a:gd name="T5" fmla="*/ 2 h 3"/>
                    <a:gd name="T6" fmla="*/ 2 w 2"/>
                    <a:gd name="T7" fmla="*/ 2 h 3"/>
                    <a:gd name="T8" fmla="*/ 1 w 2"/>
                    <a:gd name="T9" fmla="*/ 3 h 3"/>
                    <a:gd name="T10" fmla="*/ 2 w 2"/>
                    <a:gd name="T11" fmla="*/ 3 h 3"/>
                    <a:gd name="T12" fmla="*/ 2 w 2"/>
                    <a:gd name="T13" fmla="*/ 2 h 3"/>
                    <a:gd name="T14" fmla="*/ 1 w 2"/>
                    <a:gd name="T15" fmla="*/ 1 h 3"/>
                    <a:gd name="T16" fmla="*/ 1 w 2"/>
                    <a:gd name="T17" fmla="*/ 1 h 3"/>
                    <a:gd name="T18" fmla="*/ 0 w 2"/>
                    <a:gd name="T19" fmla="*/ 0 h 3"/>
                    <a:gd name="T20" fmla="*/ 0 w 2"/>
                    <a:gd name="T2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" h="3">
                      <a:moveTo>
                        <a:pt x="0" y="0"/>
                      </a:move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2"/>
                        <a:pt x="2" y="2"/>
                        <a:pt x="2" y="2"/>
                      </a:cubicBezTo>
                      <a:cubicBezTo>
                        <a:pt x="2" y="3"/>
                        <a:pt x="1" y="3"/>
                        <a:pt x="1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77" name="Freeform 224"/>
                <p:cNvSpPr>
                  <a:spLocks/>
                </p:cNvSpPr>
                <p:nvPr/>
              </p:nvSpPr>
              <p:spPr bwMode="auto">
                <a:xfrm>
                  <a:off x="3121" y="2134"/>
                  <a:ext cx="8" cy="11"/>
                </a:xfrm>
                <a:custGeom>
                  <a:avLst/>
                  <a:gdLst>
                    <a:gd name="T0" fmla="*/ 0 w 3"/>
                    <a:gd name="T1" fmla="*/ 0 h 4"/>
                    <a:gd name="T2" fmla="*/ 1 w 3"/>
                    <a:gd name="T3" fmla="*/ 0 h 4"/>
                    <a:gd name="T4" fmla="*/ 2 w 3"/>
                    <a:gd name="T5" fmla="*/ 1 h 4"/>
                    <a:gd name="T6" fmla="*/ 2 w 3"/>
                    <a:gd name="T7" fmla="*/ 1 h 4"/>
                    <a:gd name="T8" fmla="*/ 2 w 3"/>
                    <a:gd name="T9" fmla="*/ 2 h 4"/>
                    <a:gd name="T10" fmla="*/ 1 w 3"/>
                    <a:gd name="T11" fmla="*/ 2 h 4"/>
                    <a:gd name="T12" fmla="*/ 1 w 3"/>
                    <a:gd name="T13" fmla="*/ 3 h 4"/>
                    <a:gd name="T14" fmla="*/ 2 w 3"/>
                    <a:gd name="T15" fmla="*/ 3 h 4"/>
                    <a:gd name="T16" fmla="*/ 2 w 3"/>
                    <a:gd name="T17" fmla="*/ 3 h 4"/>
                    <a:gd name="T18" fmla="*/ 2 w 3"/>
                    <a:gd name="T19" fmla="*/ 2 h 4"/>
                    <a:gd name="T20" fmla="*/ 2 w 3"/>
                    <a:gd name="T21" fmla="*/ 2 h 4"/>
                    <a:gd name="T22" fmla="*/ 2 w 3"/>
                    <a:gd name="T23" fmla="*/ 1 h 4"/>
                    <a:gd name="T24" fmla="*/ 1 w 3"/>
                    <a:gd name="T25" fmla="*/ 0 h 4"/>
                    <a:gd name="T26" fmla="*/ 1 w 3"/>
                    <a:gd name="T27" fmla="*/ 0 h 4"/>
                    <a:gd name="T28" fmla="*/ 0 w 3"/>
                    <a:gd name="T2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" h="4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4"/>
                        <a:pt x="2" y="4"/>
                        <a:pt x="2" y="3"/>
                      </a:cubicBezTo>
                      <a:cubicBezTo>
                        <a:pt x="2" y="3"/>
                        <a:pt x="2" y="3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1"/>
                        <a:pt x="3" y="1"/>
                        <a:pt x="2" y="1"/>
                      </a:cubicBezTo>
                      <a:cubicBezTo>
                        <a:pt x="2" y="1"/>
                        <a:pt x="2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78" name="Freeform 225"/>
                <p:cNvSpPr>
                  <a:spLocks/>
                </p:cNvSpPr>
                <p:nvPr/>
              </p:nvSpPr>
              <p:spPr bwMode="auto">
                <a:xfrm>
                  <a:off x="3111" y="2123"/>
                  <a:ext cx="2" cy="3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1 h 1"/>
                    <a:gd name="T4" fmla="*/ 1 w 1"/>
                    <a:gd name="T5" fmla="*/ 1 h 1"/>
                    <a:gd name="T6" fmla="*/ 1 w 1"/>
                    <a:gd name="T7" fmla="*/ 0 h 1"/>
                    <a:gd name="T8" fmla="*/ 0 w 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79" name="Freeform 226"/>
                <p:cNvSpPr>
                  <a:spLocks/>
                </p:cNvSpPr>
                <p:nvPr/>
              </p:nvSpPr>
              <p:spPr bwMode="auto">
                <a:xfrm>
                  <a:off x="3111" y="2115"/>
                  <a:ext cx="5" cy="8"/>
                </a:xfrm>
                <a:custGeom>
                  <a:avLst/>
                  <a:gdLst>
                    <a:gd name="T0" fmla="*/ 0 w 2"/>
                    <a:gd name="T1" fmla="*/ 0 h 3"/>
                    <a:gd name="T2" fmla="*/ 0 w 2"/>
                    <a:gd name="T3" fmla="*/ 0 h 3"/>
                    <a:gd name="T4" fmla="*/ 1 w 2"/>
                    <a:gd name="T5" fmla="*/ 1 h 3"/>
                    <a:gd name="T6" fmla="*/ 1 w 2"/>
                    <a:gd name="T7" fmla="*/ 1 h 3"/>
                    <a:gd name="T8" fmla="*/ 1 w 2"/>
                    <a:gd name="T9" fmla="*/ 2 h 3"/>
                    <a:gd name="T10" fmla="*/ 1 w 2"/>
                    <a:gd name="T11" fmla="*/ 3 h 3"/>
                    <a:gd name="T12" fmla="*/ 2 w 2"/>
                    <a:gd name="T13" fmla="*/ 3 h 3"/>
                    <a:gd name="T14" fmla="*/ 2 w 2"/>
                    <a:gd name="T15" fmla="*/ 2 h 3"/>
                    <a:gd name="T16" fmla="*/ 2 w 2"/>
                    <a:gd name="T17" fmla="*/ 1 h 3"/>
                    <a:gd name="T18" fmla="*/ 1 w 2"/>
                    <a:gd name="T19" fmla="*/ 1 h 3"/>
                    <a:gd name="T20" fmla="*/ 1 w 2"/>
                    <a:gd name="T21" fmla="*/ 1 h 3"/>
                    <a:gd name="T22" fmla="*/ 1 w 2"/>
                    <a:gd name="T23" fmla="*/ 0 h 3"/>
                    <a:gd name="T24" fmla="*/ 0 w 2"/>
                    <a:gd name="T25" fmla="*/ 0 h 3"/>
                    <a:gd name="T26" fmla="*/ 0 w 2"/>
                    <a:gd name="T2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" h="3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1" y="3"/>
                        <a:pt x="2" y="3"/>
                        <a:pt x="2" y="3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1"/>
                      </a:cubicBezTo>
                      <a:cubicBezTo>
                        <a:pt x="2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80" name="Freeform 227"/>
                <p:cNvSpPr>
                  <a:spLocks/>
                </p:cNvSpPr>
                <p:nvPr/>
              </p:nvSpPr>
              <p:spPr bwMode="auto">
                <a:xfrm>
                  <a:off x="3105" y="2113"/>
                  <a:ext cx="3" cy="2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1 h 1"/>
                    <a:gd name="T4" fmla="*/ 1 w 1"/>
                    <a:gd name="T5" fmla="*/ 1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81" name="Freeform 228"/>
                <p:cNvSpPr>
                  <a:spLocks/>
                </p:cNvSpPr>
                <p:nvPr/>
              </p:nvSpPr>
              <p:spPr bwMode="auto">
                <a:xfrm>
                  <a:off x="3095" y="2115"/>
                  <a:ext cx="10" cy="6"/>
                </a:xfrm>
                <a:custGeom>
                  <a:avLst/>
                  <a:gdLst>
                    <a:gd name="T0" fmla="*/ 0 w 4"/>
                    <a:gd name="T1" fmla="*/ 1 h 2"/>
                    <a:gd name="T2" fmla="*/ 0 w 4"/>
                    <a:gd name="T3" fmla="*/ 2 h 2"/>
                    <a:gd name="T4" fmla="*/ 1 w 4"/>
                    <a:gd name="T5" fmla="*/ 1 h 2"/>
                    <a:gd name="T6" fmla="*/ 2 w 4"/>
                    <a:gd name="T7" fmla="*/ 1 h 2"/>
                    <a:gd name="T8" fmla="*/ 3 w 4"/>
                    <a:gd name="T9" fmla="*/ 1 h 2"/>
                    <a:gd name="T10" fmla="*/ 3 w 4"/>
                    <a:gd name="T11" fmla="*/ 0 h 2"/>
                    <a:gd name="T12" fmla="*/ 2 w 4"/>
                    <a:gd name="T13" fmla="*/ 0 h 2"/>
                    <a:gd name="T14" fmla="*/ 2 w 4"/>
                    <a:gd name="T15" fmla="*/ 1 h 2"/>
                    <a:gd name="T16" fmla="*/ 1 w 4"/>
                    <a:gd name="T17" fmla="*/ 0 h 2"/>
                    <a:gd name="T18" fmla="*/ 0 w 4"/>
                    <a:gd name="T1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2">
                      <a:moveTo>
                        <a:pt x="0" y="1"/>
                      </a:move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1" y="2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4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2" y="0"/>
                        <a:pt x="2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82" name="Freeform 229"/>
                <p:cNvSpPr>
                  <a:spLocks/>
                </p:cNvSpPr>
                <p:nvPr/>
              </p:nvSpPr>
              <p:spPr bwMode="auto">
                <a:xfrm>
                  <a:off x="3105" y="2150"/>
                  <a:ext cx="6" cy="8"/>
                </a:xfrm>
                <a:custGeom>
                  <a:avLst/>
                  <a:gdLst>
                    <a:gd name="T0" fmla="*/ 1 w 2"/>
                    <a:gd name="T1" fmla="*/ 0 h 3"/>
                    <a:gd name="T2" fmla="*/ 1 w 2"/>
                    <a:gd name="T3" fmla="*/ 1 h 3"/>
                    <a:gd name="T4" fmla="*/ 1 w 2"/>
                    <a:gd name="T5" fmla="*/ 2 h 3"/>
                    <a:gd name="T6" fmla="*/ 2 w 2"/>
                    <a:gd name="T7" fmla="*/ 1 h 3"/>
                    <a:gd name="T8" fmla="*/ 1 w 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3">
                      <a:moveTo>
                        <a:pt x="1" y="0"/>
                      </a:move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2"/>
                        <a:pt x="1" y="3"/>
                        <a:pt x="1" y="2"/>
                      </a:cubicBezTo>
                      <a:cubicBezTo>
                        <a:pt x="1" y="2"/>
                        <a:pt x="2" y="2"/>
                        <a:pt x="2" y="1"/>
                      </a:cubicBezTo>
                      <a:cubicBezTo>
                        <a:pt x="2" y="0"/>
                        <a:pt x="1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83" name="Freeform 230"/>
                <p:cNvSpPr>
                  <a:spLocks/>
                </p:cNvSpPr>
                <p:nvPr/>
              </p:nvSpPr>
              <p:spPr bwMode="auto">
                <a:xfrm>
                  <a:off x="3100" y="2137"/>
                  <a:ext cx="8" cy="13"/>
                </a:xfrm>
                <a:custGeom>
                  <a:avLst/>
                  <a:gdLst>
                    <a:gd name="T0" fmla="*/ 1 w 3"/>
                    <a:gd name="T1" fmla="*/ 0 h 5"/>
                    <a:gd name="T2" fmla="*/ 1 w 3"/>
                    <a:gd name="T3" fmla="*/ 1 h 5"/>
                    <a:gd name="T4" fmla="*/ 0 w 3"/>
                    <a:gd name="T5" fmla="*/ 2 h 5"/>
                    <a:gd name="T6" fmla="*/ 0 w 3"/>
                    <a:gd name="T7" fmla="*/ 3 h 5"/>
                    <a:gd name="T8" fmla="*/ 1 w 3"/>
                    <a:gd name="T9" fmla="*/ 4 h 5"/>
                    <a:gd name="T10" fmla="*/ 2 w 3"/>
                    <a:gd name="T11" fmla="*/ 4 h 5"/>
                    <a:gd name="T12" fmla="*/ 3 w 3"/>
                    <a:gd name="T13" fmla="*/ 3 h 5"/>
                    <a:gd name="T14" fmla="*/ 2 w 3"/>
                    <a:gd name="T15" fmla="*/ 2 h 5"/>
                    <a:gd name="T16" fmla="*/ 1 w 3"/>
                    <a:gd name="T1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5">
                      <a:moveTo>
                        <a:pt x="1" y="0"/>
                      </a:move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4"/>
                        <a:pt x="1" y="4"/>
                        <a:pt x="1" y="4"/>
                      </a:cubicBezTo>
                      <a:cubicBezTo>
                        <a:pt x="1" y="5"/>
                        <a:pt x="2" y="4"/>
                        <a:pt x="2" y="4"/>
                      </a:cubicBezTo>
                      <a:cubicBezTo>
                        <a:pt x="3" y="4"/>
                        <a:pt x="3" y="4"/>
                        <a:pt x="3" y="3"/>
                      </a:cubicBezTo>
                      <a:cubicBezTo>
                        <a:pt x="3" y="2"/>
                        <a:pt x="3" y="2"/>
                        <a:pt x="2" y="2"/>
                      </a:cubicBezTo>
                      <a:cubicBezTo>
                        <a:pt x="2" y="1"/>
                        <a:pt x="2" y="1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84" name="Freeform 231"/>
                <p:cNvSpPr>
                  <a:spLocks noEditPoints="1"/>
                </p:cNvSpPr>
                <p:nvPr/>
              </p:nvSpPr>
              <p:spPr bwMode="auto">
                <a:xfrm>
                  <a:off x="1961" y="1400"/>
                  <a:ext cx="478" cy="356"/>
                </a:xfrm>
                <a:custGeom>
                  <a:avLst/>
                  <a:gdLst>
                    <a:gd name="T0" fmla="*/ 162 w 180"/>
                    <a:gd name="T1" fmla="*/ 95 h 134"/>
                    <a:gd name="T2" fmla="*/ 146 w 180"/>
                    <a:gd name="T3" fmla="*/ 92 h 134"/>
                    <a:gd name="T4" fmla="*/ 128 w 180"/>
                    <a:gd name="T5" fmla="*/ 84 h 134"/>
                    <a:gd name="T6" fmla="*/ 82 w 180"/>
                    <a:gd name="T7" fmla="*/ 7 h 134"/>
                    <a:gd name="T8" fmla="*/ 61 w 180"/>
                    <a:gd name="T9" fmla="*/ 3 h 134"/>
                    <a:gd name="T10" fmla="*/ 52 w 180"/>
                    <a:gd name="T11" fmla="*/ 1 h 134"/>
                    <a:gd name="T12" fmla="*/ 35 w 180"/>
                    <a:gd name="T13" fmla="*/ 9 h 134"/>
                    <a:gd name="T14" fmla="*/ 13 w 180"/>
                    <a:gd name="T15" fmla="*/ 23 h 134"/>
                    <a:gd name="T16" fmla="*/ 25 w 180"/>
                    <a:gd name="T17" fmla="*/ 37 h 134"/>
                    <a:gd name="T18" fmla="*/ 35 w 180"/>
                    <a:gd name="T19" fmla="*/ 42 h 134"/>
                    <a:gd name="T20" fmla="*/ 25 w 180"/>
                    <a:gd name="T21" fmla="*/ 46 h 134"/>
                    <a:gd name="T22" fmla="*/ 11 w 180"/>
                    <a:gd name="T23" fmla="*/ 45 h 134"/>
                    <a:gd name="T24" fmla="*/ 8 w 180"/>
                    <a:gd name="T25" fmla="*/ 52 h 134"/>
                    <a:gd name="T26" fmla="*/ 25 w 180"/>
                    <a:gd name="T27" fmla="*/ 58 h 134"/>
                    <a:gd name="T28" fmla="*/ 33 w 180"/>
                    <a:gd name="T29" fmla="*/ 64 h 134"/>
                    <a:gd name="T30" fmla="*/ 15 w 180"/>
                    <a:gd name="T31" fmla="*/ 71 h 134"/>
                    <a:gd name="T32" fmla="*/ 9 w 180"/>
                    <a:gd name="T33" fmla="*/ 79 h 134"/>
                    <a:gd name="T34" fmla="*/ 14 w 180"/>
                    <a:gd name="T35" fmla="*/ 81 h 134"/>
                    <a:gd name="T36" fmla="*/ 20 w 180"/>
                    <a:gd name="T37" fmla="*/ 85 h 134"/>
                    <a:gd name="T38" fmla="*/ 22 w 180"/>
                    <a:gd name="T39" fmla="*/ 91 h 134"/>
                    <a:gd name="T40" fmla="*/ 29 w 180"/>
                    <a:gd name="T41" fmla="*/ 91 h 134"/>
                    <a:gd name="T42" fmla="*/ 35 w 180"/>
                    <a:gd name="T43" fmla="*/ 97 h 134"/>
                    <a:gd name="T44" fmla="*/ 49 w 180"/>
                    <a:gd name="T45" fmla="*/ 98 h 134"/>
                    <a:gd name="T46" fmla="*/ 47 w 180"/>
                    <a:gd name="T47" fmla="*/ 108 h 134"/>
                    <a:gd name="T48" fmla="*/ 31 w 180"/>
                    <a:gd name="T49" fmla="*/ 118 h 134"/>
                    <a:gd name="T50" fmla="*/ 30 w 180"/>
                    <a:gd name="T51" fmla="*/ 122 h 134"/>
                    <a:gd name="T52" fmla="*/ 44 w 180"/>
                    <a:gd name="T53" fmla="*/ 117 h 134"/>
                    <a:gd name="T54" fmla="*/ 64 w 180"/>
                    <a:gd name="T55" fmla="*/ 101 h 134"/>
                    <a:gd name="T56" fmla="*/ 69 w 180"/>
                    <a:gd name="T57" fmla="*/ 90 h 134"/>
                    <a:gd name="T58" fmla="*/ 77 w 180"/>
                    <a:gd name="T59" fmla="*/ 82 h 134"/>
                    <a:gd name="T60" fmla="*/ 88 w 180"/>
                    <a:gd name="T61" fmla="*/ 81 h 134"/>
                    <a:gd name="T62" fmla="*/ 80 w 180"/>
                    <a:gd name="T63" fmla="*/ 91 h 134"/>
                    <a:gd name="T64" fmla="*/ 86 w 180"/>
                    <a:gd name="T65" fmla="*/ 89 h 134"/>
                    <a:gd name="T66" fmla="*/ 94 w 180"/>
                    <a:gd name="T67" fmla="*/ 84 h 134"/>
                    <a:gd name="T68" fmla="*/ 95 w 180"/>
                    <a:gd name="T69" fmla="*/ 80 h 134"/>
                    <a:gd name="T70" fmla="*/ 103 w 180"/>
                    <a:gd name="T71" fmla="*/ 83 h 134"/>
                    <a:gd name="T72" fmla="*/ 125 w 180"/>
                    <a:gd name="T73" fmla="*/ 87 h 134"/>
                    <a:gd name="T74" fmla="*/ 135 w 180"/>
                    <a:gd name="T75" fmla="*/ 87 h 134"/>
                    <a:gd name="T76" fmla="*/ 150 w 180"/>
                    <a:gd name="T77" fmla="*/ 95 h 134"/>
                    <a:gd name="T78" fmla="*/ 152 w 180"/>
                    <a:gd name="T79" fmla="*/ 94 h 134"/>
                    <a:gd name="T80" fmla="*/ 154 w 180"/>
                    <a:gd name="T81" fmla="*/ 90 h 134"/>
                    <a:gd name="T82" fmla="*/ 163 w 180"/>
                    <a:gd name="T83" fmla="*/ 99 h 134"/>
                    <a:gd name="T84" fmla="*/ 167 w 180"/>
                    <a:gd name="T85" fmla="*/ 106 h 134"/>
                    <a:gd name="T86" fmla="*/ 176 w 180"/>
                    <a:gd name="T87" fmla="*/ 115 h 134"/>
                    <a:gd name="T88" fmla="*/ 20 w 180"/>
                    <a:gd name="T89" fmla="*/ 124 h 134"/>
                    <a:gd name="T90" fmla="*/ 12 w 180"/>
                    <a:gd name="T91" fmla="*/ 129 h 134"/>
                    <a:gd name="T92" fmla="*/ 27 w 180"/>
                    <a:gd name="T93" fmla="*/ 127 h 134"/>
                    <a:gd name="T94" fmla="*/ 65 w 180"/>
                    <a:gd name="T95" fmla="*/ 105 h 134"/>
                    <a:gd name="T96" fmla="*/ 75 w 180"/>
                    <a:gd name="T97" fmla="*/ 104 h 134"/>
                    <a:gd name="T98" fmla="*/ 72 w 180"/>
                    <a:gd name="T99" fmla="*/ 101 h 134"/>
                    <a:gd name="T100" fmla="*/ 68 w 180"/>
                    <a:gd name="T101" fmla="*/ 109 h 134"/>
                    <a:gd name="T102" fmla="*/ 156 w 180"/>
                    <a:gd name="T103" fmla="*/ 99 h 134"/>
                    <a:gd name="T104" fmla="*/ 154 w 180"/>
                    <a:gd name="T105" fmla="*/ 100 h 134"/>
                    <a:gd name="T106" fmla="*/ 158 w 180"/>
                    <a:gd name="T107" fmla="*/ 108 h 134"/>
                    <a:gd name="T108" fmla="*/ 159 w 180"/>
                    <a:gd name="T109" fmla="*/ 104 h 134"/>
                    <a:gd name="T110" fmla="*/ 166 w 180"/>
                    <a:gd name="T111" fmla="*/ 116 h 134"/>
                    <a:gd name="T112" fmla="*/ 169 w 180"/>
                    <a:gd name="T113" fmla="*/ 114 h 134"/>
                    <a:gd name="T114" fmla="*/ 174 w 180"/>
                    <a:gd name="T115" fmla="*/ 118 h 134"/>
                    <a:gd name="T116" fmla="*/ 160 w 180"/>
                    <a:gd name="T117" fmla="*/ 107 h 134"/>
                    <a:gd name="T118" fmla="*/ 160 w 180"/>
                    <a:gd name="T119" fmla="*/ 110 h 134"/>
                    <a:gd name="T120" fmla="*/ 166 w 180"/>
                    <a:gd name="T121" fmla="*/ 110 h 134"/>
                    <a:gd name="T122" fmla="*/ 173 w 180"/>
                    <a:gd name="T123" fmla="*/ 115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80" h="134">
                      <a:moveTo>
                        <a:pt x="177" y="120"/>
                      </a:moveTo>
                      <a:cubicBezTo>
                        <a:pt x="178" y="119"/>
                        <a:pt x="180" y="116"/>
                        <a:pt x="180" y="116"/>
                      </a:cubicBezTo>
                      <a:cubicBezTo>
                        <a:pt x="180" y="116"/>
                        <a:pt x="180" y="115"/>
                        <a:pt x="180" y="114"/>
                      </a:cubicBezTo>
                      <a:cubicBezTo>
                        <a:pt x="180" y="114"/>
                        <a:pt x="179" y="113"/>
                        <a:pt x="179" y="113"/>
                      </a:cubicBezTo>
                      <a:cubicBezTo>
                        <a:pt x="179" y="113"/>
                        <a:pt x="180" y="113"/>
                        <a:pt x="180" y="113"/>
                      </a:cubicBezTo>
                      <a:cubicBezTo>
                        <a:pt x="180" y="112"/>
                        <a:pt x="180" y="112"/>
                        <a:pt x="180" y="112"/>
                      </a:cubicBezTo>
                      <a:cubicBezTo>
                        <a:pt x="180" y="111"/>
                        <a:pt x="179" y="111"/>
                        <a:pt x="179" y="111"/>
                      </a:cubicBezTo>
                      <a:cubicBezTo>
                        <a:pt x="179" y="111"/>
                        <a:pt x="178" y="111"/>
                        <a:pt x="178" y="110"/>
                      </a:cubicBezTo>
                      <a:cubicBezTo>
                        <a:pt x="178" y="110"/>
                        <a:pt x="176" y="110"/>
                        <a:pt x="174" y="109"/>
                      </a:cubicBezTo>
                      <a:cubicBezTo>
                        <a:pt x="173" y="109"/>
                        <a:pt x="171" y="108"/>
                        <a:pt x="171" y="108"/>
                      </a:cubicBezTo>
                      <a:cubicBezTo>
                        <a:pt x="171" y="108"/>
                        <a:pt x="171" y="107"/>
                        <a:pt x="170" y="107"/>
                      </a:cubicBezTo>
                      <a:cubicBezTo>
                        <a:pt x="170" y="106"/>
                        <a:pt x="169" y="106"/>
                        <a:pt x="169" y="105"/>
                      </a:cubicBezTo>
                      <a:cubicBezTo>
                        <a:pt x="169" y="105"/>
                        <a:pt x="169" y="105"/>
                        <a:pt x="169" y="104"/>
                      </a:cubicBezTo>
                      <a:cubicBezTo>
                        <a:pt x="169" y="104"/>
                        <a:pt x="169" y="104"/>
                        <a:pt x="169" y="103"/>
                      </a:cubicBezTo>
                      <a:cubicBezTo>
                        <a:pt x="169" y="103"/>
                        <a:pt x="169" y="103"/>
                        <a:pt x="168" y="103"/>
                      </a:cubicBezTo>
                      <a:cubicBezTo>
                        <a:pt x="168" y="102"/>
                        <a:pt x="167" y="101"/>
                        <a:pt x="166" y="100"/>
                      </a:cubicBezTo>
                      <a:cubicBezTo>
                        <a:pt x="166" y="99"/>
                        <a:pt x="165" y="98"/>
                        <a:pt x="165" y="98"/>
                      </a:cubicBezTo>
                      <a:cubicBezTo>
                        <a:pt x="165" y="98"/>
                        <a:pt x="164" y="97"/>
                        <a:pt x="163" y="96"/>
                      </a:cubicBezTo>
                      <a:cubicBezTo>
                        <a:pt x="163" y="96"/>
                        <a:pt x="162" y="95"/>
                        <a:pt x="162" y="95"/>
                      </a:cubicBezTo>
                      <a:cubicBezTo>
                        <a:pt x="161" y="94"/>
                        <a:pt x="161" y="94"/>
                        <a:pt x="160" y="94"/>
                      </a:cubicBezTo>
                      <a:cubicBezTo>
                        <a:pt x="160" y="94"/>
                        <a:pt x="159" y="93"/>
                        <a:pt x="159" y="93"/>
                      </a:cubicBezTo>
                      <a:cubicBezTo>
                        <a:pt x="159" y="93"/>
                        <a:pt x="159" y="92"/>
                        <a:pt x="158" y="92"/>
                      </a:cubicBezTo>
                      <a:cubicBezTo>
                        <a:pt x="158" y="92"/>
                        <a:pt x="158" y="91"/>
                        <a:pt x="158" y="91"/>
                      </a:cubicBezTo>
                      <a:cubicBezTo>
                        <a:pt x="158" y="91"/>
                        <a:pt x="157" y="91"/>
                        <a:pt x="156" y="90"/>
                      </a:cubicBezTo>
                      <a:cubicBezTo>
                        <a:pt x="156" y="90"/>
                        <a:pt x="155" y="89"/>
                        <a:pt x="155" y="89"/>
                      </a:cubicBezTo>
                      <a:cubicBezTo>
                        <a:pt x="155" y="89"/>
                        <a:pt x="154" y="88"/>
                        <a:pt x="154" y="88"/>
                      </a:cubicBezTo>
                      <a:cubicBezTo>
                        <a:pt x="153" y="88"/>
                        <a:pt x="153" y="87"/>
                        <a:pt x="153" y="87"/>
                      </a:cubicBezTo>
                      <a:cubicBezTo>
                        <a:pt x="153" y="88"/>
                        <a:pt x="152" y="88"/>
                        <a:pt x="152" y="88"/>
                      </a:cubicBezTo>
                      <a:cubicBezTo>
                        <a:pt x="151" y="88"/>
                        <a:pt x="151" y="88"/>
                        <a:pt x="151" y="88"/>
                      </a:cubicBezTo>
                      <a:cubicBezTo>
                        <a:pt x="151" y="88"/>
                        <a:pt x="150" y="88"/>
                        <a:pt x="150" y="89"/>
                      </a:cubicBezTo>
                      <a:cubicBezTo>
                        <a:pt x="150" y="89"/>
                        <a:pt x="150" y="89"/>
                        <a:pt x="150" y="89"/>
                      </a:cubicBezTo>
                      <a:cubicBezTo>
                        <a:pt x="150" y="89"/>
                        <a:pt x="150" y="90"/>
                        <a:pt x="149" y="90"/>
                      </a:cubicBezTo>
                      <a:cubicBezTo>
                        <a:pt x="149" y="90"/>
                        <a:pt x="149" y="90"/>
                        <a:pt x="149" y="90"/>
                      </a:cubicBezTo>
                      <a:cubicBezTo>
                        <a:pt x="149" y="90"/>
                        <a:pt x="149" y="90"/>
                        <a:pt x="149" y="90"/>
                      </a:cubicBezTo>
                      <a:cubicBezTo>
                        <a:pt x="149" y="90"/>
                        <a:pt x="149" y="91"/>
                        <a:pt x="149" y="91"/>
                      </a:cubicBezTo>
                      <a:cubicBezTo>
                        <a:pt x="148" y="92"/>
                        <a:pt x="148" y="92"/>
                        <a:pt x="147" y="92"/>
                      </a:cubicBezTo>
                      <a:cubicBezTo>
                        <a:pt x="147" y="92"/>
                        <a:pt x="147" y="92"/>
                        <a:pt x="147" y="92"/>
                      </a:cubicBezTo>
                      <a:cubicBezTo>
                        <a:pt x="146" y="92"/>
                        <a:pt x="146" y="92"/>
                        <a:pt x="146" y="92"/>
                      </a:cubicBezTo>
                      <a:cubicBezTo>
                        <a:pt x="146" y="93"/>
                        <a:pt x="146" y="93"/>
                        <a:pt x="146" y="93"/>
                      </a:cubicBezTo>
                      <a:cubicBezTo>
                        <a:pt x="145" y="93"/>
                        <a:pt x="145" y="93"/>
                        <a:pt x="145" y="93"/>
                      </a:cubicBezTo>
                      <a:cubicBezTo>
                        <a:pt x="145" y="93"/>
                        <a:pt x="145" y="93"/>
                        <a:pt x="144" y="93"/>
                      </a:cubicBezTo>
                      <a:cubicBezTo>
                        <a:pt x="144" y="93"/>
                        <a:pt x="144" y="93"/>
                        <a:pt x="144" y="93"/>
                      </a:cubicBezTo>
                      <a:cubicBezTo>
                        <a:pt x="144" y="93"/>
                        <a:pt x="144" y="93"/>
                        <a:pt x="144" y="93"/>
                      </a:cubicBezTo>
                      <a:cubicBezTo>
                        <a:pt x="144" y="93"/>
                        <a:pt x="144" y="92"/>
                        <a:pt x="143" y="92"/>
                      </a:cubicBezTo>
                      <a:cubicBezTo>
                        <a:pt x="143" y="91"/>
                        <a:pt x="143" y="91"/>
                        <a:pt x="143" y="91"/>
                      </a:cubicBezTo>
                      <a:cubicBezTo>
                        <a:pt x="143" y="91"/>
                        <a:pt x="142" y="90"/>
                        <a:pt x="141" y="89"/>
                      </a:cubicBezTo>
                      <a:cubicBezTo>
                        <a:pt x="141" y="89"/>
                        <a:pt x="140" y="88"/>
                        <a:pt x="139" y="88"/>
                      </a:cubicBezTo>
                      <a:cubicBezTo>
                        <a:pt x="139" y="87"/>
                        <a:pt x="138" y="87"/>
                        <a:pt x="137" y="86"/>
                      </a:cubicBezTo>
                      <a:cubicBezTo>
                        <a:pt x="137" y="86"/>
                        <a:pt x="136" y="85"/>
                        <a:pt x="136" y="85"/>
                      </a:cubicBezTo>
                      <a:cubicBezTo>
                        <a:pt x="136" y="85"/>
                        <a:pt x="136" y="85"/>
                        <a:pt x="136" y="85"/>
                      </a:cubicBezTo>
                      <a:cubicBezTo>
                        <a:pt x="136" y="84"/>
                        <a:pt x="136" y="84"/>
                        <a:pt x="136" y="84"/>
                      </a:cubicBezTo>
                      <a:cubicBezTo>
                        <a:pt x="136" y="84"/>
                        <a:pt x="135" y="84"/>
                        <a:pt x="135" y="84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3" y="84"/>
                        <a:pt x="132" y="85"/>
                        <a:pt x="132" y="85"/>
                      </a:cubicBezTo>
                      <a:cubicBezTo>
                        <a:pt x="132" y="85"/>
                        <a:pt x="132" y="85"/>
                        <a:pt x="132" y="85"/>
                      </a:cubicBezTo>
                      <a:cubicBezTo>
                        <a:pt x="132" y="85"/>
                        <a:pt x="132" y="85"/>
                        <a:pt x="132" y="85"/>
                      </a:cubicBezTo>
                      <a:cubicBezTo>
                        <a:pt x="128" y="84"/>
                        <a:pt x="128" y="84"/>
                        <a:pt x="128" y="84"/>
                      </a:cubicBezTo>
                      <a:cubicBezTo>
                        <a:pt x="127" y="84"/>
                        <a:pt x="127" y="84"/>
                        <a:pt x="127" y="84"/>
                      </a:cubicBezTo>
                      <a:cubicBezTo>
                        <a:pt x="127" y="84"/>
                        <a:pt x="127" y="84"/>
                        <a:pt x="127" y="84"/>
                      </a:cubicBezTo>
                      <a:cubicBezTo>
                        <a:pt x="125" y="13"/>
                        <a:pt x="125" y="13"/>
                        <a:pt x="125" y="13"/>
                      </a:cubicBezTo>
                      <a:cubicBezTo>
                        <a:pt x="125" y="13"/>
                        <a:pt x="125" y="13"/>
                        <a:pt x="125" y="13"/>
                      </a:cubicBezTo>
                      <a:cubicBezTo>
                        <a:pt x="124" y="12"/>
                        <a:pt x="121" y="12"/>
                        <a:pt x="121" y="11"/>
                      </a:cubicBezTo>
                      <a:cubicBezTo>
                        <a:pt x="121" y="11"/>
                        <a:pt x="120" y="11"/>
                        <a:pt x="119" y="11"/>
                      </a:cubicBezTo>
                      <a:cubicBezTo>
                        <a:pt x="117" y="10"/>
                        <a:pt x="117" y="10"/>
                        <a:pt x="116" y="10"/>
                      </a:cubicBezTo>
                      <a:cubicBezTo>
                        <a:pt x="115" y="10"/>
                        <a:pt x="114" y="10"/>
                        <a:pt x="112" y="10"/>
                      </a:cubicBezTo>
                      <a:cubicBezTo>
                        <a:pt x="110" y="10"/>
                        <a:pt x="110" y="10"/>
                        <a:pt x="109" y="10"/>
                      </a:cubicBezTo>
                      <a:cubicBezTo>
                        <a:pt x="108" y="11"/>
                        <a:pt x="108" y="11"/>
                        <a:pt x="107" y="11"/>
                      </a:cubicBezTo>
                      <a:cubicBezTo>
                        <a:pt x="106" y="11"/>
                        <a:pt x="106" y="10"/>
                        <a:pt x="105" y="10"/>
                      </a:cubicBezTo>
                      <a:cubicBezTo>
                        <a:pt x="103" y="10"/>
                        <a:pt x="103" y="9"/>
                        <a:pt x="103" y="9"/>
                      </a:cubicBezTo>
                      <a:cubicBezTo>
                        <a:pt x="102" y="9"/>
                        <a:pt x="101" y="9"/>
                        <a:pt x="99" y="9"/>
                      </a:cubicBezTo>
                      <a:cubicBezTo>
                        <a:pt x="98" y="9"/>
                        <a:pt x="97" y="9"/>
                        <a:pt x="96" y="9"/>
                      </a:cubicBezTo>
                      <a:cubicBezTo>
                        <a:pt x="96" y="9"/>
                        <a:pt x="95" y="9"/>
                        <a:pt x="93" y="9"/>
                      </a:cubicBezTo>
                      <a:cubicBezTo>
                        <a:pt x="92" y="9"/>
                        <a:pt x="92" y="9"/>
                        <a:pt x="91" y="9"/>
                      </a:cubicBezTo>
                      <a:cubicBezTo>
                        <a:pt x="90" y="9"/>
                        <a:pt x="89" y="8"/>
                        <a:pt x="88" y="8"/>
                      </a:cubicBezTo>
                      <a:cubicBezTo>
                        <a:pt x="87" y="8"/>
                        <a:pt x="86" y="8"/>
                        <a:pt x="84" y="8"/>
                      </a:cubicBezTo>
                      <a:cubicBezTo>
                        <a:pt x="83" y="7"/>
                        <a:pt x="83" y="7"/>
                        <a:pt x="82" y="7"/>
                      </a:cubicBezTo>
                      <a:cubicBezTo>
                        <a:pt x="80" y="7"/>
                        <a:pt x="80" y="7"/>
                        <a:pt x="79" y="7"/>
                      </a:cubicBezTo>
                      <a:cubicBezTo>
                        <a:pt x="79" y="8"/>
                        <a:pt x="78" y="8"/>
                        <a:pt x="78" y="8"/>
                      </a:cubicBezTo>
                      <a:cubicBezTo>
                        <a:pt x="77" y="8"/>
                        <a:pt x="77" y="8"/>
                        <a:pt x="77" y="8"/>
                      </a:cubicBezTo>
                      <a:cubicBezTo>
                        <a:pt x="76" y="8"/>
                        <a:pt x="76" y="8"/>
                        <a:pt x="76" y="8"/>
                      </a:cubicBezTo>
                      <a:cubicBezTo>
                        <a:pt x="75" y="8"/>
                        <a:pt x="75" y="8"/>
                        <a:pt x="75" y="8"/>
                      </a:cubicBezTo>
                      <a:cubicBezTo>
                        <a:pt x="74" y="7"/>
                        <a:pt x="74" y="7"/>
                        <a:pt x="74" y="7"/>
                      </a:cubicBezTo>
                      <a:cubicBezTo>
                        <a:pt x="73" y="7"/>
                        <a:pt x="73" y="7"/>
                        <a:pt x="73" y="7"/>
                      </a:cubicBezTo>
                      <a:cubicBezTo>
                        <a:pt x="72" y="7"/>
                        <a:pt x="72" y="7"/>
                        <a:pt x="72" y="6"/>
                      </a:cubicBezTo>
                      <a:cubicBezTo>
                        <a:pt x="72" y="6"/>
                        <a:pt x="72" y="6"/>
                        <a:pt x="72" y="6"/>
                      </a:cubicBezTo>
                      <a:cubicBezTo>
                        <a:pt x="71" y="6"/>
                        <a:pt x="71" y="5"/>
                        <a:pt x="72" y="5"/>
                      </a:cubicBezTo>
                      <a:cubicBezTo>
                        <a:pt x="72" y="5"/>
                        <a:pt x="72" y="5"/>
                        <a:pt x="72" y="5"/>
                      </a:cubicBezTo>
                      <a:cubicBezTo>
                        <a:pt x="72" y="4"/>
                        <a:pt x="72" y="4"/>
                        <a:pt x="71" y="4"/>
                      </a:cubicBezTo>
                      <a:cubicBezTo>
                        <a:pt x="71" y="4"/>
                        <a:pt x="70" y="4"/>
                        <a:pt x="69" y="4"/>
                      </a:cubicBezTo>
                      <a:cubicBezTo>
                        <a:pt x="69" y="4"/>
                        <a:pt x="68" y="4"/>
                        <a:pt x="67" y="4"/>
                      </a:cubicBezTo>
                      <a:cubicBezTo>
                        <a:pt x="67" y="4"/>
                        <a:pt x="65" y="4"/>
                        <a:pt x="64" y="4"/>
                      </a:cubicBezTo>
                      <a:cubicBezTo>
                        <a:pt x="64" y="5"/>
                        <a:pt x="63" y="5"/>
                        <a:pt x="63" y="5"/>
                      </a:cubicBezTo>
                      <a:cubicBezTo>
                        <a:pt x="62" y="5"/>
                        <a:pt x="62" y="5"/>
                        <a:pt x="62" y="5"/>
                      </a:cubicBezTo>
                      <a:cubicBezTo>
                        <a:pt x="61" y="5"/>
                        <a:pt x="61" y="5"/>
                        <a:pt x="61" y="4"/>
                      </a:cubicBezTo>
                      <a:cubicBezTo>
                        <a:pt x="61" y="4"/>
                        <a:pt x="61" y="4"/>
                        <a:pt x="61" y="3"/>
                      </a:cubicBezTo>
                      <a:cubicBezTo>
                        <a:pt x="60" y="3"/>
                        <a:pt x="60" y="3"/>
                        <a:pt x="60" y="3"/>
                      </a:cubicBezTo>
                      <a:cubicBezTo>
                        <a:pt x="59" y="3"/>
                        <a:pt x="59" y="3"/>
                        <a:pt x="59" y="3"/>
                      </a:cubicBezTo>
                      <a:cubicBezTo>
                        <a:pt x="59" y="3"/>
                        <a:pt x="59" y="3"/>
                        <a:pt x="59" y="3"/>
                      </a:cubicBezTo>
                      <a:cubicBezTo>
                        <a:pt x="58" y="2"/>
                        <a:pt x="58" y="3"/>
                        <a:pt x="58" y="3"/>
                      </a:cubicBezTo>
                      <a:cubicBezTo>
                        <a:pt x="58" y="3"/>
                        <a:pt x="58" y="3"/>
                        <a:pt x="58" y="4"/>
                      </a:cubicBezTo>
                      <a:cubicBezTo>
                        <a:pt x="58" y="4"/>
                        <a:pt x="58" y="4"/>
                        <a:pt x="57" y="4"/>
                      </a:cubicBezTo>
                      <a:cubicBezTo>
                        <a:pt x="57" y="4"/>
                        <a:pt x="57" y="4"/>
                        <a:pt x="57" y="4"/>
                      </a:cubicBezTo>
                      <a:cubicBezTo>
                        <a:pt x="56" y="5"/>
                        <a:pt x="56" y="5"/>
                        <a:pt x="56" y="5"/>
                      </a:cubicBezTo>
                      <a:cubicBezTo>
                        <a:pt x="56" y="5"/>
                        <a:pt x="56" y="5"/>
                        <a:pt x="55" y="5"/>
                      </a:cubicBezTo>
                      <a:cubicBezTo>
                        <a:pt x="55" y="5"/>
                        <a:pt x="55" y="5"/>
                        <a:pt x="55" y="6"/>
                      </a:cubicBezTo>
                      <a:cubicBezTo>
                        <a:pt x="54" y="6"/>
                        <a:pt x="55" y="5"/>
                        <a:pt x="55" y="5"/>
                      </a:cubicBezTo>
                      <a:cubicBezTo>
                        <a:pt x="54" y="4"/>
                        <a:pt x="55" y="4"/>
                        <a:pt x="55" y="4"/>
                      </a:cubicBezTo>
                      <a:cubicBezTo>
                        <a:pt x="55" y="3"/>
                        <a:pt x="55" y="3"/>
                        <a:pt x="56" y="3"/>
                      </a:cubicBezTo>
                      <a:cubicBezTo>
                        <a:pt x="56" y="3"/>
                        <a:pt x="56" y="3"/>
                        <a:pt x="56" y="3"/>
                      </a:cubicBezTo>
                      <a:cubicBezTo>
                        <a:pt x="56" y="2"/>
                        <a:pt x="56" y="2"/>
                        <a:pt x="55" y="2"/>
                      </a:cubicBezTo>
                      <a:cubicBezTo>
                        <a:pt x="55" y="2"/>
                        <a:pt x="54" y="2"/>
                        <a:pt x="54" y="2"/>
                      </a:cubicBezTo>
                      <a:cubicBezTo>
                        <a:pt x="53" y="2"/>
                        <a:pt x="53" y="2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0"/>
                        <a:pt x="52" y="1"/>
                      </a:cubicBezTo>
                      <a:cubicBezTo>
                        <a:pt x="52" y="1"/>
                        <a:pt x="52" y="1"/>
                        <a:pt x="51" y="1"/>
                      </a:cubicBezTo>
                      <a:cubicBezTo>
                        <a:pt x="50" y="2"/>
                        <a:pt x="49" y="2"/>
                        <a:pt x="49" y="3"/>
                      </a:cubicBezTo>
                      <a:cubicBezTo>
                        <a:pt x="48" y="4"/>
                        <a:pt x="47" y="4"/>
                        <a:pt x="46" y="5"/>
                      </a:cubicBezTo>
                      <a:cubicBezTo>
                        <a:pt x="45" y="5"/>
                        <a:pt x="45" y="5"/>
                        <a:pt x="44" y="6"/>
                      </a:cubicBezTo>
                      <a:cubicBezTo>
                        <a:pt x="43" y="6"/>
                        <a:pt x="41" y="6"/>
                        <a:pt x="41" y="6"/>
                      </a:cubicBezTo>
                      <a:cubicBezTo>
                        <a:pt x="40" y="6"/>
                        <a:pt x="39" y="6"/>
                        <a:pt x="39" y="6"/>
                      </a:cubicBezTo>
                      <a:cubicBezTo>
                        <a:pt x="38" y="6"/>
                        <a:pt x="38" y="6"/>
                        <a:pt x="37" y="6"/>
                      </a:cubicBezTo>
                      <a:cubicBezTo>
                        <a:pt x="37" y="6"/>
                        <a:pt x="36" y="7"/>
                        <a:pt x="36" y="7"/>
                      </a:cubicBezTo>
                      <a:cubicBezTo>
                        <a:pt x="36" y="7"/>
                        <a:pt x="36" y="8"/>
                        <a:pt x="37" y="8"/>
                      </a:cubicBezTo>
                      <a:cubicBezTo>
                        <a:pt x="37" y="8"/>
                        <a:pt x="37" y="8"/>
                        <a:pt x="38" y="8"/>
                      </a:cubicBezTo>
                      <a:cubicBezTo>
                        <a:pt x="38" y="8"/>
                        <a:pt x="39" y="8"/>
                        <a:pt x="39" y="8"/>
                      </a:cubicBezTo>
                      <a:cubicBezTo>
                        <a:pt x="39" y="8"/>
                        <a:pt x="39" y="9"/>
                        <a:pt x="38" y="9"/>
                      </a:cubicBezTo>
                      <a:cubicBezTo>
                        <a:pt x="38" y="9"/>
                        <a:pt x="38" y="9"/>
                        <a:pt x="37" y="9"/>
                      </a:cubicBezTo>
                      <a:cubicBezTo>
                        <a:pt x="37" y="9"/>
                        <a:pt x="37" y="9"/>
                        <a:pt x="37" y="10"/>
                      </a:cubicBezTo>
                      <a:cubicBezTo>
                        <a:pt x="37" y="10"/>
                        <a:pt x="37" y="10"/>
                        <a:pt x="37" y="11"/>
                      </a:cubicBezTo>
                      <a:cubicBezTo>
                        <a:pt x="37" y="11"/>
                        <a:pt x="37" y="11"/>
                        <a:pt x="37" y="11"/>
                      </a:cubicBezTo>
                      <a:cubicBezTo>
                        <a:pt x="36" y="11"/>
                        <a:pt x="36" y="11"/>
                        <a:pt x="36" y="10"/>
                      </a:cubicBezTo>
                      <a:cubicBezTo>
                        <a:pt x="36" y="10"/>
                        <a:pt x="36" y="10"/>
                        <a:pt x="35" y="10"/>
                      </a:cubicBezTo>
                      <a:cubicBezTo>
                        <a:pt x="35" y="10"/>
                        <a:pt x="35" y="10"/>
                        <a:pt x="35" y="9"/>
                      </a:cubicBezTo>
                      <a:cubicBezTo>
                        <a:pt x="36" y="9"/>
                        <a:pt x="35" y="9"/>
                        <a:pt x="35" y="9"/>
                      </a:cubicBezTo>
                      <a:cubicBezTo>
                        <a:pt x="35" y="8"/>
                        <a:pt x="35" y="9"/>
                        <a:pt x="36" y="8"/>
                      </a:cubicBezTo>
                      <a:cubicBezTo>
                        <a:pt x="36" y="8"/>
                        <a:pt x="35" y="8"/>
                        <a:pt x="35" y="8"/>
                      </a:cubicBezTo>
                      <a:cubicBezTo>
                        <a:pt x="35" y="8"/>
                        <a:pt x="34" y="8"/>
                        <a:pt x="34" y="9"/>
                      </a:cubicBezTo>
                      <a:cubicBezTo>
                        <a:pt x="33" y="9"/>
                        <a:pt x="32" y="10"/>
                        <a:pt x="31" y="10"/>
                      </a:cubicBezTo>
                      <a:cubicBezTo>
                        <a:pt x="30" y="11"/>
                        <a:pt x="31" y="11"/>
                        <a:pt x="30" y="11"/>
                      </a:cubicBezTo>
                      <a:cubicBezTo>
                        <a:pt x="29" y="11"/>
                        <a:pt x="29" y="11"/>
                        <a:pt x="28" y="12"/>
                      </a:cubicBezTo>
                      <a:cubicBezTo>
                        <a:pt x="27" y="12"/>
                        <a:pt x="27" y="12"/>
                        <a:pt x="27" y="12"/>
                      </a:cubicBezTo>
                      <a:cubicBezTo>
                        <a:pt x="27" y="12"/>
                        <a:pt x="27" y="11"/>
                        <a:pt x="27" y="11"/>
                      </a:cubicBezTo>
                      <a:cubicBezTo>
                        <a:pt x="28" y="11"/>
                        <a:pt x="28" y="11"/>
                        <a:pt x="27" y="11"/>
                      </a:cubicBezTo>
                      <a:cubicBezTo>
                        <a:pt x="27" y="11"/>
                        <a:pt x="27" y="11"/>
                        <a:pt x="26" y="11"/>
                      </a:cubicBezTo>
                      <a:cubicBezTo>
                        <a:pt x="26" y="12"/>
                        <a:pt x="25" y="12"/>
                        <a:pt x="25" y="13"/>
                      </a:cubicBezTo>
                      <a:cubicBezTo>
                        <a:pt x="24" y="13"/>
                        <a:pt x="23" y="14"/>
                        <a:pt x="23" y="15"/>
                      </a:cubicBezTo>
                      <a:cubicBezTo>
                        <a:pt x="23" y="15"/>
                        <a:pt x="22" y="16"/>
                        <a:pt x="22" y="17"/>
                      </a:cubicBezTo>
                      <a:cubicBezTo>
                        <a:pt x="21" y="17"/>
                        <a:pt x="21" y="19"/>
                        <a:pt x="21" y="19"/>
                      </a:cubicBezTo>
                      <a:cubicBezTo>
                        <a:pt x="20" y="20"/>
                        <a:pt x="19" y="21"/>
                        <a:pt x="19" y="21"/>
                      </a:cubicBezTo>
                      <a:cubicBezTo>
                        <a:pt x="18" y="22"/>
                        <a:pt x="18" y="22"/>
                        <a:pt x="17" y="22"/>
                      </a:cubicBezTo>
                      <a:cubicBezTo>
                        <a:pt x="17" y="22"/>
                        <a:pt x="16" y="22"/>
                        <a:pt x="15" y="22"/>
                      </a:cubicBezTo>
                      <a:cubicBezTo>
                        <a:pt x="14" y="23"/>
                        <a:pt x="14" y="23"/>
                        <a:pt x="13" y="23"/>
                      </a:cubicBezTo>
                      <a:cubicBezTo>
                        <a:pt x="12" y="23"/>
                        <a:pt x="11" y="23"/>
                        <a:pt x="10" y="23"/>
                      </a:cubicBezTo>
                      <a:cubicBezTo>
                        <a:pt x="10" y="23"/>
                        <a:pt x="9" y="23"/>
                        <a:pt x="8" y="23"/>
                      </a:cubicBezTo>
                      <a:cubicBezTo>
                        <a:pt x="8" y="23"/>
                        <a:pt x="8" y="23"/>
                        <a:pt x="7" y="23"/>
                      </a:cubicBezTo>
                      <a:cubicBezTo>
                        <a:pt x="7" y="24"/>
                        <a:pt x="7" y="25"/>
                        <a:pt x="7" y="26"/>
                      </a:cubicBezTo>
                      <a:cubicBezTo>
                        <a:pt x="7" y="26"/>
                        <a:pt x="7" y="26"/>
                        <a:pt x="6" y="27"/>
                      </a:cubicBezTo>
                      <a:cubicBezTo>
                        <a:pt x="6" y="27"/>
                        <a:pt x="5" y="27"/>
                        <a:pt x="6" y="28"/>
                      </a:cubicBezTo>
                      <a:cubicBezTo>
                        <a:pt x="6" y="28"/>
                        <a:pt x="6" y="28"/>
                        <a:pt x="7" y="28"/>
                      </a:cubicBezTo>
                      <a:cubicBezTo>
                        <a:pt x="7" y="28"/>
                        <a:pt x="8" y="28"/>
                        <a:pt x="8" y="29"/>
                      </a:cubicBezTo>
                      <a:cubicBezTo>
                        <a:pt x="8" y="29"/>
                        <a:pt x="9" y="29"/>
                        <a:pt x="9" y="29"/>
                      </a:cubicBezTo>
                      <a:cubicBezTo>
                        <a:pt x="10" y="29"/>
                        <a:pt x="11" y="29"/>
                        <a:pt x="12" y="30"/>
                      </a:cubicBezTo>
                      <a:cubicBezTo>
                        <a:pt x="12" y="30"/>
                        <a:pt x="13" y="31"/>
                        <a:pt x="14" y="31"/>
                      </a:cubicBezTo>
                      <a:cubicBezTo>
                        <a:pt x="15" y="32"/>
                        <a:pt x="17" y="33"/>
                        <a:pt x="17" y="34"/>
                      </a:cubicBezTo>
                      <a:cubicBezTo>
                        <a:pt x="18" y="34"/>
                        <a:pt x="18" y="34"/>
                        <a:pt x="19" y="35"/>
                      </a:cubicBezTo>
                      <a:cubicBezTo>
                        <a:pt x="19" y="35"/>
                        <a:pt x="19" y="36"/>
                        <a:pt x="19" y="37"/>
                      </a:cubicBezTo>
                      <a:cubicBezTo>
                        <a:pt x="19" y="37"/>
                        <a:pt x="20" y="37"/>
                        <a:pt x="21" y="37"/>
                      </a:cubicBezTo>
                      <a:cubicBezTo>
                        <a:pt x="21" y="37"/>
                        <a:pt x="21" y="37"/>
                        <a:pt x="22" y="37"/>
                      </a:cubicBezTo>
                      <a:cubicBezTo>
                        <a:pt x="22" y="37"/>
                        <a:pt x="23" y="38"/>
                        <a:pt x="23" y="37"/>
                      </a:cubicBezTo>
                      <a:cubicBezTo>
                        <a:pt x="23" y="37"/>
                        <a:pt x="23" y="37"/>
                        <a:pt x="24" y="37"/>
                      </a:cubicBezTo>
                      <a:cubicBezTo>
                        <a:pt x="24" y="37"/>
                        <a:pt x="24" y="37"/>
                        <a:pt x="25" y="37"/>
                      </a:cubicBezTo>
                      <a:cubicBezTo>
                        <a:pt x="25" y="37"/>
                        <a:pt x="25" y="36"/>
                        <a:pt x="26" y="36"/>
                      </a:cubicBezTo>
                      <a:cubicBezTo>
                        <a:pt x="26" y="36"/>
                        <a:pt x="26" y="37"/>
                        <a:pt x="26" y="37"/>
                      </a:cubicBezTo>
                      <a:cubicBezTo>
                        <a:pt x="26" y="37"/>
                        <a:pt x="27" y="37"/>
                        <a:pt x="28" y="37"/>
                      </a:cubicBezTo>
                      <a:cubicBezTo>
                        <a:pt x="28" y="37"/>
                        <a:pt x="28" y="37"/>
                        <a:pt x="29" y="37"/>
                      </a:cubicBezTo>
                      <a:cubicBezTo>
                        <a:pt x="30" y="38"/>
                        <a:pt x="30" y="38"/>
                        <a:pt x="29" y="38"/>
                      </a:cubicBezTo>
                      <a:cubicBezTo>
                        <a:pt x="29" y="38"/>
                        <a:pt x="29" y="39"/>
                        <a:pt x="28" y="39"/>
                      </a:cubicBezTo>
                      <a:cubicBezTo>
                        <a:pt x="28" y="39"/>
                        <a:pt x="28" y="39"/>
                        <a:pt x="28" y="40"/>
                      </a:cubicBezTo>
                      <a:cubicBezTo>
                        <a:pt x="29" y="40"/>
                        <a:pt x="29" y="40"/>
                        <a:pt x="29" y="40"/>
                      </a:cubicBezTo>
                      <a:cubicBezTo>
                        <a:pt x="29" y="41"/>
                        <a:pt x="30" y="41"/>
                        <a:pt x="30" y="41"/>
                      </a:cubicBezTo>
                      <a:cubicBezTo>
                        <a:pt x="31" y="41"/>
                        <a:pt x="30" y="41"/>
                        <a:pt x="31" y="41"/>
                      </a:cubicBezTo>
                      <a:cubicBezTo>
                        <a:pt x="31" y="41"/>
                        <a:pt x="31" y="41"/>
                        <a:pt x="32" y="40"/>
                      </a:cubicBezTo>
                      <a:cubicBezTo>
                        <a:pt x="32" y="40"/>
                        <a:pt x="32" y="40"/>
                        <a:pt x="33" y="40"/>
                      </a:cubicBezTo>
                      <a:cubicBezTo>
                        <a:pt x="33" y="40"/>
                        <a:pt x="33" y="40"/>
                        <a:pt x="33" y="40"/>
                      </a:cubicBezTo>
                      <a:cubicBezTo>
                        <a:pt x="34" y="40"/>
                        <a:pt x="34" y="40"/>
                        <a:pt x="35" y="40"/>
                      </a:cubicBezTo>
                      <a:cubicBezTo>
                        <a:pt x="35" y="40"/>
                        <a:pt x="35" y="40"/>
                        <a:pt x="35" y="40"/>
                      </a:cubicBezTo>
                      <a:cubicBezTo>
                        <a:pt x="35" y="40"/>
                        <a:pt x="36" y="40"/>
                        <a:pt x="36" y="40"/>
                      </a:cubicBezTo>
                      <a:cubicBezTo>
                        <a:pt x="36" y="41"/>
                        <a:pt x="36" y="41"/>
                        <a:pt x="36" y="41"/>
                      </a:cubicBezTo>
                      <a:cubicBezTo>
                        <a:pt x="36" y="42"/>
                        <a:pt x="36" y="42"/>
                        <a:pt x="36" y="42"/>
                      </a:cubicBezTo>
                      <a:cubicBezTo>
                        <a:pt x="35" y="42"/>
                        <a:pt x="35" y="42"/>
                        <a:pt x="35" y="42"/>
                      </a:cubicBezTo>
                      <a:cubicBezTo>
                        <a:pt x="34" y="42"/>
                        <a:pt x="34" y="42"/>
                        <a:pt x="33" y="42"/>
                      </a:cubicBezTo>
                      <a:cubicBezTo>
                        <a:pt x="33" y="42"/>
                        <a:pt x="33" y="42"/>
                        <a:pt x="32" y="42"/>
                      </a:cubicBezTo>
                      <a:cubicBezTo>
                        <a:pt x="31" y="42"/>
                        <a:pt x="31" y="42"/>
                        <a:pt x="31" y="41"/>
                      </a:cubicBezTo>
                      <a:cubicBezTo>
                        <a:pt x="31" y="41"/>
                        <a:pt x="30" y="41"/>
                        <a:pt x="29" y="41"/>
                      </a:cubicBezTo>
                      <a:cubicBezTo>
                        <a:pt x="29" y="41"/>
                        <a:pt x="28" y="41"/>
                        <a:pt x="28" y="42"/>
                      </a:cubicBezTo>
                      <a:cubicBezTo>
                        <a:pt x="28" y="42"/>
                        <a:pt x="28" y="42"/>
                        <a:pt x="28" y="42"/>
                      </a:cubicBezTo>
                      <a:cubicBezTo>
                        <a:pt x="28" y="43"/>
                        <a:pt x="29" y="42"/>
                        <a:pt x="29" y="42"/>
                      </a:cubicBezTo>
                      <a:cubicBezTo>
                        <a:pt x="29" y="42"/>
                        <a:pt x="30" y="42"/>
                        <a:pt x="30" y="42"/>
                      </a:cubicBezTo>
                      <a:cubicBezTo>
                        <a:pt x="30" y="42"/>
                        <a:pt x="31" y="42"/>
                        <a:pt x="31" y="42"/>
                      </a:cubicBezTo>
                      <a:cubicBezTo>
                        <a:pt x="31" y="42"/>
                        <a:pt x="32" y="43"/>
                        <a:pt x="32" y="43"/>
                      </a:cubicBezTo>
                      <a:cubicBezTo>
                        <a:pt x="32" y="43"/>
                        <a:pt x="32" y="43"/>
                        <a:pt x="32" y="44"/>
                      </a:cubicBezTo>
                      <a:cubicBezTo>
                        <a:pt x="32" y="44"/>
                        <a:pt x="32" y="44"/>
                        <a:pt x="32" y="45"/>
                      </a:cubicBezTo>
                      <a:cubicBezTo>
                        <a:pt x="31" y="45"/>
                        <a:pt x="32" y="44"/>
                        <a:pt x="31" y="44"/>
                      </a:cubicBezTo>
                      <a:cubicBezTo>
                        <a:pt x="31" y="44"/>
                        <a:pt x="31" y="44"/>
                        <a:pt x="30" y="44"/>
                      </a:cubicBezTo>
                      <a:cubicBezTo>
                        <a:pt x="30" y="44"/>
                        <a:pt x="29" y="44"/>
                        <a:pt x="29" y="45"/>
                      </a:cubicBezTo>
                      <a:cubicBezTo>
                        <a:pt x="29" y="45"/>
                        <a:pt x="29" y="45"/>
                        <a:pt x="29" y="46"/>
                      </a:cubicBezTo>
                      <a:cubicBezTo>
                        <a:pt x="28" y="46"/>
                        <a:pt x="28" y="46"/>
                        <a:pt x="27" y="46"/>
                      </a:cubicBezTo>
                      <a:cubicBezTo>
                        <a:pt x="27" y="46"/>
                        <a:pt x="27" y="46"/>
                        <a:pt x="26" y="46"/>
                      </a:cubicBezTo>
                      <a:cubicBezTo>
                        <a:pt x="26" y="46"/>
                        <a:pt x="25" y="46"/>
                        <a:pt x="25" y="46"/>
                      </a:cubicBezTo>
                      <a:cubicBezTo>
                        <a:pt x="24" y="46"/>
                        <a:pt x="24" y="46"/>
                        <a:pt x="23" y="46"/>
                      </a:cubicBezTo>
                      <a:cubicBezTo>
                        <a:pt x="23" y="46"/>
                        <a:pt x="22" y="46"/>
                        <a:pt x="22" y="45"/>
                      </a:cubicBezTo>
                      <a:cubicBezTo>
                        <a:pt x="21" y="45"/>
                        <a:pt x="21" y="45"/>
                        <a:pt x="20" y="45"/>
                      </a:cubicBezTo>
                      <a:cubicBezTo>
                        <a:pt x="20" y="45"/>
                        <a:pt x="20" y="45"/>
                        <a:pt x="19" y="45"/>
                      </a:cubicBezTo>
                      <a:cubicBezTo>
                        <a:pt x="19" y="45"/>
                        <a:pt x="19" y="45"/>
                        <a:pt x="18" y="45"/>
                      </a:cubicBezTo>
                      <a:cubicBezTo>
                        <a:pt x="18" y="44"/>
                        <a:pt x="18" y="44"/>
                        <a:pt x="18" y="44"/>
                      </a:cubicBezTo>
                      <a:cubicBezTo>
                        <a:pt x="18" y="43"/>
                        <a:pt x="18" y="43"/>
                        <a:pt x="18" y="43"/>
                      </a:cubicBezTo>
                      <a:cubicBezTo>
                        <a:pt x="18" y="42"/>
                        <a:pt x="18" y="43"/>
                        <a:pt x="19" y="42"/>
                      </a:cubicBezTo>
                      <a:cubicBezTo>
                        <a:pt x="19" y="42"/>
                        <a:pt x="19" y="42"/>
                        <a:pt x="19" y="42"/>
                      </a:cubicBezTo>
                      <a:cubicBezTo>
                        <a:pt x="18" y="41"/>
                        <a:pt x="18" y="42"/>
                        <a:pt x="18" y="42"/>
                      </a:cubicBezTo>
                      <a:cubicBezTo>
                        <a:pt x="17" y="42"/>
                        <a:pt x="17" y="42"/>
                        <a:pt x="17" y="42"/>
                      </a:cubicBezTo>
                      <a:cubicBezTo>
                        <a:pt x="16" y="42"/>
                        <a:pt x="15" y="42"/>
                        <a:pt x="15" y="42"/>
                      </a:cubicBezTo>
                      <a:cubicBezTo>
                        <a:pt x="15" y="42"/>
                        <a:pt x="14" y="42"/>
                        <a:pt x="14" y="42"/>
                      </a:cubicBezTo>
                      <a:cubicBezTo>
                        <a:pt x="14" y="43"/>
                        <a:pt x="14" y="43"/>
                        <a:pt x="13" y="43"/>
                      </a:cubicBezTo>
                      <a:cubicBezTo>
                        <a:pt x="13" y="43"/>
                        <a:pt x="13" y="43"/>
                        <a:pt x="12" y="43"/>
                      </a:cubicBezTo>
                      <a:cubicBezTo>
                        <a:pt x="12" y="43"/>
                        <a:pt x="12" y="43"/>
                        <a:pt x="12" y="43"/>
                      </a:cubicBezTo>
                      <a:cubicBezTo>
                        <a:pt x="11" y="44"/>
                        <a:pt x="11" y="43"/>
                        <a:pt x="11" y="44"/>
                      </a:cubicBezTo>
                      <a:cubicBezTo>
                        <a:pt x="10" y="44"/>
                        <a:pt x="10" y="44"/>
                        <a:pt x="10" y="44"/>
                      </a:cubicBezTo>
                      <a:cubicBezTo>
                        <a:pt x="10" y="45"/>
                        <a:pt x="11" y="45"/>
                        <a:pt x="11" y="45"/>
                      </a:cubicBezTo>
                      <a:cubicBezTo>
                        <a:pt x="11" y="45"/>
                        <a:pt x="11" y="45"/>
                        <a:pt x="10" y="45"/>
                      </a:cubicBezTo>
                      <a:cubicBezTo>
                        <a:pt x="10" y="46"/>
                        <a:pt x="10" y="45"/>
                        <a:pt x="9" y="45"/>
                      </a:cubicBezTo>
                      <a:cubicBezTo>
                        <a:pt x="8" y="45"/>
                        <a:pt x="8" y="45"/>
                        <a:pt x="8" y="45"/>
                      </a:cubicBezTo>
                      <a:cubicBezTo>
                        <a:pt x="7" y="45"/>
                        <a:pt x="7" y="45"/>
                        <a:pt x="7" y="45"/>
                      </a:cubicBezTo>
                      <a:cubicBezTo>
                        <a:pt x="7" y="45"/>
                        <a:pt x="6" y="46"/>
                        <a:pt x="6" y="46"/>
                      </a:cubicBezTo>
                      <a:cubicBezTo>
                        <a:pt x="5" y="46"/>
                        <a:pt x="5" y="46"/>
                        <a:pt x="5" y="47"/>
                      </a:cubicBezTo>
                      <a:cubicBezTo>
                        <a:pt x="4" y="47"/>
                        <a:pt x="4" y="47"/>
                        <a:pt x="4" y="47"/>
                      </a:cubicBezTo>
                      <a:cubicBezTo>
                        <a:pt x="3" y="47"/>
                        <a:pt x="3" y="47"/>
                        <a:pt x="3" y="48"/>
                      </a:cubicBezTo>
                      <a:cubicBezTo>
                        <a:pt x="2" y="48"/>
                        <a:pt x="2" y="48"/>
                        <a:pt x="2" y="49"/>
                      </a:cubicBezTo>
                      <a:cubicBezTo>
                        <a:pt x="1" y="49"/>
                        <a:pt x="1" y="49"/>
                        <a:pt x="1" y="49"/>
                      </a:cubicBezTo>
                      <a:cubicBezTo>
                        <a:pt x="1" y="49"/>
                        <a:pt x="0" y="50"/>
                        <a:pt x="1" y="50"/>
                      </a:cubicBezTo>
                      <a:cubicBezTo>
                        <a:pt x="1" y="50"/>
                        <a:pt x="1" y="50"/>
                        <a:pt x="1" y="50"/>
                      </a:cubicBezTo>
                      <a:cubicBezTo>
                        <a:pt x="1" y="50"/>
                        <a:pt x="2" y="50"/>
                        <a:pt x="2" y="50"/>
                      </a:cubicBezTo>
                      <a:cubicBezTo>
                        <a:pt x="2" y="51"/>
                        <a:pt x="3" y="51"/>
                        <a:pt x="4" y="51"/>
                      </a:cubicBezTo>
                      <a:cubicBezTo>
                        <a:pt x="4" y="51"/>
                        <a:pt x="4" y="51"/>
                        <a:pt x="5" y="51"/>
                      </a:cubicBezTo>
                      <a:cubicBezTo>
                        <a:pt x="5" y="51"/>
                        <a:pt x="6" y="51"/>
                        <a:pt x="7" y="51"/>
                      </a:cubicBezTo>
                      <a:cubicBezTo>
                        <a:pt x="7" y="52"/>
                        <a:pt x="8" y="51"/>
                        <a:pt x="8" y="51"/>
                      </a:cubicBezTo>
                      <a:cubicBezTo>
                        <a:pt x="8" y="51"/>
                        <a:pt x="9" y="52"/>
                        <a:pt x="9" y="52"/>
                      </a:cubicBezTo>
                      <a:cubicBezTo>
                        <a:pt x="8" y="52"/>
                        <a:pt x="8" y="52"/>
                        <a:pt x="8" y="52"/>
                      </a:cubicBezTo>
                      <a:cubicBezTo>
                        <a:pt x="7" y="52"/>
                        <a:pt x="7" y="52"/>
                        <a:pt x="7" y="52"/>
                      </a:cubicBezTo>
                      <a:cubicBezTo>
                        <a:pt x="7" y="52"/>
                        <a:pt x="7" y="53"/>
                        <a:pt x="7" y="53"/>
                      </a:cubicBezTo>
                      <a:cubicBezTo>
                        <a:pt x="6" y="53"/>
                        <a:pt x="6" y="53"/>
                        <a:pt x="6" y="53"/>
                      </a:cubicBezTo>
                      <a:cubicBezTo>
                        <a:pt x="5" y="53"/>
                        <a:pt x="6" y="54"/>
                        <a:pt x="6" y="54"/>
                      </a:cubicBezTo>
                      <a:cubicBezTo>
                        <a:pt x="7" y="54"/>
                        <a:pt x="7" y="54"/>
                        <a:pt x="7" y="55"/>
                      </a:cubicBezTo>
                      <a:cubicBezTo>
                        <a:pt x="7" y="55"/>
                        <a:pt x="7" y="55"/>
                        <a:pt x="7" y="55"/>
                      </a:cubicBezTo>
                      <a:cubicBezTo>
                        <a:pt x="7" y="56"/>
                        <a:pt x="7" y="56"/>
                        <a:pt x="7" y="56"/>
                      </a:cubicBezTo>
                      <a:cubicBezTo>
                        <a:pt x="7" y="56"/>
                        <a:pt x="8" y="57"/>
                        <a:pt x="9" y="57"/>
                      </a:cubicBezTo>
                      <a:cubicBezTo>
                        <a:pt x="9" y="57"/>
                        <a:pt x="11" y="57"/>
                        <a:pt x="11" y="57"/>
                      </a:cubicBezTo>
                      <a:cubicBezTo>
                        <a:pt x="12" y="57"/>
                        <a:pt x="13" y="57"/>
                        <a:pt x="13" y="58"/>
                      </a:cubicBezTo>
                      <a:cubicBezTo>
                        <a:pt x="14" y="58"/>
                        <a:pt x="14" y="57"/>
                        <a:pt x="15" y="57"/>
                      </a:cubicBezTo>
                      <a:cubicBezTo>
                        <a:pt x="16" y="57"/>
                        <a:pt x="17" y="56"/>
                        <a:pt x="17" y="56"/>
                      </a:cubicBezTo>
                      <a:cubicBezTo>
                        <a:pt x="17" y="56"/>
                        <a:pt x="19" y="56"/>
                        <a:pt x="19" y="56"/>
                      </a:cubicBezTo>
                      <a:cubicBezTo>
                        <a:pt x="20" y="56"/>
                        <a:pt x="20" y="57"/>
                        <a:pt x="21" y="57"/>
                      </a:cubicBezTo>
                      <a:cubicBezTo>
                        <a:pt x="21" y="57"/>
                        <a:pt x="22" y="56"/>
                        <a:pt x="22" y="56"/>
                      </a:cubicBezTo>
                      <a:cubicBezTo>
                        <a:pt x="22" y="56"/>
                        <a:pt x="22" y="56"/>
                        <a:pt x="23" y="56"/>
                      </a:cubicBezTo>
                      <a:cubicBezTo>
                        <a:pt x="23" y="56"/>
                        <a:pt x="23" y="57"/>
                        <a:pt x="24" y="57"/>
                      </a:cubicBezTo>
                      <a:cubicBezTo>
                        <a:pt x="24" y="57"/>
                        <a:pt x="24" y="57"/>
                        <a:pt x="24" y="58"/>
                      </a:cubicBezTo>
                      <a:cubicBezTo>
                        <a:pt x="24" y="58"/>
                        <a:pt x="25" y="58"/>
                        <a:pt x="25" y="58"/>
                      </a:cubicBezTo>
                      <a:cubicBezTo>
                        <a:pt x="25" y="58"/>
                        <a:pt x="25" y="57"/>
                        <a:pt x="25" y="57"/>
                      </a:cubicBezTo>
                      <a:cubicBezTo>
                        <a:pt x="25" y="56"/>
                        <a:pt x="26" y="56"/>
                        <a:pt x="26" y="56"/>
                      </a:cubicBezTo>
                      <a:cubicBezTo>
                        <a:pt x="27" y="55"/>
                        <a:pt x="27" y="56"/>
                        <a:pt x="27" y="55"/>
                      </a:cubicBezTo>
                      <a:cubicBezTo>
                        <a:pt x="27" y="55"/>
                        <a:pt x="28" y="55"/>
                        <a:pt x="28" y="55"/>
                      </a:cubicBezTo>
                      <a:cubicBezTo>
                        <a:pt x="29" y="55"/>
                        <a:pt x="28" y="55"/>
                        <a:pt x="29" y="54"/>
                      </a:cubicBezTo>
                      <a:cubicBezTo>
                        <a:pt x="29" y="54"/>
                        <a:pt x="29" y="54"/>
                        <a:pt x="30" y="54"/>
                      </a:cubicBezTo>
                      <a:cubicBezTo>
                        <a:pt x="30" y="55"/>
                        <a:pt x="30" y="55"/>
                        <a:pt x="31" y="55"/>
                      </a:cubicBezTo>
                      <a:cubicBezTo>
                        <a:pt x="31" y="55"/>
                        <a:pt x="31" y="55"/>
                        <a:pt x="31" y="54"/>
                      </a:cubicBezTo>
                      <a:cubicBezTo>
                        <a:pt x="31" y="53"/>
                        <a:pt x="32" y="53"/>
                        <a:pt x="32" y="53"/>
                      </a:cubicBezTo>
                      <a:cubicBezTo>
                        <a:pt x="32" y="53"/>
                        <a:pt x="33" y="54"/>
                        <a:pt x="33" y="54"/>
                      </a:cubicBezTo>
                      <a:cubicBezTo>
                        <a:pt x="33" y="54"/>
                        <a:pt x="33" y="54"/>
                        <a:pt x="33" y="54"/>
                      </a:cubicBezTo>
                      <a:cubicBezTo>
                        <a:pt x="34" y="55"/>
                        <a:pt x="33" y="55"/>
                        <a:pt x="33" y="56"/>
                      </a:cubicBezTo>
                      <a:cubicBezTo>
                        <a:pt x="33" y="56"/>
                        <a:pt x="33" y="56"/>
                        <a:pt x="32" y="56"/>
                      </a:cubicBezTo>
                      <a:cubicBezTo>
                        <a:pt x="32" y="57"/>
                        <a:pt x="32" y="57"/>
                        <a:pt x="32" y="57"/>
                      </a:cubicBezTo>
                      <a:cubicBezTo>
                        <a:pt x="31" y="57"/>
                        <a:pt x="31" y="57"/>
                        <a:pt x="31" y="57"/>
                      </a:cubicBezTo>
                      <a:cubicBezTo>
                        <a:pt x="31" y="58"/>
                        <a:pt x="32" y="58"/>
                        <a:pt x="33" y="59"/>
                      </a:cubicBezTo>
                      <a:cubicBezTo>
                        <a:pt x="33" y="59"/>
                        <a:pt x="33" y="59"/>
                        <a:pt x="34" y="60"/>
                      </a:cubicBezTo>
                      <a:cubicBezTo>
                        <a:pt x="34" y="61"/>
                        <a:pt x="34" y="62"/>
                        <a:pt x="34" y="62"/>
                      </a:cubicBezTo>
                      <a:cubicBezTo>
                        <a:pt x="34" y="63"/>
                        <a:pt x="33" y="63"/>
                        <a:pt x="33" y="64"/>
                      </a:cubicBezTo>
                      <a:cubicBezTo>
                        <a:pt x="32" y="64"/>
                        <a:pt x="32" y="64"/>
                        <a:pt x="31" y="64"/>
                      </a:cubicBezTo>
                      <a:cubicBezTo>
                        <a:pt x="31" y="64"/>
                        <a:pt x="31" y="64"/>
                        <a:pt x="30" y="64"/>
                      </a:cubicBezTo>
                      <a:cubicBezTo>
                        <a:pt x="28" y="64"/>
                        <a:pt x="29" y="64"/>
                        <a:pt x="28" y="64"/>
                      </a:cubicBezTo>
                      <a:cubicBezTo>
                        <a:pt x="27" y="64"/>
                        <a:pt x="27" y="65"/>
                        <a:pt x="27" y="65"/>
                      </a:cubicBezTo>
                      <a:cubicBezTo>
                        <a:pt x="26" y="65"/>
                        <a:pt x="26" y="66"/>
                        <a:pt x="26" y="66"/>
                      </a:cubicBezTo>
                      <a:cubicBezTo>
                        <a:pt x="25" y="67"/>
                        <a:pt x="25" y="67"/>
                        <a:pt x="25" y="67"/>
                      </a:cubicBezTo>
                      <a:cubicBezTo>
                        <a:pt x="24" y="67"/>
                        <a:pt x="24" y="67"/>
                        <a:pt x="24" y="68"/>
                      </a:cubicBezTo>
                      <a:cubicBezTo>
                        <a:pt x="23" y="68"/>
                        <a:pt x="23" y="68"/>
                        <a:pt x="22" y="68"/>
                      </a:cubicBezTo>
                      <a:cubicBezTo>
                        <a:pt x="22" y="68"/>
                        <a:pt x="22" y="68"/>
                        <a:pt x="21" y="68"/>
                      </a:cubicBezTo>
                      <a:cubicBezTo>
                        <a:pt x="21" y="67"/>
                        <a:pt x="20" y="67"/>
                        <a:pt x="20" y="67"/>
                      </a:cubicBezTo>
                      <a:cubicBezTo>
                        <a:pt x="20" y="67"/>
                        <a:pt x="19" y="67"/>
                        <a:pt x="19" y="67"/>
                      </a:cubicBezTo>
                      <a:cubicBezTo>
                        <a:pt x="18" y="67"/>
                        <a:pt x="19" y="67"/>
                        <a:pt x="18" y="67"/>
                      </a:cubicBezTo>
                      <a:cubicBezTo>
                        <a:pt x="18" y="67"/>
                        <a:pt x="18" y="67"/>
                        <a:pt x="17" y="67"/>
                      </a:cubicBezTo>
                      <a:cubicBezTo>
                        <a:pt x="17" y="67"/>
                        <a:pt x="17" y="68"/>
                        <a:pt x="17" y="68"/>
                      </a:cubicBezTo>
                      <a:cubicBezTo>
                        <a:pt x="17" y="68"/>
                        <a:pt x="17" y="68"/>
                        <a:pt x="17" y="68"/>
                      </a:cubicBezTo>
                      <a:cubicBezTo>
                        <a:pt x="18" y="68"/>
                        <a:pt x="17" y="68"/>
                        <a:pt x="17" y="68"/>
                      </a:cubicBezTo>
                      <a:cubicBezTo>
                        <a:pt x="17" y="68"/>
                        <a:pt x="16" y="68"/>
                        <a:pt x="16" y="69"/>
                      </a:cubicBezTo>
                      <a:cubicBezTo>
                        <a:pt x="15" y="69"/>
                        <a:pt x="15" y="69"/>
                        <a:pt x="15" y="70"/>
                      </a:cubicBezTo>
                      <a:cubicBezTo>
                        <a:pt x="15" y="70"/>
                        <a:pt x="15" y="70"/>
                        <a:pt x="15" y="71"/>
                      </a:cubicBezTo>
                      <a:cubicBezTo>
                        <a:pt x="15" y="71"/>
                        <a:pt x="15" y="71"/>
                        <a:pt x="16" y="71"/>
                      </a:cubicBezTo>
                      <a:cubicBezTo>
                        <a:pt x="16" y="70"/>
                        <a:pt x="16" y="70"/>
                        <a:pt x="17" y="70"/>
                      </a:cubicBezTo>
                      <a:cubicBezTo>
                        <a:pt x="17" y="71"/>
                        <a:pt x="17" y="71"/>
                        <a:pt x="16" y="71"/>
                      </a:cubicBezTo>
                      <a:cubicBezTo>
                        <a:pt x="16" y="72"/>
                        <a:pt x="16" y="72"/>
                        <a:pt x="16" y="72"/>
                      </a:cubicBezTo>
                      <a:cubicBezTo>
                        <a:pt x="16" y="73"/>
                        <a:pt x="16" y="72"/>
                        <a:pt x="16" y="73"/>
                      </a:cubicBezTo>
                      <a:cubicBezTo>
                        <a:pt x="16" y="73"/>
                        <a:pt x="16" y="73"/>
                        <a:pt x="16" y="73"/>
                      </a:cubicBezTo>
                      <a:cubicBezTo>
                        <a:pt x="15" y="73"/>
                        <a:pt x="15" y="72"/>
                        <a:pt x="15" y="72"/>
                      </a:cubicBezTo>
                      <a:cubicBezTo>
                        <a:pt x="14" y="72"/>
                        <a:pt x="14" y="72"/>
                        <a:pt x="14" y="73"/>
                      </a:cubicBezTo>
                      <a:cubicBezTo>
                        <a:pt x="13" y="73"/>
                        <a:pt x="12" y="74"/>
                        <a:pt x="12" y="74"/>
                      </a:cubicBezTo>
                      <a:cubicBezTo>
                        <a:pt x="12" y="74"/>
                        <a:pt x="12" y="75"/>
                        <a:pt x="11" y="75"/>
                      </a:cubicBezTo>
                      <a:cubicBezTo>
                        <a:pt x="11" y="75"/>
                        <a:pt x="11" y="76"/>
                        <a:pt x="11" y="76"/>
                      </a:cubicBezTo>
                      <a:cubicBezTo>
                        <a:pt x="11" y="76"/>
                        <a:pt x="11" y="76"/>
                        <a:pt x="11" y="77"/>
                      </a:cubicBezTo>
                      <a:cubicBezTo>
                        <a:pt x="12" y="77"/>
                        <a:pt x="11" y="77"/>
                        <a:pt x="11" y="77"/>
                      </a:cubicBezTo>
                      <a:cubicBezTo>
                        <a:pt x="11" y="77"/>
                        <a:pt x="11" y="77"/>
                        <a:pt x="11" y="77"/>
                      </a:cubicBezTo>
                      <a:cubicBezTo>
                        <a:pt x="10" y="77"/>
                        <a:pt x="10" y="77"/>
                        <a:pt x="10" y="78"/>
                      </a:cubicBezTo>
                      <a:cubicBezTo>
                        <a:pt x="10" y="78"/>
                        <a:pt x="10" y="78"/>
                        <a:pt x="11" y="78"/>
                      </a:cubicBezTo>
                      <a:cubicBezTo>
                        <a:pt x="11" y="78"/>
                        <a:pt x="11" y="78"/>
                        <a:pt x="11" y="78"/>
                      </a:cubicBezTo>
                      <a:cubicBezTo>
                        <a:pt x="11" y="79"/>
                        <a:pt x="10" y="78"/>
                        <a:pt x="10" y="79"/>
                      </a:cubicBezTo>
                      <a:cubicBezTo>
                        <a:pt x="9" y="79"/>
                        <a:pt x="9" y="79"/>
                        <a:pt x="9" y="79"/>
                      </a:cubicBezTo>
                      <a:cubicBezTo>
                        <a:pt x="9" y="79"/>
                        <a:pt x="9" y="79"/>
                        <a:pt x="10" y="79"/>
                      </a:cubicBezTo>
                      <a:cubicBezTo>
                        <a:pt x="10" y="79"/>
                        <a:pt x="10" y="79"/>
                        <a:pt x="11" y="79"/>
                      </a:cubicBezTo>
                      <a:cubicBezTo>
                        <a:pt x="11" y="79"/>
                        <a:pt x="11" y="80"/>
                        <a:pt x="11" y="80"/>
                      </a:cubicBezTo>
                      <a:cubicBezTo>
                        <a:pt x="11" y="80"/>
                        <a:pt x="10" y="80"/>
                        <a:pt x="10" y="81"/>
                      </a:cubicBezTo>
                      <a:cubicBezTo>
                        <a:pt x="10" y="81"/>
                        <a:pt x="11" y="81"/>
                        <a:pt x="11" y="81"/>
                      </a:cubicBezTo>
                      <a:cubicBezTo>
                        <a:pt x="12" y="81"/>
                        <a:pt x="12" y="81"/>
                        <a:pt x="12" y="81"/>
                      </a:cubicBezTo>
                      <a:cubicBezTo>
                        <a:pt x="12" y="82"/>
                        <a:pt x="12" y="82"/>
                        <a:pt x="12" y="82"/>
                      </a:cubicBezTo>
                      <a:cubicBezTo>
                        <a:pt x="12" y="83"/>
                        <a:pt x="12" y="83"/>
                        <a:pt x="12" y="82"/>
                      </a:cubicBezTo>
                      <a:cubicBezTo>
                        <a:pt x="13" y="82"/>
                        <a:pt x="13" y="82"/>
                        <a:pt x="13" y="82"/>
                      </a:cubicBezTo>
                      <a:cubicBezTo>
                        <a:pt x="13" y="81"/>
                        <a:pt x="13" y="81"/>
                        <a:pt x="13" y="81"/>
                      </a:cubicBezTo>
                      <a:cubicBezTo>
                        <a:pt x="13" y="81"/>
                        <a:pt x="13" y="81"/>
                        <a:pt x="13" y="81"/>
                      </a:cubicBezTo>
                      <a:cubicBezTo>
                        <a:pt x="13" y="81"/>
                        <a:pt x="13" y="80"/>
                        <a:pt x="14" y="80"/>
                      </a:cubicBezTo>
                      <a:cubicBezTo>
                        <a:pt x="14" y="80"/>
                        <a:pt x="14" y="80"/>
                        <a:pt x="15" y="79"/>
                      </a:cubicBezTo>
                      <a:cubicBezTo>
                        <a:pt x="15" y="79"/>
                        <a:pt x="15" y="79"/>
                        <a:pt x="16" y="79"/>
                      </a:cubicBezTo>
                      <a:cubicBezTo>
                        <a:pt x="16" y="79"/>
                        <a:pt x="16" y="79"/>
                        <a:pt x="16" y="79"/>
                      </a:cubicBezTo>
                      <a:cubicBezTo>
                        <a:pt x="15" y="79"/>
                        <a:pt x="15" y="80"/>
                        <a:pt x="15" y="80"/>
                      </a:cubicBezTo>
                      <a:cubicBezTo>
                        <a:pt x="15" y="80"/>
                        <a:pt x="15" y="80"/>
                        <a:pt x="14" y="80"/>
                      </a:cubicBezTo>
                      <a:cubicBezTo>
                        <a:pt x="14" y="80"/>
                        <a:pt x="14" y="80"/>
                        <a:pt x="14" y="81"/>
                      </a:cubicBezTo>
                      <a:cubicBezTo>
                        <a:pt x="14" y="81"/>
                        <a:pt x="14" y="81"/>
                        <a:pt x="14" y="81"/>
                      </a:cubicBezTo>
                      <a:cubicBezTo>
                        <a:pt x="14" y="82"/>
                        <a:pt x="15" y="82"/>
                        <a:pt x="15" y="82"/>
                      </a:cubicBezTo>
                      <a:cubicBezTo>
                        <a:pt x="15" y="82"/>
                        <a:pt x="15" y="82"/>
                        <a:pt x="15" y="82"/>
                      </a:cubicBezTo>
                      <a:cubicBezTo>
                        <a:pt x="15" y="82"/>
                        <a:pt x="16" y="82"/>
                        <a:pt x="16" y="82"/>
                      </a:cubicBezTo>
                      <a:cubicBezTo>
                        <a:pt x="16" y="82"/>
                        <a:pt x="16" y="83"/>
                        <a:pt x="15" y="83"/>
                      </a:cubicBezTo>
                      <a:cubicBezTo>
                        <a:pt x="15" y="83"/>
                        <a:pt x="15" y="83"/>
                        <a:pt x="15" y="83"/>
                      </a:cubicBezTo>
                      <a:cubicBezTo>
                        <a:pt x="14" y="84"/>
                        <a:pt x="15" y="84"/>
                        <a:pt x="15" y="84"/>
                      </a:cubicBezTo>
                      <a:cubicBezTo>
                        <a:pt x="16" y="84"/>
                        <a:pt x="16" y="84"/>
                        <a:pt x="17" y="84"/>
                      </a:cubicBezTo>
                      <a:cubicBezTo>
                        <a:pt x="17" y="84"/>
                        <a:pt x="17" y="84"/>
                        <a:pt x="17" y="84"/>
                      </a:cubicBezTo>
                      <a:cubicBezTo>
                        <a:pt x="18" y="84"/>
                        <a:pt x="18" y="84"/>
                        <a:pt x="19" y="84"/>
                      </a:cubicBezTo>
                      <a:cubicBezTo>
                        <a:pt x="19" y="84"/>
                        <a:pt x="20" y="84"/>
                        <a:pt x="20" y="84"/>
                      </a:cubicBezTo>
                      <a:cubicBezTo>
                        <a:pt x="20" y="84"/>
                        <a:pt x="20" y="83"/>
                        <a:pt x="20" y="83"/>
                      </a:cubicBezTo>
                      <a:cubicBezTo>
                        <a:pt x="20" y="83"/>
                        <a:pt x="21" y="83"/>
                        <a:pt x="21" y="83"/>
                      </a:cubicBezTo>
                      <a:cubicBezTo>
                        <a:pt x="21" y="83"/>
                        <a:pt x="21" y="83"/>
                        <a:pt x="21" y="84"/>
                      </a:cubicBezTo>
                      <a:cubicBezTo>
                        <a:pt x="21" y="84"/>
                        <a:pt x="21" y="84"/>
                        <a:pt x="21" y="84"/>
                      </a:cubicBezTo>
                      <a:cubicBezTo>
                        <a:pt x="21" y="84"/>
                        <a:pt x="21" y="84"/>
                        <a:pt x="21" y="84"/>
                      </a:cubicBezTo>
                      <a:cubicBezTo>
                        <a:pt x="22" y="84"/>
                        <a:pt x="22" y="85"/>
                        <a:pt x="22" y="85"/>
                      </a:cubicBezTo>
                      <a:cubicBezTo>
                        <a:pt x="22" y="85"/>
                        <a:pt x="22" y="85"/>
                        <a:pt x="21" y="85"/>
                      </a:cubicBezTo>
                      <a:cubicBezTo>
                        <a:pt x="21" y="86"/>
                        <a:pt x="21" y="86"/>
                        <a:pt x="21" y="86"/>
                      </a:cubicBezTo>
                      <a:cubicBezTo>
                        <a:pt x="20" y="86"/>
                        <a:pt x="20" y="86"/>
                        <a:pt x="20" y="85"/>
                      </a:cubicBezTo>
                      <a:cubicBezTo>
                        <a:pt x="20" y="85"/>
                        <a:pt x="20" y="85"/>
                        <a:pt x="20" y="85"/>
                      </a:cubicBezTo>
                      <a:cubicBezTo>
                        <a:pt x="20" y="85"/>
                        <a:pt x="20" y="85"/>
                        <a:pt x="19" y="85"/>
                      </a:cubicBezTo>
                      <a:cubicBezTo>
                        <a:pt x="19" y="85"/>
                        <a:pt x="19" y="85"/>
                        <a:pt x="19" y="85"/>
                      </a:cubicBezTo>
                      <a:cubicBezTo>
                        <a:pt x="18" y="86"/>
                        <a:pt x="18" y="86"/>
                        <a:pt x="18" y="86"/>
                      </a:cubicBezTo>
                      <a:cubicBezTo>
                        <a:pt x="18" y="86"/>
                        <a:pt x="18" y="86"/>
                        <a:pt x="18" y="86"/>
                      </a:cubicBezTo>
                      <a:cubicBezTo>
                        <a:pt x="17" y="86"/>
                        <a:pt x="18" y="86"/>
                        <a:pt x="18" y="85"/>
                      </a:cubicBezTo>
                      <a:cubicBezTo>
                        <a:pt x="18" y="85"/>
                        <a:pt x="18" y="85"/>
                        <a:pt x="18" y="85"/>
                      </a:cubicBezTo>
                      <a:cubicBezTo>
                        <a:pt x="18" y="84"/>
                        <a:pt x="18" y="85"/>
                        <a:pt x="18" y="84"/>
                      </a:cubicBezTo>
                      <a:cubicBezTo>
                        <a:pt x="17" y="84"/>
                        <a:pt x="17" y="85"/>
                        <a:pt x="17" y="84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5" y="84"/>
                        <a:pt x="15" y="84"/>
                        <a:pt x="15" y="85"/>
                      </a:cubicBezTo>
                      <a:cubicBezTo>
                        <a:pt x="15" y="85"/>
                        <a:pt x="15" y="85"/>
                        <a:pt x="15" y="85"/>
                      </a:cubicBezTo>
                      <a:cubicBezTo>
                        <a:pt x="14" y="86"/>
                        <a:pt x="14" y="86"/>
                        <a:pt x="14" y="86"/>
                      </a:cubicBezTo>
                      <a:cubicBezTo>
                        <a:pt x="14" y="87"/>
                        <a:pt x="15" y="86"/>
                        <a:pt x="15" y="87"/>
                      </a:cubicBezTo>
                      <a:cubicBezTo>
                        <a:pt x="15" y="87"/>
                        <a:pt x="15" y="87"/>
                        <a:pt x="16" y="87"/>
                      </a:cubicBezTo>
                      <a:cubicBezTo>
                        <a:pt x="16" y="87"/>
                        <a:pt x="17" y="87"/>
                        <a:pt x="17" y="88"/>
                      </a:cubicBezTo>
                      <a:cubicBezTo>
                        <a:pt x="17" y="88"/>
                        <a:pt x="18" y="90"/>
                        <a:pt x="18" y="90"/>
                      </a:cubicBezTo>
                      <a:cubicBezTo>
                        <a:pt x="18" y="90"/>
                        <a:pt x="20" y="91"/>
                        <a:pt x="20" y="91"/>
                      </a:cubicBezTo>
                      <a:cubicBezTo>
                        <a:pt x="21" y="91"/>
                        <a:pt x="22" y="91"/>
                        <a:pt x="22" y="91"/>
                      </a:cubicBezTo>
                      <a:cubicBezTo>
                        <a:pt x="23" y="91"/>
                        <a:pt x="23" y="91"/>
                        <a:pt x="24" y="91"/>
                      </a:cubicBezTo>
                      <a:cubicBezTo>
                        <a:pt x="24" y="91"/>
                        <a:pt x="24" y="90"/>
                        <a:pt x="25" y="90"/>
                      </a:cubicBezTo>
                      <a:cubicBezTo>
                        <a:pt x="25" y="89"/>
                        <a:pt x="26" y="90"/>
                        <a:pt x="26" y="90"/>
                      </a:cubicBezTo>
                      <a:cubicBezTo>
                        <a:pt x="27" y="89"/>
                        <a:pt x="27" y="89"/>
                        <a:pt x="27" y="89"/>
                      </a:cubicBezTo>
                      <a:cubicBezTo>
                        <a:pt x="26" y="88"/>
                        <a:pt x="26" y="88"/>
                        <a:pt x="26" y="88"/>
                      </a:cubicBezTo>
                      <a:cubicBezTo>
                        <a:pt x="25" y="87"/>
                        <a:pt x="26" y="87"/>
                        <a:pt x="26" y="87"/>
                      </a:cubicBezTo>
                      <a:cubicBezTo>
                        <a:pt x="27" y="87"/>
                        <a:pt x="27" y="87"/>
                        <a:pt x="27" y="86"/>
                      </a:cubicBezTo>
                      <a:cubicBezTo>
                        <a:pt x="28" y="86"/>
                        <a:pt x="28" y="86"/>
                        <a:pt x="28" y="85"/>
                      </a:cubicBezTo>
                      <a:cubicBezTo>
                        <a:pt x="28" y="85"/>
                        <a:pt x="28" y="85"/>
                        <a:pt x="28" y="85"/>
                      </a:cubicBezTo>
                      <a:cubicBezTo>
                        <a:pt x="29" y="84"/>
                        <a:pt x="29" y="84"/>
                        <a:pt x="30" y="85"/>
                      </a:cubicBezTo>
                      <a:cubicBezTo>
                        <a:pt x="30" y="85"/>
                        <a:pt x="30" y="85"/>
                        <a:pt x="29" y="85"/>
                      </a:cubicBezTo>
                      <a:cubicBezTo>
                        <a:pt x="28" y="86"/>
                        <a:pt x="29" y="86"/>
                        <a:pt x="28" y="86"/>
                      </a:cubicBezTo>
                      <a:cubicBezTo>
                        <a:pt x="28" y="86"/>
                        <a:pt x="28" y="87"/>
                        <a:pt x="28" y="87"/>
                      </a:cubicBezTo>
                      <a:cubicBezTo>
                        <a:pt x="28" y="87"/>
                        <a:pt x="27" y="88"/>
                        <a:pt x="27" y="88"/>
                      </a:cubicBezTo>
                      <a:cubicBezTo>
                        <a:pt x="27" y="88"/>
                        <a:pt x="28" y="88"/>
                        <a:pt x="28" y="88"/>
                      </a:cubicBezTo>
                      <a:cubicBezTo>
                        <a:pt x="28" y="88"/>
                        <a:pt x="28" y="88"/>
                        <a:pt x="28" y="88"/>
                      </a:cubicBezTo>
                      <a:cubicBezTo>
                        <a:pt x="29" y="88"/>
                        <a:pt x="29" y="89"/>
                        <a:pt x="29" y="89"/>
                      </a:cubicBezTo>
                      <a:cubicBezTo>
                        <a:pt x="29" y="90"/>
                        <a:pt x="29" y="90"/>
                        <a:pt x="29" y="90"/>
                      </a:cubicBezTo>
                      <a:cubicBezTo>
                        <a:pt x="29" y="90"/>
                        <a:pt x="29" y="90"/>
                        <a:pt x="29" y="91"/>
                      </a:cubicBezTo>
                      <a:cubicBezTo>
                        <a:pt x="29" y="91"/>
                        <a:pt x="30" y="92"/>
                        <a:pt x="30" y="92"/>
                      </a:cubicBezTo>
                      <a:cubicBezTo>
                        <a:pt x="30" y="92"/>
                        <a:pt x="30" y="93"/>
                        <a:pt x="30" y="93"/>
                      </a:cubicBezTo>
                      <a:cubicBezTo>
                        <a:pt x="30" y="94"/>
                        <a:pt x="30" y="93"/>
                        <a:pt x="30" y="94"/>
                      </a:cubicBezTo>
                      <a:cubicBezTo>
                        <a:pt x="30" y="94"/>
                        <a:pt x="29" y="94"/>
                        <a:pt x="29" y="95"/>
                      </a:cubicBezTo>
                      <a:cubicBezTo>
                        <a:pt x="29" y="95"/>
                        <a:pt x="29" y="95"/>
                        <a:pt x="30" y="95"/>
                      </a:cubicBezTo>
                      <a:cubicBezTo>
                        <a:pt x="30" y="95"/>
                        <a:pt x="30" y="96"/>
                        <a:pt x="30" y="96"/>
                      </a:cubicBezTo>
                      <a:cubicBezTo>
                        <a:pt x="30" y="96"/>
                        <a:pt x="31" y="96"/>
                        <a:pt x="31" y="96"/>
                      </a:cubicBezTo>
                      <a:cubicBezTo>
                        <a:pt x="32" y="96"/>
                        <a:pt x="31" y="96"/>
                        <a:pt x="31" y="96"/>
                      </a:cubicBezTo>
                      <a:cubicBezTo>
                        <a:pt x="31" y="96"/>
                        <a:pt x="31" y="96"/>
                        <a:pt x="30" y="97"/>
                      </a:cubicBezTo>
                      <a:cubicBezTo>
                        <a:pt x="30" y="97"/>
                        <a:pt x="30" y="97"/>
                        <a:pt x="30" y="97"/>
                      </a:cubicBezTo>
                      <a:cubicBezTo>
                        <a:pt x="30" y="98"/>
                        <a:pt x="31" y="98"/>
                        <a:pt x="31" y="98"/>
                      </a:cubicBezTo>
                      <a:cubicBezTo>
                        <a:pt x="31" y="98"/>
                        <a:pt x="31" y="98"/>
                        <a:pt x="30" y="98"/>
                      </a:cubicBezTo>
                      <a:cubicBezTo>
                        <a:pt x="30" y="98"/>
                        <a:pt x="30" y="99"/>
                        <a:pt x="29" y="99"/>
                      </a:cubicBezTo>
                      <a:cubicBezTo>
                        <a:pt x="29" y="99"/>
                        <a:pt x="30" y="99"/>
                        <a:pt x="31" y="99"/>
                      </a:cubicBezTo>
                      <a:cubicBezTo>
                        <a:pt x="31" y="99"/>
                        <a:pt x="31" y="99"/>
                        <a:pt x="32" y="99"/>
                      </a:cubicBezTo>
                      <a:cubicBezTo>
                        <a:pt x="32" y="99"/>
                        <a:pt x="32" y="99"/>
                        <a:pt x="33" y="99"/>
                      </a:cubicBezTo>
                      <a:cubicBezTo>
                        <a:pt x="33" y="98"/>
                        <a:pt x="33" y="98"/>
                        <a:pt x="33" y="98"/>
                      </a:cubicBezTo>
                      <a:cubicBezTo>
                        <a:pt x="33" y="98"/>
                        <a:pt x="34" y="98"/>
                        <a:pt x="34" y="98"/>
                      </a:cubicBezTo>
                      <a:cubicBezTo>
                        <a:pt x="35" y="98"/>
                        <a:pt x="35" y="97"/>
                        <a:pt x="35" y="97"/>
                      </a:cubicBezTo>
                      <a:cubicBezTo>
                        <a:pt x="36" y="96"/>
                        <a:pt x="36" y="96"/>
                        <a:pt x="37" y="96"/>
                      </a:cubicBezTo>
                      <a:cubicBezTo>
                        <a:pt x="37" y="96"/>
                        <a:pt x="37" y="96"/>
                        <a:pt x="37" y="97"/>
                      </a:cubicBezTo>
                      <a:cubicBezTo>
                        <a:pt x="38" y="97"/>
                        <a:pt x="38" y="97"/>
                        <a:pt x="38" y="97"/>
                      </a:cubicBezTo>
                      <a:cubicBezTo>
                        <a:pt x="38" y="97"/>
                        <a:pt x="39" y="98"/>
                        <a:pt x="39" y="98"/>
                      </a:cubicBezTo>
                      <a:cubicBezTo>
                        <a:pt x="40" y="98"/>
                        <a:pt x="40" y="97"/>
                        <a:pt x="40" y="97"/>
                      </a:cubicBezTo>
                      <a:cubicBezTo>
                        <a:pt x="41" y="97"/>
                        <a:pt x="42" y="98"/>
                        <a:pt x="42" y="98"/>
                      </a:cubicBezTo>
                      <a:cubicBezTo>
                        <a:pt x="42" y="99"/>
                        <a:pt x="43" y="99"/>
                        <a:pt x="43" y="100"/>
                      </a:cubicBezTo>
                      <a:cubicBezTo>
                        <a:pt x="43" y="100"/>
                        <a:pt x="44" y="100"/>
                        <a:pt x="45" y="100"/>
                      </a:cubicBezTo>
                      <a:cubicBezTo>
                        <a:pt x="45" y="99"/>
                        <a:pt x="44" y="99"/>
                        <a:pt x="44" y="99"/>
                      </a:cubicBezTo>
                      <a:cubicBezTo>
                        <a:pt x="44" y="98"/>
                        <a:pt x="44" y="98"/>
                        <a:pt x="44" y="97"/>
                      </a:cubicBezTo>
                      <a:cubicBezTo>
                        <a:pt x="44" y="97"/>
                        <a:pt x="44" y="97"/>
                        <a:pt x="44" y="96"/>
                      </a:cubicBezTo>
                      <a:cubicBezTo>
                        <a:pt x="44" y="96"/>
                        <a:pt x="45" y="96"/>
                        <a:pt x="45" y="96"/>
                      </a:cubicBezTo>
                      <a:cubicBezTo>
                        <a:pt x="45" y="96"/>
                        <a:pt x="45" y="95"/>
                        <a:pt x="46" y="95"/>
                      </a:cubicBezTo>
                      <a:cubicBezTo>
                        <a:pt x="46" y="95"/>
                        <a:pt x="47" y="95"/>
                        <a:pt x="47" y="96"/>
                      </a:cubicBezTo>
                      <a:cubicBezTo>
                        <a:pt x="48" y="96"/>
                        <a:pt x="48" y="96"/>
                        <a:pt x="48" y="96"/>
                      </a:cubicBezTo>
                      <a:cubicBezTo>
                        <a:pt x="47" y="97"/>
                        <a:pt x="47" y="96"/>
                        <a:pt x="46" y="96"/>
                      </a:cubicBezTo>
                      <a:cubicBezTo>
                        <a:pt x="46" y="96"/>
                        <a:pt x="46" y="97"/>
                        <a:pt x="46" y="97"/>
                      </a:cubicBezTo>
                      <a:cubicBezTo>
                        <a:pt x="46" y="98"/>
                        <a:pt x="46" y="98"/>
                        <a:pt x="47" y="98"/>
                      </a:cubicBezTo>
                      <a:cubicBezTo>
                        <a:pt x="47" y="99"/>
                        <a:pt x="48" y="98"/>
                        <a:pt x="49" y="98"/>
                      </a:cubicBezTo>
                      <a:cubicBezTo>
                        <a:pt x="50" y="97"/>
                        <a:pt x="51" y="97"/>
                        <a:pt x="51" y="97"/>
                      </a:cubicBezTo>
                      <a:cubicBezTo>
                        <a:pt x="52" y="97"/>
                        <a:pt x="52" y="96"/>
                        <a:pt x="53" y="96"/>
                      </a:cubicBezTo>
                      <a:cubicBezTo>
                        <a:pt x="53" y="95"/>
                        <a:pt x="54" y="94"/>
                        <a:pt x="54" y="95"/>
                      </a:cubicBezTo>
                      <a:cubicBezTo>
                        <a:pt x="54" y="95"/>
                        <a:pt x="53" y="96"/>
                        <a:pt x="53" y="97"/>
                      </a:cubicBezTo>
                      <a:cubicBezTo>
                        <a:pt x="53" y="98"/>
                        <a:pt x="53" y="98"/>
                        <a:pt x="53" y="98"/>
                      </a:cubicBezTo>
                      <a:cubicBezTo>
                        <a:pt x="52" y="99"/>
                        <a:pt x="51" y="100"/>
                        <a:pt x="51" y="100"/>
                      </a:cubicBezTo>
                      <a:cubicBezTo>
                        <a:pt x="51" y="100"/>
                        <a:pt x="51" y="101"/>
                        <a:pt x="51" y="101"/>
                      </a:cubicBezTo>
                      <a:cubicBezTo>
                        <a:pt x="51" y="101"/>
                        <a:pt x="51" y="101"/>
                        <a:pt x="52" y="101"/>
                      </a:cubicBezTo>
                      <a:cubicBezTo>
                        <a:pt x="52" y="101"/>
                        <a:pt x="52" y="102"/>
                        <a:pt x="52" y="102"/>
                      </a:cubicBezTo>
                      <a:cubicBezTo>
                        <a:pt x="52" y="102"/>
                        <a:pt x="52" y="102"/>
                        <a:pt x="52" y="102"/>
                      </a:cubicBezTo>
                      <a:cubicBezTo>
                        <a:pt x="51" y="102"/>
                        <a:pt x="51" y="102"/>
                        <a:pt x="51" y="102"/>
                      </a:cubicBezTo>
                      <a:cubicBezTo>
                        <a:pt x="50" y="102"/>
                        <a:pt x="50" y="103"/>
                        <a:pt x="50" y="103"/>
                      </a:cubicBezTo>
                      <a:cubicBezTo>
                        <a:pt x="50" y="103"/>
                        <a:pt x="50" y="104"/>
                        <a:pt x="50" y="104"/>
                      </a:cubicBezTo>
                      <a:cubicBezTo>
                        <a:pt x="50" y="105"/>
                        <a:pt x="51" y="105"/>
                        <a:pt x="51" y="106"/>
                      </a:cubicBezTo>
                      <a:cubicBezTo>
                        <a:pt x="51" y="106"/>
                        <a:pt x="51" y="106"/>
                        <a:pt x="51" y="106"/>
                      </a:cubicBezTo>
                      <a:cubicBezTo>
                        <a:pt x="51" y="107"/>
                        <a:pt x="51" y="106"/>
                        <a:pt x="51" y="106"/>
                      </a:cubicBezTo>
                      <a:cubicBezTo>
                        <a:pt x="50" y="106"/>
                        <a:pt x="50" y="106"/>
                        <a:pt x="49" y="106"/>
                      </a:cubicBezTo>
                      <a:cubicBezTo>
                        <a:pt x="49" y="107"/>
                        <a:pt x="49" y="107"/>
                        <a:pt x="48" y="107"/>
                      </a:cubicBezTo>
                      <a:cubicBezTo>
                        <a:pt x="48" y="107"/>
                        <a:pt x="48" y="108"/>
                        <a:pt x="47" y="108"/>
                      </a:cubicBezTo>
                      <a:cubicBezTo>
                        <a:pt x="47" y="108"/>
                        <a:pt x="47" y="109"/>
                        <a:pt x="46" y="109"/>
                      </a:cubicBezTo>
                      <a:cubicBezTo>
                        <a:pt x="46" y="109"/>
                        <a:pt x="46" y="109"/>
                        <a:pt x="46" y="110"/>
                      </a:cubicBezTo>
                      <a:cubicBezTo>
                        <a:pt x="46" y="110"/>
                        <a:pt x="46" y="111"/>
                        <a:pt x="46" y="111"/>
                      </a:cubicBezTo>
                      <a:cubicBezTo>
                        <a:pt x="45" y="112"/>
                        <a:pt x="45" y="111"/>
                        <a:pt x="45" y="111"/>
                      </a:cubicBezTo>
                      <a:cubicBezTo>
                        <a:pt x="44" y="111"/>
                        <a:pt x="44" y="111"/>
                        <a:pt x="44" y="111"/>
                      </a:cubicBezTo>
                      <a:cubicBezTo>
                        <a:pt x="43" y="111"/>
                        <a:pt x="42" y="112"/>
                        <a:pt x="42" y="112"/>
                      </a:cubicBezTo>
                      <a:cubicBezTo>
                        <a:pt x="41" y="112"/>
                        <a:pt x="41" y="113"/>
                        <a:pt x="40" y="114"/>
                      </a:cubicBezTo>
                      <a:cubicBezTo>
                        <a:pt x="40" y="114"/>
                        <a:pt x="39" y="114"/>
                        <a:pt x="39" y="114"/>
                      </a:cubicBezTo>
                      <a:cubicBezTo>
                        <a:pt x="38" y="115"/>
                        <a:pt x="38" y="115"/>
                        <a:pt x="38" y="115"/>
                      </a:cubicBezTo>
                      <a:cubicBezTo>
                        <a:pt x="37" y="116"/>
                        <a:pt x="37" y="116"/>
                        <a:pt x="37" y="117"/>
                      </a:cubicBezTo>
                      <a:cubicBezTo>
                        <a:pt x="38" y="117"/>
                        <a:pt x="38" y="117"/>
                        <a:pt x="38" y="118"/>
                      </a:cubicBezTo>
                      <a:cubicBezTo>
                        <a:pt x="38" y="118"/>
                        <a:pt x="38" y="118"/>
                        <a:pt x="37" y="118"/>
                      </a:cubicBezTo>
                      <a:cubicBezTo>
                        <a:pt x="37" y="118"/>
                        <a:pt x="37" y="118"/>
                        <a:pt x="37" y="118"/>
                      </a:cubicBezTo>
                      <a:cubicBezTo>
                        <a:pt x="36" y="118"/>
                        <a:pt x="36" y="118"/>
                        <a:pt x="36" y="119"/>
                      </a:cubicBezTo>
                      <a:cubicBezTo>
                        <a:pt x="36" y="119"/>
                        <a:pt x="36" y="119"/>
                        <a:pt x="36" y="119"/>
                      </a:cubicBezTo>
                      <a:cubicBezTo>
                        <a:pt x="35" y="118"/>
                        <a:pt x="35" y="118"/>
                        <a:pt x="35" y="118"/>
                      </a:cubicBezTo>
                      <a:cubicBezTo>
                        <a:pt x="35" y="117"/>
                        <a:pt x="35" y="117"/>
                        <a:pt x="34" y="117"/>
                      </a:cubicBezTo>
                      <a:cubicBezTo>
                        <a:pt x="34" y="117"/>
                        <a:pt x="33" y="117"/>
                        <a:pt x="33" y="117"/>
                      </a:cubicBezTo>
                      <a:cubicBezTo>
                        <a:pt x="32" y="117"/>
                        <a:pt x="32" y="118"/>
                        <a:pt x="31" y="118"/>
                      </a:cubicBezTo>
                      <a:cubicBezTo>
                        <a:pt x="30" y="118"/>
                        <a:pt x="30" y="119"/>
                        <a:pt x="29" y="119"/>
                      </a:cubicBezTo>
                      <a:cubicBezTo>
                        <a:pt x="29" y="119"/>
                        <a:pt x="29" y="120"/>
                        <a:pt x="28" y="120"/>
                      </a:cubicBezTo>
                      <a:cubicBezTo>
                        <a:pt x="28" y="120"/>
                        <a:pt x="28" y="121"/>
                        <a:pt x="27" y="121"/>
                      </a:cubicBezTo>
                      <a:cubicBezTo>
                        <a:pt x="27" y="121"/>
                        <a:pt x="27" y="122"/>
                        <a:pt x="26" y="122"/>
                      </a:cubicBezTo>
                      <a:cubicBezTo>
                        <a:pt x="26" y="122"/>
                        <a:pt x="26" y="122"/>
                        <a:pt x="26" y="122"/>
                      </a:cubicBezTo>
                      <a:cubicBezTo>
                        <a:pt x="26" y="122"/>
                        <a:pt x="26" y="122"/>
                        <a:pt x="25" y="123"/>
                      </a:cubicBezTo>
                      <a:cubicBezTo>
                        <a:pt x="25" y="123"/>
                        <a:pt x="25" y="123"/>
                        <a:pt x="25" y="123"/>
                      </a:cubicBezTo>
                      <a:cubicBezTo>
                        <a:pt x="24" y="123"/>
                        <a:pt x="24" y="123"/>
                        <a:pt x="24" y="124"/>
                      </a:cubicBezTo>
                      <a:cubicBezTo>
                        <a:pt x="24" y="124"/>
                        <a:pt x="24" y="124"/>
                        <a:pt x="24" y="124"/>
                      </a:cubicBezTo>
                      <a:cubicBezTo>
                        <a:pt x="24" y="124"/>
                        <a:pt x="25" y="124"/>
                        <a:pt x="25" y="124"/>
                      </a:cubicBezTo>
                      <a:cubicBezTo>
                        <a:pt x="25" y="124"/>
                        <a:pt x="25" y="123"/>
                        <a:pt x="25" y="123"/>
                      </a:cubicBezTo>
                      <a:cubicBezTo>
                        <a:pt x="25" y="123"/>
                        <a:pt x="26" y="124"/>
                        <a:pt x="26" y="124"/>
                      </a:cubicBezTo>
                      <a:cubicBezTo>
                        <a:pt x="26" y="124"/>
                        <a:pt x="27" y="124"/>
                        <a:pt x="27" y="124"/>
                      </a:cubicBezTo>
                      <a:cubicBezTo>
                        <a:pt x="27" y="124"/>
                        <a:pt x="27" y="123"/>
                        <a:pt x="27" y="123"/>
                      </a:cubicBezTo>
                      <a:cubicBezTo>
                        <a:pt x="27" y="123"/>
                        <a:pt x="27" y="122"/>
                        <a:pt x="27" y="122"/>
                      </a:cubicBezTo>
                      <a:cubicBezTo>
                        <a:pt x="27" y="122"/>
                        <a:pt x="28" y="122"/>
                        <a:pt x="28" y="122"/>
                      </a:cubicBezTo>
                      <a:cubicBezTo>
                        <a:pt x="28" y="123"/>
                        <a:pt x="29" y="123"/>
                        <a:pt x="29" y="123"/>
                      </a:cubicBezTo>
                      <a:cubicBezTo>
                        <a:pt x="29" y="123"/>
                        <a:pt x="30" y="123"/>
                        <a:pt x="30" y="123"/>
                      </a:cubicBezTo>
                      <a:cubicBezTo>
                        <a:pt x="30" y="122"/>
                        <a:pt x="30" y="122"/>
                        <a:pt x="30" y="122"/>
                      </a:cubicBezTo>
                      <a:cubicBezTo>
                        <a:pt x="30" y="121"/>
                        <a:pt x="31" y="121"/>
                        <a:pt x="32" y="121"/>
                      </a:cubicBezTo>
                      <a:cubicBezTo>
                        <a:pt x="32" y="121"/>
                        <a:pt x="32" y="120"/>
                        <a:pt x="32" y="120"/>
                      </a:cubicBezTo>
                      <a:cubicBezTo>
                        <a:pt x="32" y="119"/>
                        <a:pt x="32" y="119"/>
                        <a:pt x="32" y="119"/>
                      </a:cubicBezTo>
                      <a:cubicBezTo>
                        <a:pt x="33" y="119"/>
                        <a:pt x="33" y="120"/>
                        <a:pt x="33" y="119"/>
                      </a:cubicBezTo>
                      <a:cubicBezTo>
                        <a:pt x="34" y="119"/>
                        <a:pt x="34" y="119"/>
                        <a:pt x="34" y="120"/>
                      </a:cubicBezTo>
                      <a:cubicBezTo>
                        <a:pt x="34" y="120"/>
                        <a:pt x="34" y="120"/>
                        <a:pt x="33" y="120"/>
                      </a:cubicBezTo>
                      <a:cubicBezTo>
                        <a:pt x="33" y="120"/>
                        <a:pt x="33" y="120"/>
                        <a:pt x="33" y="120"/>
                      </a:cubicBezTo>
                      <a:cubicBezTo>
                        <a:pt x="32" y="121"/>
                        <a:pt x="33" y="121"/>
                        <a:pt x="33" y="121"/>
                      </a:cubicBezTo>
                      <a:cubicBezTo>
                        <a:pt x="33" y="121"/>
                        <a:pt x="34" y="121"/>
                        <a:pt x="34" y="121"/>
                      </a:cubicBezTo>
                      <a:cubicBezTo>
                        <a:pt x="35" y="121"/>
                        <a:pt x="35" y="121"/>
                        <a:pt x="35" y="121"/>
                      </a:cubicBezTo>
                      <a:cubicBezTo>
                        <a:pt x="35" y="121"/>
                        <a:pt x="36" y="120"/>
                        <a:pt x="36" y="120"/>
                      </a:cubicBezTo>
                      <a:cubicBezTo>
                        <a:pt x="36" y="120"/>
                        <a:pt x="36" y="119"/>
                        <a:pt x="36" y="120"/>
                      </a:cubicBezTo>
                      <a:cubicBezTo>
                        <a:pt x="37" y="120"/>
                        <a:pt x="37" y="120"/>
                        <a:pt x="37" y="120"/>
                      </a:cubicBezTo>
                      <a:cubicBezTo>
                        <a:pt x="37" y="119"/>
                        <a:pt x="38" y="119"/>
                        <a:pt x="38" y="119"/>
                      </a:cubicBezTo>
                      <a:cubicBezTo>
                        <a:pt x="38" y="118"/>
                        <a:pt x="38" y="119"/>
                        <a:pt x="39" y="118"/>
                      </a:cubicBezTo>
                      <a:cubicBezTo>
                        <a:pt x="39" y="118"/>
                        <a:pt x="40" y="118"/>
                        <a:pt x="40" y="118"/>
                      </a:cubicBezTo>
                      <a:cubicBezTo>
                        <a:pt x="41" y="118"/>
                        <a:pt x="41" y="118"/>
                        <a:pt x="41" y="118"/>
                      </a:cubicBezTo>
                      <a:cubicBezTo>
                        <a:pt x="42" y="117"/>
                        <a:pt x="42" y="117"/>
                        <a:pt x="42" y="118"/>
                      </a:cubicBezTo>
                      <a:cubicBezTo>
                        <a:pt x="42" y="118"/>
                        <a:pt x="43" y="117"/>
                        <a:pt x="44" y="117"/>
                      </a:cubicBezTo>
                      <a:cubicBezTo>
                        <a:pt x="44" y="117"/>
                        <a:pt x="45" y="117"/>
                        <a:pt x="45" y="117"/>
                      </a:cubicBezTo>
                      <a:cubicBezTo>
                        <a:pt x="45" y="117"/>
                        <a:pt x="46" y="116"/>
                        <a:pt x="46" y="116"/>
                      </a:cubicBezTo>
                      <a:cubicBezTo>
                        <a:pt x="46" y="116"/>
                        <a:pt x="46" y="116"/>
                        <a:pt x="46" y="115"/>
                      </a:cubicBezTo>
                      <a:cubicBezTo>
                        <a:pt x="46" y="115"/>
                        <a:pt x="46" y="115"/>
                        <a:pt x="46" y="114"/>
                      </a:cubicBezTo>
                      <a:cubicBezTo>
                        <a:pt x="46" y="114"/>
                        <a:pt x="47" y="114"/>
                        <a:pt x="47" y="113"/>
                      </a:cubicBezTo>
                      <a:cubicBezTo>
                        <a:pt x="47" y="113"/>
                        <a:pt x="49" y="112"/>
                        <a:pt x="49" y="112"/>
                      </a:cubicBezTo>
                      <a:cubicBezTo>
                        <a:pt x="50" y="112"/>
                        <a:pt x="50" y="112"/>
                        <a:pt x="50" y="112"/>
                      </a:cubicBezTo>
                      <a:cubicBezTo>
                        <a:pt x="51" y="112"/>
                        <a:pt x="50" y="112"/>
                        <a:pt x="51" y="111"/>
                      </a:cubicBezTo>
                      <a:cubicBezTo>
                        <a:pt x="52" y="111"/>
                        <a:pt x="53" y="111"/>
                        <a:pt x="53" y="111"/>
                      </a:cubicBezTo>
                      <a:cubicBezTo>
                        <a:pt x="53" y="110"/>
                        <a:pt x="54" y="110"/>
                        <a:pt x="55" y="110"/>
                      </a:cubicBezTo>
                      <a:cubicBezTo>
                        <a:pt x="55" y="109"/>
                        <a:pt x="55" y="109"/>
                        <a:pt x="56" y="109"/>
                      </a:cubicBezTo>
                      <a:cubicBezTo>
                        <a:pt x="56" y="108"/>
                        <a:pt x="56" y="108"/>
                        <a:pt x="56" y="107"/>
                      </a:cubicBezTo>
                      <a:cubicBezTo>
                        <a:pt x="56" y="107"/>
                        <a:pt x="56" y="107"/>
                        <a:pt x="57" y="106"/>
                      </a:cubicBezTo>
                      <a:cubicBezTo>
                        <a:pt x="58" y="106"/>
                        <a:pt x="58" y="106"/>
                        <a:pt x="59" y="105"/>
                      </a:cubicBezTo>
                      <a:cubicBezTo>
                        <a:pt x="60" y="105"/>
                        <a:pt x="60" y="104"/>
                        <a:pt x="60" y="104"/>
                      </a:cubicBezTo>
                      <a:cubicBezTo>
                        <a:pt x="60" y="104"/>
                        <a:pt x="61" y="104"/>
                        <a:pt x="61" y="103"/>
                      </a:cubicBezTo>
                      <a:cubicBezTo>
                        <a:pt x="62" y="103"/>
                        <a:pt x="62" y="103"/>
                        <a:pt x="62" y="102"/>
                      </a:cubicBezTo>
                      <a:cubicBezTo>
                        <a:pt x="63" y="102"/>
                        <a:pt x="63" y="102"/>
                        <a:pt x="63" y="102"/>
                      </a:cubicBezTo>
                      <a:cubicBezTo>
                        <a:pt x="64" y="102"/>
                        <a:pt x="64" y="101"/>
                        <a:pt x="64" y="101"/>
                      </a:cubicBezTo>
                      <a:cubicBezTo>
                        <a:pt x="65" y="101"/>
                        <a:pt x="66" y="102"/>
                        <a:pt x="66" y="101"/>
                      </a:cubicBezTo>
                      <a:cubicBezTo>
                        <a:pt x="66" y="101"/>
                        <a:pt x="66" y="101"/>
                        <a:pt x="66" y="101"/>
                      </a:cubicBezTo>
                      <a:cubicBezTo>
                        <a:pt x="66" y="100"/>
                        <a:pt x="66" y="100"/>
                        <a:pt x="66" y="100"/>
                      </a:cubicBezTo>
                      <a:cubicBezTo>
                        <a:pt x="66" y="100"/>
                        <a:pt x="67" y="100"/>
                        <a:pt x="67" y="99"/>
                      </a:cubicBezTo>
                      <a:cubicBezTo>
                        <a:pt x="67" y="99"/>
                        <a:pt x="67" y="99"/>
                        <a:pt x="67" y="99"/>
                      </a:cubicBezTo>
                      <a:cubicBezTo>
                        <a:pt x="68" y="98"/>
                        <a:pt x="69" y="98"/>
                        <a:pt x="69" y="97"/>
                      </a:cubicBezTo>
                      <a:cubicBezTo>
                        <a:pt x="70" y="97"/>
                        <a:pt x="70" y="97"/>
                        <a:pt x="70" y="96"/>
                      </a:cubicBezTo>
                      <a:cubicBezTo>
                        <a:pt x="70" y="96"/>
                        <a:pt x="70" y="96"/>
                        <a:pt x="69" y="96"/>
                      </a:cubicBezTo>
                      <a:cubicBezTo>
                        <a:pt x="69" y="96"/>
                        <a:pt x="69" y="96"/>
                        <a:pt x="69" y="95"/>
                      </a:cubicBezTo>
                      <a:cubicBezTo>
                        <a:pt x="68" y="95"/>
                        <a:pt x="68" y="95"/>
                        <a:pt x="68" y="95"/>
                      </a:cubicBezTo>
                      <a:cubicBezTo>
                        <a:pt x="68" y="95"/>
                        <a:pt x="67" y="95"/>
                        <a:pt x="67" y="95"/>
                      </a:cubicBezTo>
                      <a:cubicBezTo>
                        <a:pt x="66" y="95"/>
                        <a:pt x="66" y="95"/>
                        <a:pt x="66" y="95"/>
                      </a:cubicBezTo>
                      <a:cubicBezTo>
                        <a:pt x="66" y="95"/>
                        <a:pt x="66" y="94"/>
                        <a:pt x="66" y="94"/>
                      </a:cubicBezTo>
                      <a:cubicBezTo>
                        <a:pt x="66" y="94"/>
                        <a:pt x="66" y="94"/>
                        <a:pt x="66" y="93"/>
                      </a:cubicBezTo>
                      <a:cubicBezTo>
                        <a:pt x="66" y="93"/>
                        <a:pt x="66" y="93"/>
                        <a:pt x="66" y="93"/>
                      </a:cubicBezTo>
                      <a:cubicBezTo>
                        <a:pt x="67" y="92"/>
                        <a:pt x="67" y="93"/>
                        <a:pt x="68" y="92"/>
                      </a:cubicBezTo>
                      <a:cubicBezTo>
                        <a:pt x="68" y="92"/>
                        <a:pt x="68" y="92"/>
                        <a:pt x="68" y="91"/>
                      </a:cubicBezTo>
                      <a:cubicBezTo>
                        <a:pt x="68" y="91"/>
                        <a:pt x="68" y="91"/>
                        <a:pt x="69" y="90"/>
                      </a:cubicBezTo>
                      <a:cubicBezTo>
                        <a:pt x="69" y="90"/>
                        <a:pt x="69" y="90"/>
                        <a:pt x="69" y="90"/>
                      </a:cubicBezTo>
                      <a:cubicBezTo>
                        <a:pt x="70" y="90"/>
                        <a:pt x="70" y="90"/>
                        <a:pt x="70" y="91"/>
                      </a:cubicBezTo>
                      <a:cubicBezTo>
                        <a:pt x="70" y="91"/>
                        <a:pt x="70" y="91"/>
                        <a:pt x="70" y="90"/>
                      </a:cubicBezTo>
                      <a:cubicBezTo>
                        <a:pt x="70" y="90"/>
                        <a:pt x="71" y="90"/>
                        <a:pt x="71" y="90"/>
                      </a:cubicBezTo>
                      <a:cubicBezTo>
                        <a:pt x="71" y="90"/>
                        <a:pt x="71" y="90"/>
                        <a:pt x="71" y="89"/>
                      </a:cubicBezTo>
                      <a:cubicBezTo>
                        <a:pt x="71" y="89"/>
                        <a:pt x="71" y="89"/>
                        <a:pt x="71" y="89"/>
                      </a:cubicBezTo>
                      <a:cubicBezTo>
                        <a:pt x="71" y="89"/>
                        <a:pt x="71" y="88"/>
                        <a:pt x="72" y="88"/>
                      </a:cubicBezTo>
                      <a:cubicBezTo>
                        <a:pt x="72" y="88"/>
                        <a:pt x="72" y="88"/>
                        <a:pt x="73" y="88"/>
                      </a:cubicBezTo>
                      <a:cubicBezTo>
                        <a:pt x="73" y="88"/>
                        <a:pt x="73" y="88"/>
                        <a:pt x="73" y="88"/>
                      </a:cubicBezTo>
                      <a:cubicBezTo>
                        <a:pt x="73" y="87"/>
                        <a:pt x="73" y="87"/>
                        <a:pt x="73" y="87"/>
                      </a:cubicBezTo>
                      <a:cubicBezTo>
                        <a:pt x="72" y="87"/>
                        <a:pt x="72" y="87"/>
                        <a:pt x="72" y="87"/>
                      </a:cubicBezTo>
                      <a:cubicBezTo>
                        <a:pt x="71" y="87"/>
                        <a:pt x="71" y="86"/>
                        <a:pt x="71" y="86"/>
                      </a:cubicBezTo>
                      <a:cubicBezTo>
                        <a:pt x="71" y="86"/>
                        <a:pt x="71" y="86"/>
                        <a:pt x="72" y="86"/>
                      </a:cubicBezTo>
                      <a:cubicBezTo>
                        <a:pt x="72" y="86"/>
                        <a:pt x="73" y="86"/>
                        <a:pt x="73" y="86"/>
                      </a:cubicBezTo>
                      <a:cubicBezTo>
                        <a:pt x="73" y="86"/>
                        <a:pt x="74" y="86"/>
                        <a:pt x="74" y="86"/>
                      </a:cubicBezTo>
                      <a:cubicBezTo>
                        <a:pt x="74" y="86"/>
                        <a:pt x="75" y="85"/>
                        <a:pt x="75" y="85"/>
                      </a:cubicBezTo>
                      <a:cubicBezTo>
                        <a:pt x="75" y="85"/>
                        <a:pt x="75" y="85"/>
                        <a:pt x="75" y="84"/>
                      </a:cubicBezTo>
                      <a:cubicBezTo>
                        <a:pt x="75" y="84"/>
                        <a:pt x="75" y="84"/>
                        <a:pt x="76" y="83"/>
                      </a:cubicBezTo>
                      <a:cubicBezTo>
                        <a:pt x="76" y="83"/>
                        <a:pt x="76" y="83"/>
                        <a:pt x="77" y="83"/>
                      </a:cubicBezTo>
                      <a:cubicBezTo>
                        <a:pt x="77" y="83"/>
                        <a:pt x="77" y="82"/>
                        <a:pt x="77" y="82"/>
                      </a:cubicBezTo>
                      <a:cubicBezTo>
                        <a:pt x="77" y="82"/>
                        <a:pt x="77" y="81"/>
                        <a:pt x="78" y="81"/>
                      </a:cubicBezTo>
                      <a:cubicBezTo>
                        <a:pt x="78" y="81"/>
                        <a:pt x="78" y="81"/>
                        <a:pt x="79" y="81"/>
                      </a:cubicBezTo>
                      <a:cubicBezTo>
                        <a:pt x="79" y="81"/>
                        <a:pt x="80" y="80"/>
                        <a:pt x="80" y="80"/>
                      </a:cubicBezTo>
                      <a:cubicBezTo>
                        <a:pt x="80" y="80"/>
                        <a:pt x="81" y="80"/>
                        <a:pt x="81" y="79"/>
                      </a:cubicBezTo>
                      <a:cubicBezTo>
                        <a:pt x="81" y="79"/>
                        <a:pt x="81" y="79"/>
                        <a:pt x="82" y="78"/>
                      </a:cubicBezTo>
                      <a:cubicBezTo>
                        <a:pt x="82" y="78"/>
                        <a:pt x="83" y="78"/>
                        <a:pt x="83" y="78"/>
                      </a:cubicBezTo>
                      <a:cubicBezTo>
                        <a:pt x="84" y="78"/>
                        <a:pt x="84" y="78"/>
                        <a:pt x="84" y="78"/>
                      </a:cubicBezTo>
                      <a:cubicBezTo>
                        <a:pt x="85" y="78"/>
                        <a:pt x="85" y="78"/>
                        <a:pt x="85" y="78"/>
                      </a:cubicBezTo>
                      <a:cubicBezTo>
                        <a:pt x="86" y="78"/>
                        <a:pt x="86" y="78"/>
                        <a:pt x="86" y="77"/>
                      </a:cubicBezTo>
                      <a:cubicBezTo>
                        <a:pt x="87" y="77"/>
                        <a:pt x="86" y="77"/>
                        <a:pt x="87" y="77"/>
                      </a:cubicBezTo>
                      <a:cubicBezTo>
                        <a:pt x="87" y="76"/>
                        <a:pt x="87" y="77"/>
                        <a:pt x="88" y="77"/>
                      </a:cubicBezTo>
                      <a:cubicBezTo>
                        <a:pt x="88" y="77"/>
                        <a:pt x="88" y="77"/>
                        <a:pt x="88" y="77"/>
                      </a:cubicBezTo>
                      <a:cubicBezTo>
                        <a:pt x="88" y="77"/>
                        <a:pt x="88" y="78"/>
                        <a:pt x="87" y="78"/>
                      </a:cubicBezTo>
                      <a:cubicBezTo>
                        <a:pt x="87" y="78"/>
                        <a:pt x="87" y="78"/>
                        <a:pt x="87" y="78"/>
                      </a:cubicBezTo>
                      <a:cubicBezTo>
                        <a:pt x="86" y="79"/>
                        <a:pt x="86" y="79"/>
                        <a:pt x="86" y="79"/>
                      </a:cubicBezTo>
                      <a:cubicBezTo>
                        <a:pt x="86" y="80"/>
                        <a:pt x="86" y="80"/>
                        <a:pt x="86" y="80"/>
                      </a:cubicBezTo>
                      <a:cubicBezTo>
                        <a:pt x="86" y="80"/>
                        <a:pt x="87" y="81"/>
                        <a:pt x="88" y="81"/>
                      </a:cubicBezTo>
                      <a:cubicBezTo>
                        <a:pt x="88" y="81"/>
                        <a:pt x="89" y="81"/>
                        <a:pt x="89" y="81"/>
                      </a:cubicBezTo>
                      <a:cubicBezTo>
                        <a:pt x="89" y="82"/>
                        <a:pt x="88" y="81"/>
                        <a:pt x="88" y="81"/>
                      </a:cubicBezTo>
                      <a:cubicBezTo>
                        <a:pt x="87" y="81"/>
                        <a:pt x="87" y="81"/>
                        <a:pt x="86" y="81"/>
                      </a:cubicBezTo>
                      <a:cubicBezTo>
                        <a:pt x="86" y="81"/>
                        <a:pt x="86" y="81"/>
                        <a:pt x="85" y="81"/>
                      </a:cubicBezTo>
                      <a:cubicBezTo>
                        <a:pt x="85" y="81"/>
                        <a:pt x="85" y="81"/>
                        <a:pt x="84" y="81"/>
                      </a:cubicBezTo>
                      <a:cubicBezTo>
                        <a:pt x="83" y="81"/>
                        <a:pt x="83" y="81"/>
                        <a:pt x="83" y="81"/>
                      </a:cubicBezTo>
                      <a:cubicBezTo>
                        <a:pt x="82" y="81"/>
                        <a:pt x="82" y="81"/>
                        <a:pt x="82" y="81"/>
                      </a:cubicBezTo>
                      <a:cubicBezTo>
                        <a:pt x="81" y="82"/>
                        <a:pt x="81" y="82"/>
                        <a:pt x="81" y="82"/>
                      </a:cubicBezTo>
                      <a:cubicBezTo>
                        <a:pt x="80" y="82"/>
                        <a:pt x="80" y="82"/>
                        <a:pt x="80" y="83"/>
                      </a:cubicBezTo>
                      <a:cubicBezTo>
                        <a:pt x="79" y="83"/>
                        <a:pt x="79" y="83"/>
                        <a:pt x="79" y="83"/>
                      </a:cubicBezTo>
                      <a:cubicBezTo>
                        <a:pt x="79" y="84"/>
                        <a:pt x="79" y="84"/>
                        <a:pt x="79" y="85"/>
                      </a:cubicBezTo>
                      <a:cubicBezTo>
                        <a:pt x="79" y="85"/>
                        <a:pt x="79" y="85"/>
                        <a:pt x="79" y="86"/>
                      </a:cubicBezTo>
                      <a:cubicBezTo>
                        <a:pt x="78" y="86"/>
                        <a:pt x="78" y="87"/>
                        <a:pt x="78" y="87"/>
                      </a:cubicBezTo>
                      <a:cubicBezTo>
                        <a:pt x="78" y="88"/>
                        <a:pt x="77" y="88"/>
                        <a:pt x="77" y="89"/>
                      </a:cubicBezTo>
                      <a:cubicBezTo>
                        <a:pt x="77" y="89"/>
                        <a:pt x="77" y="89"/>
                        <a:pt x="77" y="90"/>
                      </a:cubicBezTo>
                      <a:cubicBezTo>
                        <a:pt x="77" y="90"/>
                        <a:pt x="77" y="90"/>
                        <a:pt x="78" y="90"/>
                      </a:cubicBezTo>
                      <a:cubicBezTo>
                        <a:pt x="78" y="90"/>
                        <a:pt x="78" y="90"/>
                        <a:pt x="78" y="90"/>
                      </a:cubicBezTo>
                      <a:cubicBezTo>
                        <a:pt x="79" y="90"/>
                        <a:pt x="79" y="90"/>
                        <a:pt x="80" y="90"/>
                      </a:cubicBezTo>
                      <a:cubicBezTo>
                        <a:pt x="80" y="90"/>
                        <a:pt x="80" y="89"/>
                        <a:pt x="80" y="89"/>
                      </a:cubicBezTo>
                      <a:cubicBezTo>
                        <a:pt x="81" y="89"/>
                        <a:pt x="81" y="90"/>
                        <a:pt x="80" y="90"/>
                      </a:cubicBezTo>
                      <a:cubicBezTo>
                        <a:pt x="80" y="90"/>
                        <a:pt x="80" y="91"/>
                        <a:pt x="80" y="91"/>
                      </a:cubicBezTo>
                      <a:cubicBezTo>
                        <a:pt x="80" y="91"/>
                        <a:pt x="80" y="91"/>
                        <a:pt x="79" y="91"/>
                      </a:cubicBezTo>
                      <a:cubicBezTo>
                        <a:pt x="79" y="91"/>
                        <a:pt x="79" y="92"/>
                        <a:pt x="79" y="92"/>
                      </a:cubicBezTo>
                      <a:cubicBezTo>
                        <a:pt x="78" y="92"/>
                        <a:pt x="79" y="92"/>
                        <a:pt x="78" y="92"/>
                      </a:cubicBezTo>
                      <a:cubicBezTo>
                        <a:pt x="77" y="92"/>
                        <a:pt x="77" y="92"/>
                        <a:pt x="77" y="92"/>
                      </a:cubicBezTo>
                      <a:cubicBezTo>
                        <a:pt x="77" y="92"/>
                        <a:pt x="77" y="93"/>
                        <a:pt x="77" y="93"/>
                      </a:cubicBezTo>
                      <a:cubicBezTo>
                        <a:pt x="77" y="94"/>
                        <a:pt x="77" y="94"/>
                        <a:pt x="78" y="94"/>
                      </a:cubicBezTo>
                      <a:cubicBezTo>
                        <a:pt x="78" y="94"/>
                        <a:pt x="78" y="94"/>
                        <a:pt x="79" y="93"/>
                      </a:cubicBezTo>
                      <a:cubicBezTo>
                        <a:pt x="79" y="93"/>
                        <a:pt x="79" y="93"/>
                        <a:pt x="80" y="93"/>
                      </a:cubicBezTo>
                      <a:cubicBezTo>
                        <a:pt x="80" y="93"/>
                        <a:pt x="81" y="93"/>
                        <a:pt x="81" y="93"/>
                      </a:cubicBezTo>
                      <a:cubicBezTo>
                        <a:pt x="81" y="92"/>
                        <a:pt x="82" y="92"/>
                        <a:pt x="82" y="92"/>
                      </a:cubicBezTo>
                      <a:cubicBezTo>
                        <a:pt x="82" y="92"/>
                        <a:pt x="83" y="91"/>
                        <a:pt x="83" y="91"/>
                      </a:cubicBezTo>
                      <a:cubicBezTo>
                        <a:pt x="83" y="91"/>
                        <a:pt x="83" y="91"/>
                        <a:pt x="83" y="91"/>
                      </a:cubicBezTo>
                      <a:cubicBezTo>
                        <a:pt x="83" y="91"/>
                        <a:pt x="83" y="91"/>
                        <a:pt x="84" y="91"/>
                      </a:cubicBezTo>
                      <a:cubicBezTo>
                        <a:pt x="84" y="91"/>
                        <a:pt x="84" y="90"/>
                        <a:pt x="84" y="90"/>
                      </a:cubicBezTo>
                      <a:cubicBezTo>
                        <a:pt x="84" y="90"/>
                        <a:pt x="84" y="91"/>
                        <a:pt x="84" y="91"/>
                      </a:cubicBezTo>
                      <a:cubicBezTo>
                        <a:pt x="85" y="91"/>
                        <a:pt x="85" y="91"/>
                        <a:pt x="85" y="91"/>
                      </a:cubicBezTo>
                      <a:cubicBezTo>
                        <a:pt x="85" y="90"/>
                        <a:pt x="85" y="90"/>
                        <a:pt x="85" y="90"/>
                      </a:cubicBezTo>
                      <a:cubicBezTo>
                        <a:pt x="85" y="90"/>
                        <a:pt x="85" y="90"/>
                        <a:pt x="85" y="90"/>
                      </a:cubicBezTo>
                      <a:cubicBezTo>
                        <a:pt x="85" y="90"/>
                        <a:pt x="85" y="89"/>
                        <a:pt x="86" y="89"/>
                      </a:cubicBezTo>
                      <a:cubicBezTo>
                        <a:pt x="86" y="89"/>
                        <a:pt x="86" y="89"/>
                        <a:pt x="86" y="89"/>
                      </a:cubicBezTo>
                      <a:cubicBezTo>
                        <a:pt x="86" y="89"/>
                        <a:pt x="86" y="89"/>
                        <a:pt x="86" y="89"/>
                      </a:cubicBezTo>
                      <a:cubicBezTo>
                        <a:pt x="86" y="88"/>
                        <a:pt x="86" y="88"/>
                        <a:pt x="87" y="88"/>
                      </a:cubicBezTo>
                      <a:cubicBezTo>
                        <a:pt x="87" y="88"/>
                        <a:pt x="87" y="89"/>
                        <a:pt x="87" y="89"/>
                      </a:cubicBezTo>
                      <a:cubicBezTo>
                        <a:pt x="87" y="89"/>
                        <a:pt x="87" y="89"/>
                        <a:pt x="88" y="88"/>
                      </a:cubicBezTo>
                      <a:cubicBezTo>
                        <a:pt x="88" y="88"/>
                        <a:pt x="88" y="88"/>
                        <a:pt x="88" y="88"/>
                      </a:cubicBezTo>
                      <a:cubicBezTo>
                        <a:pt x="88" y="88"/>
                        <a:pt x="88" y="87"/>
                        <a:pt x="88" y="87"/>
                      </a:cubicBezTo>
                      <a:cubicBezTo>
                        <a:pt x="89" y="87"/>
                        <a:pt x="89" y="88"/>
                        <a:pt x="89" y="88"/>
                      </a:cubicBezTo>
                      <a:cubicBezTo>
                        <a:pt x="89" y="88"/>
                        <a:pt x="89" y="88"/>
                        <a:pt x="90" y="87"/>
                      </a:cubicBezTo>
                      <a:cubicBezTo>
                        <a:pt x="90" y="87"/>
                        <a:pt x="90" y="87"/>
                        <a:pt x="91" y="88"/>
                      </a:cubicBezTo>
                      <a:cubicBezTo>
                        <a:pt x="91" y="88"/>
                        <a:pt x="91" y="88"/>
                        <a:pt x="92" y="88"/>
                      </a:cubicBezTo>
                      <a:cubicBezTo>
                        <a:pt x="92" y="88"/>
                        <a:pt x="92" y="88"/>
                        <a:pt x="93" y="88"/>
                      </a:cubicBezTo>
                      <a:cubicBezTo>
                        <a:pt x="93" y="88"/>
                        <a:pt x="93" y="87"/>
                        <a:pt x="93" y="87"/>
                      </a:cubicBezTo>
                      <a:cubicBezTo>
                        <a:pt x="93" y="87"/>
                        <a:pt x="93" y="87"/>
                        <a:pt x="94" y="86"/>
                      </a:cubicBezTo>
                      <a:cubicBezTo>
                        <a:pt x="94" y="86"/>
                        <a:pt x="94" y="86"/>
                        <a:pt x="93" y="86"/>
                      </a:cubicBezTo>
                      <a:cubicBezTo>
                        <a:pt x="93" y="86"/>
                        <a:pt x="93" y="86"/>
                        <a:pt x="93" y="85"/>
                      </a:cubicBezTo>
                      <a:cubicBezTo>
                        <a:pt x="93" y="85"/>
                        <a:pt x="94" y="85"/>
                        <a:pt x="94" y="85"/>
                      </a:cubicBezTo>
                      <a:cubicBezTo>
                        <a:pt x="94" y="85"/>
                        <a:pt x="94" y="85"/>
                        <a:pt x="95" y="84"/>
                      </a:cubicBezTo>
                      <a:cubicBezTo>
                        <a:pt x="95" y="84"/>
                        <a:pt x="95" y="84"/>
                        <a:pt x="94" y="84"/>
                      </a:cubicBezTo>
                      <a:cubicBezTo>
                        <a:pt x="94" y="83"/>
                        <a:pt x="94" y="84"/>
                        <a:pt x="94" y="84"/>
                      </a:cubicBezTo>
                      <a:cubicBezTo>
                        <a:pt x="94" y="84"/>
                        <a:pt x="94" y="84"/>
                        <a:pt x="93" y="84"/>
                      </a:cubicBezTo>
                      <a:cubicBezTo>
                        <a:pt x="93" y="84"/>
                        <a:pt x="92" y="85"/>
                        <a:pt x="92" y="84"/>
                      </a:cubicBezTo>
                      <a:cubicBezTo>
                        <a:pt x="92" y="84"/>
                        <a:pt x="92" y="84"/>
                        <a:pt x="92" y="84"/>
                      </a:cubicBezTo>
                      <a:cubicBezTo>
                        <a:pt x="92" y="84"/>
                        <a:pt x="93" y="83"/>
                        <a:pt x="93" y="83"/>
                      </a:cubicBezTo>
                      <a:cubicBezTo>
                        <a:pt x="93" y="83"/>
                        <a:pt x="92" y="83"/>
                        <a:pt x="92" y="83"/>
                      </a:cubicBezTo>
                      <a:cubicBezTo>
                        <a:pt x="92" y="83"/>
                        <a:pt x="92" y="83"/>
                        <a:pt x="92" y="83"/>
                      </a:cubicBezTo>
                      <a:cubicBezTo>
                        <a:pt x="92" y="83"/>
                        <a:pt x="92" y="82"/>
                        <a:pt x="92" y="82"/>
                      </a:cubicBezTo>
                      <a:cubicBezTo>
                        <a:pt x="92" y="82"/>
                        <a:pt x="91" y="82"/>
                        <a:pt x="91" y="82"/>
                      </a:cubicBezTo>
                      <a:cubicBezTo>
                        <a:pt x="91" y="82"/>
                        <a:pt x="91" y="82"/>
                        <a:pt x="92" y="81"/>
                      </a:cubicBezTo>
                      <a:cubicBezTo>
                        <a:pt x="92" y="81"/>
                        <a:pt x="93" y="81"/>
                        <a:pt x="93" y="81"/>
                      </a:cubicBezTo>
                      <a:cubicBezTo>
                        <a:pt x="93" y="81"/>
                        <a:pt x="93" y="81"/>
                        <a:pt x="93" y="81"/>
                      </a:cubicBezTo>
                      <a:cubicBezTo>
                        <a:pt x="93" y="81"/>
                        <a:pt x="93" y="80"/>
                        <a:pt x="93" y="80"/>
                      </a:cubicBezTo>
                      <a:cubicBezTo>
                        <a:pt x="93" y="80"/>
                        <a:pt x="93" y="80"/>
                        <a:pt x="94" y="79"/>
                      </a:cubicBezTo>
                      <a:cubicBezTo>
                        <a:pt x="94" y="79"/>
                        <a:pt x="94" y="79"/>
                        <a:pt x="95" y="79"/>
                      </a:cubicBezTo>
                      <a:cubicBezTo>
                        <a:pt x="95" y="79"/>
                        <a:pt x="95" y="79"/>
                        <a:pt x="95" y="79"/>
                      </a:cubicBezTo>
                      <a:cubicBezTo>
                        <a:pt x="95" y="78"/>
                        <a:pt x="96" y="78"/>
                        <a:pt x="96" y="79"/>
                      </a:cubicBezTo>
                      <a:cubicBezTo>
                        <a:pt x="96" y="79"/>
                        <a:pt x="95" y="79"/>
                        <a:pt x="95" y="79"/>
                      </a:cubicBezTo>
                      <a:cubicBezTo>
                        <a:pt x="95" y="80"/>
                        <a:pt x="95" y="80"/>
                        <a:pt x="95" y="80"/>
                      </a:cubicBezTo>
                      <a:cubicBezTo>
                        <a:pt x="95" y="80"/>
                        <a:pt x="95" y="80"/>
                        <a:pt x="95" y="81"/>
                      </a:cubicBezTo>
                      <a:cubicBezTo>
                        <a:pt x="94" y="81"/>
                        <a:pt x="95" y="81"/>
                        <a:pt x="95" y="81"/>
                      </a:cubicBezTo>
                      <a:cubicBezTo>
                        <a:pt x="95" y="81"/>
                        <a:pt x="95" y="81"/>
                        <a:pt x="96" y="81"/>
                      </a:cubicBezTo>
                      <a:cubicBezTo>
                        <a:pt x="96" y="81"/>
                        <a:pt x="96" y="81"/>
                        <a:pt x="96" y="80"/>
                      </a:cubicBezTo>
                      <a:cubicBezTo>
                        <a:pt x="96" y="80"/>
                        <a:pt x="96" y="79"/>
                        <a:pt x="97" y="79"/>
                      </a:cubicBezTo>
                      <a:cubicBezTo>
                        <a:pt x="97" y="79"/>
                        <a:pt x="97" y="80"/>
                        <a:pt x="97" y="80"/>
                      </a:cubicBezTo>
                      <a:cubicBezTo>
                        <a:pt x="97" y="80"/>
                        <a:pt x="98" y="80"/>
                        <a:pt x="98" y="80"/>
                      </a:cubicBezTo>
                      <a:cubicBezTo>
                        <a:pt x="99" y="80"/>
                        <a:pt x="99" y="80"/>
                        <a:pt x="100" y="80"/>
                      </a:cubicBezTo>
                      <a:cubicBezTo>
                        <a:pt x="100" y="80"/>
                        <a:pt x="100" y="79"/>
                        <a:pt x="101" y="79"/>
                      </a:cubicBezTo>
                      <a:cubicBezTo>
                        <a:pt x="101" y="79"/>
                        <a:pt x="102" y="79"/>
                        <a:pt x="102" y="79"/>
                      </a:cubicBezTo>
                      <a:cubicBezTo>
                        <a:pt x="102" y="79"/>
                        <a:pt x="102" y="79"/>
                        <a:pt x="102" y="80"/>
                      </a:cubicBezTo>
                      <a:cubicBezTo>
                        <a:pt x="101" y="80"/>
                        <a:pt x="101" y="80"/>
                        <a:pt x="101" y="80"/>
                      </a:cubicBezTo>
                      <a:cubicBezTo>
                        <a:pt x="101" y="80"/>
                        <a:pt x="101" y="81"/>
                        <a:pt x="101" y="81"/>
                      </a:cubicBezTo>
                      <a:cubicBezTo>
                        <a:pt x="102" y="81"/>
                        <a:pt x="102" y="81"/>
                        <a:pt x="102" y="81"/>
                      </a:cubicBezTo>
                      <a:cubicBezTo>
                        <a:pt x="102" y="81"/>
                        <a:pt x="102" y="81"/>
                        <a:pt x="102" y="81"/>
                      </a:cubicBezTo>
                      <a:cubicBezTo>
                        <a:pt x="102" y="81"/>
                        <a:pt x="102" y="82"/>
                        <a:pt x="102" y="82"/>
                      </a:cubicBezTo>
                      <a:cubicBezTo>
                        <a:pt x="103" y="82"/>
                        <a:pt x="103" y="81"/>
                        <a:pt x="103" y="81"/>
                      </a:cubicBezTo>
                      <a:cubicBezTo>
                        <a:pt x="104" y="81"/>
                        <a:pt x="104" y="82"/>
                        <a:pt x="103" y="82"/>
                      </a:cubicBezTo>
                      <a:cubicBezTo>
                        <a:pt x="103" y="82"/>
                        <a:pt x="103" y="82"/>
                        <a:pt x="103" y="83"/>
                      </a:cubicBezTo>
                      <a:cubicBezTo>
                        <a:pt x="103" y="83"/>
                        <a:pt x="104" y="82"/>
                        <a:pt x="105" y="82"/>
                      </a:cubicBezTo>
                      <a:cubicBezTo>
                        <a:pt x="105" y="82"/>
                        <a:pt x="106" y="82"/>
                        <a:pt x="105" y="83"/>
                      </a:cubicBezTo>
                      <a:cubicBezTo>
                        <a:pt x="105" y="83"/>
                        <a:pt x="105" y="83"/>
                        <a:pt x="105" y="83"/>
                      </a:cubicBezTo>
                      <a:cubicBezTo>
                        <a:pt x="104" y="84"/>
                        <a:pt x="105" y="84"/>
                        <a:pt x="105" y="84"/>
                      </a:cubicBezTo>
                      <a:cubicBezTo>
                        <a:pt x="105" y="84"/>
                        <a:pt x="106" y="84"/>
                        <a:pt x="106" y="84"/>
                      </a:cubicBezTo>
                      <a:cubicBezTo>
                        <a:pt x="107" y="84"/>
                        <a:pt x="108" y="84"/>
                        <a:pt x="108" y="84"/>
                      </a:cubicBezTo>
                      <a:cubicBezTo>
                        <a:pt x="108" y="84"/>
                        <a:pt x="109" y="83"/>
                        <a:pt x="109" y="83"/>
                      </a:cubicBezTo>
                      <a:cubicBezTo>
                        <a:pt x="109" y="83"/>
                        <a:pt x="110" y="82"/>
                        <a:pt x="110" y="82"/>
                      </a:cubicBezTo>
                      <a:cubicBezTo>
                        <a:pt x="111" y="82"/>
                        <a:pt x="110" y="82"/>
                        <a:pt x="110" y="83"/>
                      </a:cubicBezTo>
                      <a:cubicBezTo>
                        <a:pt x="110" y="83"/>
                        <a:pt x="110" y="83"/>
                        <a:pt x="110" y="83"/>
                      </a:cubicBezTo>
                      <a:cubicBezTo>
                        <a:pt x="109" y="84"/>
                        <a:pt x="109" y="84"/>
                        <a:pt x="109" y="84"/>
                      </a:cubicBezTo>
                      <a:cubicBezTo>
                        <a:pt x="109" y="85"/>
                        <a:pt x="109" y="85"/>
                        <a:pt x="110" y="85"/>
                      </a:cubicBezTo>
                      <a:cubicBezTo>
                        <a:pt x="110" y="85"/>
                        <a:pt x="111" y="86"/>
                        <a:pt x="111" y="86"/>
                      </a:cubicBezTo>
                      <a:cubicBezTo>
                        <a:pt x="112" y="86"/>
                        <a:pt x="113" y="86"/>
                        <a:pt x="113" y="86"/>
                      </a:cubicBezTo>
                      <a:cubicBezTo>
                        <a:pt x="113" y="87"/>
                        <a:pt x="114" y="87"/>
                        <a:pt x="115" y="87"/>
                      </a:cubicBezTo>
                      <a:cubicBezTo>
                        <a:pt x="116" y="87"/>
                        <a:pt x="117" y="87"/>
                        <a:pt x="117" y="86"/>
                      </a:cubicBezTo>
                      <a:cubicBezTo>
                        <a:pt x="117" y="86"/>
                        <a:pt x="119" y="86"/>
                        <a:pt x="120" y="86"/>
                      </a:cubicBezTo>
                      <a:cubicBezTo>
                        <a:pt x="121" y="86"/>
                        <a:pt x="121" y="86"/>
                        <a:pt x="123" y="86"/>
                      </a:cubicBezTo>
                      <a:cubicBezTo>
                        <a:pt x="124" y="87"/>
                        <a:pt x="125" y="87"/>
                        <a:pt x="125" y="87"/>
                      </a:cubicBezTo>
                      <a:cubicBezTo>
                        <a:pt x="125" y="86"/>
                        <a:pt x="125" y="86"/>
                        <a:pt x="125" y="86"/>
                      </a:cubicBezTo>
                      <a:cubicBezTo>
                        <a:pt x="126" y="85"/>
                        <a:pt x="126" y="86"/>
                        <a:pt x="126" y="86"/>
                      </a:cubicBezTo>
                      <a:cubicBezTo>
                        <a:pt x="126" y="86"/>
                        <a:pt x="126" y="87"/>
                        <a:pt x="126" y="87"/>
                      </a:cubicBezTo>
                      <a:cubicBezTo>
                        <a:pt x="126" y="87"/>
                        <a:pt x="126" y="87"/>
                        <a:pt x="127" y="87"/>
                      </a:cubicBezTo>
                      <a:cubicBezTo>
                        <a:pt x="128" y="87"/>
                        <a:pt x="128" y="88"/>
                        <a:pt x="129" y="88"/>
                      </a:cubicBezTo>
                      <a:cubicBezTo>
                        <a:pt x="129" y="88"/>
                        <a:pt x="130" y="88"/>
                        <a:pt x="130" y="88"/>
                      </a:cubicBezTo>
                      <a:cubicBezTo>
                        <a:pt x="131" y="88"/>
                        <a:pt x="131" y="88"/>
                        <a:pt x="132" y="88"/>
                      </a:cubicBezTo>
                      <a:cubicBezTo>
                        <a:pt x="133" y="87"/>
                        <a:pt x="133" y="87"/>
                        <a:pt x="133" y="87"/>
                      </a:cubicBezTo>
                      <a:cubicBezTo>
                        <a:pt x="134" y="87"/>
                        <a:pt x="134" y="87"/>
                        <a:pt x="134" y="86"/>
                      </a:cubicBezTo>
                      <a:cubicBezTo>
                        <a:pt x="134" y="86"/>
                        <a:pt x="135" y="86"/>
                        <a:pt x="135" y="86"/>
                      </a:cubicBezTo>
                      <a:cubicBezTo>
                        <a:pt x="135" y="86"/>
                        <a:pt x="135" y="86"/>
                        <a:pt x="136" y="86"/>
                      </a:cubicBezTo>
                      <a:cubicBezTo>
                        <a:pt x="136" y="86"/>
                        <a:pt x="137" y="86"/>
                        <a:pt x="137" y="86"/>
                      </a:cubicBezTo>
                      <a:cubicBezTo>
                        <a:pt x="137" y="87"/>
                        <a:pt x="137" y="87"/>
                        <a:pt x="137" y="87"/>
                      </a:cubicBezTo>
                      <a:cubicBezTo>
                        <a:pt x="138" y="87"/>
                        <a:pt x="137" y="87"/>
                        <a:pt x="137" y="87"/>
                      </a:cubicBezTo>
                      <a:cubicBezTo>
                        <a:pt x="137" y="88"/>
                        <a:pt x="136" y="87"/>
                        <a:pt x="136" y="87"/>
                      </a:cubicBezTo>
                      <a:cubicBezTo>
                        <a:pt x="136" y="88"/>
                        <a:pt x="136" y="88"/>
                        <a:pt x="136" y="88"/>
                      </a:cubicBezTo>
                      <a:cubicBezTo>
                        <a:pt x="136" y="88"/>
                        <a:pt x="136" y="89"/>
                        <a:pt x="136" y="89"/>
                      </a:cubicBezTo>
                      <a:cubicBezTo>
                        <a:pt x="136" y="89"/>
                        <a:pt x="135" y="88"/>
                        <a:pt x="135" y="88"/>
                      </a:cubicBezTo>
                      <a:cubicBezTo>
                        <a:pt x="136" y="87"/>
                        <a:pt x="135" y="87"/>
                        <a:pt x="135" y="87"/>
                      </a:cubicBezTo>
                      <a:cubicBezTo>
                        <a:pt x="135" y="87"/>
                        <a:pt x="135" y="87"/>
                        <a:pt x="135" y="87"/>
                      </a:cubicBezTo>
                      <a:cubicBezTo>
                        <a:pt x="134" y="87"/>
                        <a:pt x="135" y="87"/>
                        <a:pt x="135" y="87"/>
                      </a:cubicBezTo>
                      <a:cubicBezTo>
                        <a:pt x="135" y="88"/>
                        <a:pt x="135" y="88"/>
                        <a:pt x="135" y="89"/>
                      </a:cubicBezTo>
                      <a:cubicBezTo>
                        <a:pt x="135" y="89"/>
                        <a:pt x="134" y="89"/>
                        <a:pt x="134" y="89"/>
                      </a:cubicBezTo>
                      <a:cubicBezTo>
                        <a:pt x="134" y="89"/>
                        <a:pt x="134" y="89"/>
                        <a:pt x="135" y="90"/>
                      </a:cubicBezTo>
                      <a:cubicBezTo>
                        <a:pt x="135" y="90"/>
                        <a:pt x="136" y="90"/>
                        <a:pt x="136" y="91"/>
                      </a:cubicBezTo>
                      <a:cubicBezTo>
                        <a:pt x="137" y="91"/>
                        <a:pt x="137" y="91"/>
                        <a:pt x="138" y="91"/>
                      </a:cubicBezTo>
                      <a:cubicBezTo>
                        <a:pt x="138" y="92"/>
                        <a:pt x="139" y="92"/>
                        <a:pt x="139" y="92"/>
                      </a:cubicBezTo>
                      <a:cubicBezTo>
                        <a:pt x="140" y="92"/>
                        <a:pt x="140" y="91"/>
                        <a:pt x="140" y="92"/>
                      </a:cubicBezTo>
                      <a:cubicBezTo>
                        <a:pt x="140" y="92"/>
                        <a:pt x="139" y="92"/>
                        <a:pt x="140" y="92"/>
                      </a:cubicBezTo>
                      <a:cubicBezTo>
                        <a:pt x="140" y="92"/>
                        <a:pt x="141" y="93"/>
                        <a:pt x="142" y="94"/>
                      </a:cubicBezTo>
                      <a:cubicBezTo>
                        <a:pt x="143" y="94"/>
                        <a:pt x="144" y="95"/>
                        <a:pt x="145" y="96"/>
                      </a:cubicBezTo>
                      <a:cubicBezTo>
                        <a:pt x="145" y="96"/>
                        <a:pt x="147" y="97"/>
                        <a:pt x="148" y="97"/>
                      </a:cubicBezTo>
                      <a:cubicBezTo>
                        <a:pt x="148" y="98"/>
                        <a:pt x="149" y="97"/>
                        <a:pt x="149" y="97"/>
                      </a:cubicBezTo>
                      <a:cubicBezTo>
                        <a:pt x="149" y="97"/>
                        <a:pt x="149" y="97"/>
                        <a:pt x="149" y="97"/>
                      </a:cubicBezTo>
                      <a:cubicBezTo>
                        <a:pt x="149" y="96"/>
                        <a:pt x="150" y="97"/>
                        <a:pt x="150" y="97"/>
                      </a:cubicBezTo>
                      <a:cubicBezTo>
                        <a:pt x="150" y="97"/>
                        <a:pt x="151" y="97"/>
                        <a:pt x="151" y="96"/>
                      </a:cubicBezTo>
                      <a:cubicBezTo>
                        <a:pt x="151" y="96"/>
                        <a:pt x="151" y="96"/>
                        <a:pt x="151" y="96"/>
                      </a:cubicBezTo>
                      <a:cubicBezTo>
                        <a:pt x="151" y="95"/>
                        <a:pt x="150" y="95"/>
                        <a:pt x="150" y="95"/>
                      </a:cubicBezTo>
                      <a:cubicBezTo>
                        <a:pt x="150" y="95"/>
                        <a:pt x="149" y="95"/>
                        <a:pt x="149" y="95"/>
                      </a:cubicBezTo>
                      <a:cubicBezTo>
                        <a:pt x="149" y="95"/>
                        <a:pt x="150" y="95"/>
                        <a:pt x="150" y="95"/>
                      </a:cubicBezTo>
                      <a:cubicBezTo>
                        <a:pt x="149" y="94"/>
                        <a:pt x="149" y="94"/>
                        <a:pt x="149" y="94"/>
                      </a:cubicBezTo>
                      <a:cubicBezTo>
                        <a:pt x="148" y="94"/>
                        <a:pt x="148" y="94"/>
                        <a:pt x="148" y="94"/>
                      </a:cubicBezTo>
                      <a:cubicBezTo>
                        <a:pt x="148" y="93"/>
                        <a:pt x="147" y="94"/>
                        <a:pt x="147" y="94"/>
                      </a:cubicBezTo>
                      <a:cubicBezTo>
                        <a:pt x="147" y="94"/>
                        <a:pt x="146" y="94"/>
                        <a:pt x="146" y="94"/>
                      </a:cubicBezTo>
                      <a:cubicBezTo>
                        <a:pt x="146" y="94"/>
                        <a:pt x="146" y="94"/>
                        <a:pt x="146" y="93"/>
                      </a:cubicBezTo>
                      <a:cubicBezTo>
                        <a:pt x="147" y="93"/>
                        <a:pt x="147" y="93"/>
                        <a:pt x="147" y="93"/>
                      </a:cubicBezTo>
                      <a:cubicBezTo>
                        <a:pt x="147" y="93"/>
                        <a:pt x="147" y="93"/>
                        <a:pt x="148" y="92"/>
                      </a:cubicBezTo>
                      <a:cubicBezTo>
                        <a:pt x="149" y="92"/>
                        <a:pt x="148" y="92"/>
                        <a:pt x="149" y="93"/>
                      </a:cubicBezTo>
                      <a:cubicBezTo>
                        <a:pt x="149" y="93"/>
                        <a:pt x="149" y="93"/>
                        <a:pt x="150" y="94"/>
                      </a:cubicBezTo>
                      <a:cubicBezTo>
                        <a:pt x="150" y="94"/>
                        <a:pt x="150" y="94"/>
                        <a:pt x="151" y="94"/>
                      </a:cubicBezTo>
                      <a:cubicBezTo>
                        <a:pt x="151" y="93"/>
                        <a:pt x="151" y="93"/>
                        <a:pt x="151" y="92"/>
                      </a:cubicBezTo>
                      <a:cubicBezTo>
                        <a:pt x="151" y="92"/>
                        <a:pt x="151" y="92"/>
                        <a:pt x="151" y="92"/>
                      </a:cubicBezTo>
                      <a:cubicBezTo>
                        <a:pt x="151" y="92"/>
                        <a:pt x="152" y="93"/>
                        <a:pt x="152" y="93"/>
                      </a:cubicBezTo>
                      <a:cubicBezTo>
                        <a:pt x="152" y="93"/>
                        <a:pt x="152" y="93"/>
                        <a:pt x="152" y="93"/>
                      </a:cubicBezTo>
                      <a:cubicBezTo>
                        <a:pt x="153" y="93"/>
                        <a:pt x="152" y="93"/>
                        <a:pt x="152" y="93"/>
                      </a:cubicBezTo>
                      <a:cubicBezTo>
                        <a:pt x="152" y="93"/>
                        <a:pt x="152" y="94"/>
                        <a:pt x="152" y="94"/>
                      </a:cubicBezTo>
                      <a:cubicBezTo>
                        <a:pt x="152" y="94"/>
                        <a:pt x="152" y="94"/>
                        <a:pt x="152" y="94"/>
                      </a:cubicBezTo>
                      <a:cubicBezTo>
                        <a:pt x="152" y="94"/>
                        <a:pt x="152" y="95"/>
                        <a:pt x="152" y="95"/>
                      </a:cubicBezTo>
                      <a:cubicBezTo>
                        <a:pt x="152" y="95"/>
                        <a:pt x="152" y="95"/>
                        <a:pt x="152" y="96"/>
                      </a:cubicBezTo>
                      <a:cubicBezTo>
                        <a:pt x="152" y="96"/>
                        <a:pt x="152" y="96"/>
                        <a:pt x="152" y="96"/>
                      </a:cubicBezTo>
                      <a:cubicBezTo>
                        <a:pt x="152" y="96"/>
                        <a:pt x="153" y="96"/>
                        <a:pt x="153" y="96"/>
                      </a:cubicBezTo>
                      <a:cubicBezTo>
                        <a:pt x="154" y="96"/>
                        <a:pt x="154" y="96"/>
                        <a:pt x="154" y="96"/>
                      </a:cubicBezTo>
                      <a:cubicBezTo>
                        <a:pt x="154" y="96"/>
                        <a:pt x="154" y="96"/>
                        <a:pt x="154" y="97"/>
                      </a:cubicBezTo>
                      <a:cubicBezTo>
                        <a:pt x="154" y="97"/>
                        <a:pt x="155" y="97"/>
                        <a:pt x="155" y="97"/>
                      </a:cubicBezTo>
                      <a:cubicBezTo>
                        <a:pt x="155" y="97"/>
                        <a:pt x="156" y="97"/>
                        <a:pt x="156" y="97"/>
                      </a:cubicBezTo>
                      <a:cubicBezTo>
                        <a:pt x="156" y="97"/>
                        <a:pt x="156" y="96"/>
                        <a:pt x="155" y="96"/>
                      </a:cubicBezTo>
                      <a:cubicBezTo>
                        <a:pt x="155" y="95"/>
                        <a:pt x="155" y="95"/>
                        <a:pt x="155" y="95"/>
                      </a:cubicBezTo>
                      <a:cubicBezTo>
                        <a:pt x="155" y="95"/>
                        <a:pt x="155" y="94"/>
                        <a:pt x="155" y="94"/>
                      </a:cubicBezTo>
                      <a:cubicBezTo>
                        <a:pt x="155" y="94"/>
                        <a:pt x="155" y="94"/>
                        <a:pt x="155" y="94"/>
                      </a:cubicBezTo>
                      <a:cubicBezTo>
                        <a:pt x="154" y="93"/>
                        <a:pt x="154" y="93"/>
                        <a:pt x="154" y="93"/>
                      </a:cubicBezTo>
                      <a:cubicBezTo>
                        <a:pt x="154" y="92"/>
                        <a:pt x="154" y="92"/>
                        <a:pt x="154" y="92"/>
                      </a:cubicBezTo>
                      <a:cubicBezTo>
                        <a:pt x="154" y="91"/>
                        <a:pt x="154" y="92"/>
                        <a:pt x="153" y="91"/>
                      </a:cubicBezTo>
                      <a:cubicBezTo>
                        <a:pt x="153" y="91"/>
                        <a:pt x="153" y="91"/>
                        <a:pt x="154" y="90"/>
                      </a:cubicBezTo>
                      <a:cubicBezTo>
                        <a:pt x="154" y="90"/>
                        <a:pt x="154" y="90"/>
                        <a:pt x="154" y="90"/>
                      </a:cubicBezTo>
                      <a:cubicBezTo>
                        <a:pt x="154" y="90"/>
                        <a:pt x="154" y="89"/>
                        <a:pt x="154" y="89"/>
                      </a:cubicBezTo>
                      <a:cubicBezTo>
                        <a:pt x="155" y="90"/>
                        <a:pt x="154" y="90"/>
                        <a:pt x="154" y="90"/>
                      </a:cubicBezTo>
                      <a:cubicBezTo>
                        <a:pt x="154" y="91"/>
                        <a:pt x="154" y="91"/>
                        <a:pt x="155" y="91"/>
                      </a:cubicBezTo>
                      <a:cubicBezTo>
                        <a:pt x="155" y="92"/>
                        <a:pt x="155" y="92"/>
                        <a:pt x="155" y="92"/>
                      </a:cubicBezTo>
                      <a:cubicBezTo>
                        <a:pt x="155" y="93"/>
                        <a:pt x="155" y="93"/>
                        <a:pt x="156" y="93"/>
                      </a:cubicBezTo>
                      <a:cubicBezTo>
                        <a:pt x="156" y="93"/>
                        <a:pt x="156" y="94"/>
                        <a:pt x="156" y="94"/>
                      </a:cubicBezTo>
                      <a:cubicBezTo>
                        <a:pt x="157" y="94"/>
                        <a:pt x="157" y="94"/>
                        <a:pt x="157" y="95"/>
                      </a:cubicBezTo>
                      <a:cubicBezTo>
                        <a:pt x="157" y="95"/>
                        <a:pt x="157" y="95"/>
                        <a:pt x="157" y="96"/>
                      </a:cubicBezTo>
                      <a:cubicBezTo>
                        <a:pt x="157" y="96"/>
                        <a:pt x="158" y="96"/>
                        <a:pt x="158" y="97"/>
                      </a:cubicBezTo>
                      <a:cubicBezTo>
                        <a:pt x="158" y="97"/>
                        <a:pt x="159" y="97"/>
                        <a:pt x="160" y="97"/>
                      </a:cubicBezTo>
                      <a:cubicBezTo>
                        <a:pt x="160" y="97"/>
                        <a:pt x="160" y="97"/>
                        <a:pt x="160" y="97"/>
                      </a:cubicBezTo>
                      <a:cubicBezTo>
                        <a:pt x="161" y="96"/>
                        <a:pt x="161" y="96"/>
                        <a:pt x="161" y="96"/>
                      </a:cubicBezTo>
                      <a:cubicBezTo>
                        <a:pt x="161" y="95"/>
                        <a:pt x="161" y="95"/>
                        <a:pt x="161" y="96"/>
                      </a:cubicBezTo>
                      <a:cubicBezTo>
                        <a:pt x="162" y="96"/>
                        <a:pt x="161" y="96"/>
                        <a:pt x="161" y="96"/>
                      </a:cubicBezTo>
                      <a:cubicBezTo>
                        <a:pt x="161" y="96"/>
                        <a:pt x="161" y="97"/>
                        <a:pt x="161" y="97"/>
                      </a:cubicBezTo>
                      <a:cubicBezTo>
                        <a:pt x="161" y="97"/>
                        <a:pt x="161" y="97"/>
                        <a:pt x="161" y="98"/>
                      </a:cubicBezTo>
                      <a:cubicBezTo>
                        <a:pt x="161" y="98"/>
                        <a:pt x="161" y="98"/>
                        <a:pt x="161" y="98"/>
                      </a:cubicBezTo>
                      <a:cubicBezTo>
                        <a:pt x="161" y="99"/>
                        <a:pt x="161" y="98"/>
                        <a:pt x="162" y="98"/>
                      </a:cubicBezTo>
                      <a:cubicBezTo>
                        <a:pt x="162" y="98"/>
                        <a:pt x="162" y="98"/>
                        <a:pt x="162" y="98"/>
                      </a:cubicBezTo>
                      <a:cubicBezTo>
                        <a:pt x="163" y="98"/>
                        <a:pt x="163" y="98"/>
                        <a:pt x="163" y="98"/>
                      </a:cubicBezTo>
                      <a:cubicBezTo>
                        <a:pt x="163" y="99"/>
                        <a:pt x="163" y="99"/>
                        <a:pt x="163" y="99"/>
                      </a:cubicBezTo>
                      <a:cubicBezTo>
                        <a:pt x="163" y="99"/>
                        <a:pt x="163" y="99"/>
                        <a:pt x="163" y="99"/>
                      </a:cubicBezTo>
                      <a:cubicBezTo>
                        <a:pt x="163" y="99"/>
                        <a:pt x="164" y="99"/>
                        <a:pt x="164" y="99"/>
                      </a:cubicBezTo>
                      <a:cubicBezTo>
                        <a:pt x="164" y="99"/>
                        <a:pt x="165" y="99"/>
                        <a:pt x="165" y="99"/>
                      </a:cubicBezTo>
                      <a:cubicBezTo>
                        <a:pt x="165" y="100"/>
                        <a:pt x="165" y="100"/>
                        <a:pt x="164" y="100"/>
                      </a:cubicBezTo>
                      <a:cubicBezTo>
                        <a:pt x="164" y="100"/>
                        <a:pt x="164" y="100"/>
                        <a:pt x="163" y="100"/>
                      </a:cubicBezTo>
                      <a:cubicBezTo>
                        <a:pt x="163" y="100"/>
                        <a:pt x="163" y="100"/>
                        <a:pt x="163" y="101"/>
                      </a:cubicBezTo>
                      <a:cubicBezTo>
                        <a:pt x="164" y="101"/>
                        <a:pt x="164" y="101"/>
                        <a:pt x="164" y="102"/>
                      </a:cubicBezTo>
                      <a:cubicBezTo>
                        <a:pt x="164" y="102"/>
                        <a:pt x="164" y="102"/>
                        <a:pt x="164" y="102"/>
                      </a:cubicBezTo>
                      <a:cubicBezTo>
                        <a:pt x="164" y="102"/>
                        <a:pt x="164" y="102"/>
                        <a:pt x="164" y="103"/>
                      </a:cubicBezTo>
                      <a:cubicBezTo>
                        <a:pt x="164" y="103"/>
                        <a:pt x="164" y="103"/>
                        <a:pt x="165" y="103"/>
                      </a:cubicBezTo>
                      <a:cubicBezTo>
                        <a:pt x="165" y="103"/>
                        <a:pt x="166" y="103"/>
                        <a:pt x="166" y="103"/>
                      </a:cubicBezTo>
                      <a:cubicBezTo>
                        <a:pt x="166" y="104"/>
                        <a:pt x="165" y="103"/>
                        <a:pt x="165" y="104"/>
                      </a:cubicBezTo>
                      <a:cubicBezTo>
                        <a:pt x="164" y="104"/>
                        <a:pt x="164" y="104"/>
                        <a:pt x="164" y="104"/>
                      </a:cubicBezTo>
                      <a:cubicBezTo>
                        <a:pt x="164" y="104"/>
                        <a:pt x="164" y="104"/>
                        <a:pt x="164" y="104"/>
                      </a:cubicBezTo>
                      <a:cubicBezTo>
                        <a:pt x="164" y="105"/>
                        <a:pt x="164" y="104"/>
                        <a:pt x="165" y="105"/>
                      </a:cubicBezTo>
                      <a:cubicBezTo>
                        <a:pt x="165" y="105"/>
                        <a:pt x="165" y="105"/>
                        <a:pt x="166" y="105"/>
                      </a:cubicBezTo>
                      <a:cubicBezTo>
                        <a:pt x="166" y="105"/>
                        <a:pt x="167" y="105"/>
                        <a:pt x="167" y="105"/>
                      </a:cubicBezTo>
                      <a:cubicBezTo>
                        <a:pt x="167" y="105"/>
                        <a:pt x="167" y="105"/>
                        <a:pt x="167" y="106"/>
                      </a:cubicBezTo>
                      <a:cubicBezTo>
                        <a:pt x="167" y="106"/>
                        <a:pt x="167" y="106"/>
                        <a:pt x="167" y="106"/>
                      </a:cubicBezTo>
                      <a:cubicBezTo>
                        <a:pt x="167" y="107"/>
                        <a:pt x="168" y="107"/>
                        <a:pt x="168" y="107"/>
                      </a:cubicBezTo>
                      <a:cubicBezTo>
                        <a:pt x="168" y="106"/>
                        <a:pt x="169" y="106"/>
                        <a:pt x="169" y="107"/>
                      </a:cubicBezTo>
                      <a:cubicBezTo>
                        <a:pt x="169" y="107"/>
                        <a:pt x="169" y="107"/>
                        <a:pt x="169" y="107"/>
                      </a:cubicBezTo>
                      <a:cubicBezTo>
                        <a:pt x="169" y="107"/>
                        <a:pt x="168" y="108"/>
                        <a:pt x="169" y="108"/>
                      </a:cubicBezTo>
                      <a:cubicBezTo>
                        <a:pt x="169" y="108"/>
                        <a:pt x="169" y="109"/>
                        <a:pt x="170" y="109"/>
                      </a:cubicBezTo>
                      <a:cubicBezTo>
                        <a:pt x="170" y="109"/>
                        <a:pt x="171" y="110"/>
                        <a:pt x="171" y="110"/>
                      </a:cubicBezTo>
                      <a:cubicBezTo>
                        <a:pt x="172" y="110"/>
                        <a:pt x="172" y="110"/>
                        <a:pt x="172" y="111"/>
                      </a:cubicBezTo>
                      <a:cubicBezTo>
                        <a:pt x="172" y="111"/>
                        <a:pt x="171" y="111"/>
                        <a:pt x="171" y="111"/>
                      </a:cubicBezTo>
                      <a:cubicBezTo>
                        <a:pt x="171" y="112"/>
                        <a:pt x="171" y="112"/>
                        <a:pt x="171" y="112"/>
                      </a:cubicBezTo>
                      <a:cubicBezTo>
                        <a:pt x="171" y="113"/>
                        <a:pt x="172" y="112"/>
                        <a:pt x="172" y="112"/>
                      </a:cubicBezTo>
                      <a:cubicBezTo>
                        <a:pt x="173" y="112"/>
                        <a:pt x="173" y="112"/>
                        <a:pt x="173" y="112"/>
                      </a:cubicBezTo>
                      <a:cubicBezTo>
                        <a:pt x="174" y="112"/>
                        <a:pt x="174" y="112"/>
                        <a:pt x="174" y="112"/>
                      </a:cubicBezTo>
                      <a:cubicBezTo>
                        <a:pt x="175" y="111"/>
                        <a:pt x="175" y="111"/>
                        <a:pt x="175" y="111"/>
                      </a:cubicBezTo>
                      <a:cubicBezTo>
                        <a:pt x="175" y="111"/>
                        <a:pt x="176" y="111"/>
                        <a:pt x="175" y="112"/>
                      </a:cubicBezTo>
                      <a:cubicBezTo>
                        <a:pt x="175" y="112"/>
                        <a:pt x="175" y="112"/>
                        <a:pt x="175" y="112"/>
                      </a:cubicBezTo>
                      <a:cubicBezTo>
                        <a:pt x="175" y="113"/>
                        <a:pt x="176" y="113"/>
                        <a:pt x="176" y="113"/>
                      </a:cubicBezTo>
                      <a:cubicBezTo>
                        <a:pt x="176" y="113"/>
                        <a:pt x="176" y="114"/>
                        <a:pt x="176" y="114"/>
                      </a:cubicBezTo>
                      <a:cubicBezTo>
                        <a:pt x="177" y="115"/>
                        <a:pt x="177" y="115"/>
                        <a:pt x="177" y="115"/>
                      </a:cubicBezTo>
                      <a:cubicBezTo>
                        <a:pt x="177" y="115"/>
                        <a:pt x="176" y="115"/>
                        <a:pt x="176" y="115"/>
                      </a:cubicBezTo>
                      <a:cubicBezTo>
                        <a:pt x="176" y="115"/>
                        <a:pt x="176" y="116"/>
                        <a:pt x="176" y="116"/>
                      </a:cubicBezTo>
                      <a:cubicBezTo>
                        <a:pt x="176" y="116"/>
                        <a:pt x="176" y="116"/>
                        <a:pt x="177" y="116"/>
                      </a:cubicBezTo>
                      <a:cubicBezTo>
                        <a:pt x="177" y="116"/>
                        <a:pt x="177" y="116"/>
                        <a:pt x="177" y="116"/>
                      </a:cubicBezTo>
                      <a:cubicBezTo>
                        <a:pt x="177" y="116"/>
                        <a:pt x="177" y="116"/>
                        <a:pt x="177" y="116"/>
                      </a:cubicBezTo>
                      <a:cubicBezTo>
                        <a:pt x="177" y="116"/>
                        <a:pt x="178" y="116"/>
                        <a:pt x="178" y="116"/>
                      </a:cubicBezTo>
                      <a:cubicBezTo>
                        <a:pt x="178" y="116"/>
                        <a:pt x="178" y="116"/>
                        <a:pt x="177" y="117"/>
                      </a:cubicBezTo>
                      <a:cubicBezTo>
                        <a:pt x="177" y="117"/>
                        <a:pt x="177" y="117"/>
                        <a:pt x="177" y="117"/>
                      </a:cubicBezTo>
                      <a:cubicBezTo>
                        <a:pt x="177" y="117"/>
                        <a:pt x="177" y="117"/>
                        <a:pt x="176" y="117"/>
                      </a:cubicBezTo>
                      <a:cubicBezTo>
                        <a:pt x="176" y="117"/>
                        <a:pt x="176" y="117"/>
                        <a:pt x="176" y="117"/>
                      </a:cubicBezTo>
                      <a:cubicBezTo>
                        <a:pt x="176" y="117"/>
                        <a:pt x="176" y="117"/>
                        <a:pt x="176" y="117"/>
                      </a:cubicBezTo>
                      <a:cubicBezTo>
                        <a:pt x="176" y="118"/>
                        <a:pt x="176" y="118"/>
                        <a:pt x="177" y="118"/>
                      </a:cubicBezTo>
                      <a:cubicBezTo>
                        <a:pt x="177" y="118"/>
                        <a:pt x="177" y="118"/>
                        <a:pt x="177" y="118"/>
                      </a:cubicBezTo>
                      <a:cubicBezTo>
                        <a:pt x="177" y="118"/>
                        <a:pt x="177" y="118"/>
                        <a:pt x="177" y="118"/>
                      </a:cubicBezTo>
                      <a:cubicBezTo>
                        <a:pt x="177" y="118"/>
                        <a:pt x="177" y="118"/>
                        <a:pt x="176" y="118"/>
                      </a:cubicBezTo>
                      <a:cubicBezTo>
                        <a:pt x="176" y="118"/>
                        <a:pt x="176" y="119"/>
                        <a:pt x="176" y="119"/>
                      </a:cubicBezTo>
                      <a:cubicBezTo>
                        <a:pt x="176" y="120"/>
                        <a:pt x="176" y="120"/>
                        <a:pt x="176" y="120"/>
                      </a:cubicBezTo>
                      <a:cubicBezTo>
                        <a:pt x="176" y="120"/>
                        <a:pt x="177" y="120"/>
                        <a:pt x="177" y="120"/>
                      </a:cubicBezTo>
                      <a:cubicBezTo>
                        <a:pt x="177" y="120"/>
                        <a:pt x="177" y="120"/>
                        <a:pt x="177" y="120"/>
                      </a:cubicBezTo>
                      <a:moveTo>
                        <a:pt x="20" y="124"/>
                      </a:moveTo>
                      <a:cubicBezTo>
                        <a:pt x="20" y="124"/>
                        <a:pt x="21" y="124"/>
                        <a:pt x="21" y="124"/>
                      </a:cubicBezTo>
                      <a:cubicBezTo>
                        <a:pt x="22" y="124"/>
                        <a:pt x="22" y="123"/>
                        <a:pt x="23" y="124"/>
                      </a:cubicBezTo>
                      <a:cubicBezTo>
                        <a:pt x="23" y="124"/>
                        <a:pt x="24" y="125"/>
                        <a:pt x="24" y="125"/>
                      </a:cubicBezTo>
                      <a:cubicBezTo>
                        <a:pt x="24" y="125"/>
                        <a:pt x="25" y="125"/>
                        <a:pt x="24" y="126"/>
                      </a:cubicBezTo>
                      <a:cubicBezTo>
                        <a:pt x="23" y="126"/>
                        <a:pt x="22" y="126"/>
                        <a:pt x="21" y="126"/>
                      </a:cubicBezTo>
                      <a:cubicBezTo>
                        <a:pt x="21" y="126"/>
                        <a:pt x="20" y="126"/>
                        <a:pt x="19" y="127"/>
                      </a:cubicBezTo>
                      <a:cubicBezTo>
                        <a:pt x="19" y="127"/>
                        <a:pt x="19" y="128"/>
                        <a:pt x="18" y="128"/>
                      </a:cubicBezTo>
                      <a:cubicBezTo>
                        <a:pt x="18" y="128"/>
                        <a:pt x="17" y="127"/>
                        <a:pt x="17" y="127"/>
                      </a:cubicBezTo>
                      <a:cubicBezTo>
                        <a:pt x="17" y="126"/>
                        <a:pt x="17" y="126"/>
                        <a:pt x="18" y="126"/>
                      </a:cubicBezTo>
                      <a:cubicBezTo>
                        <a:pt x="18" y="126"/>
                        <a:pt x="19" y="124"/>
                        <a:pt x="20" y="124"/>
                      </a:cubicBezTo>
                      <a:moveTo>
                        <a:pt x="14" y="129"/>
                      </a:moveTo>
                      <a:cubicBezTo>
                        <a:pt x="14" y="129"/>
                        <a:pt x="13" y="130"/>
                        <a:pt x="14" y="130"/>
                      </a:cubicBezTo>
                      <a:cubicBezTo>
                        <a:pt x="15" y="130"/>
                        <a:pt x="15" y="130"/>
                        <a:pt x="15" y="129"/>
                      </a:cubicBezTo>
                      <a:cubicBezTo>
                        <a:pt x="15" y="129"/>
                        <a:pt x="14" y="128"/>
                        <a:pt x="14" y="129"/>
                      </a:cubicBezTo>
                      <a:moveTo>
                        <a:pt x="12" y="129"/>
                      </a:moveTo>
                      <a:cubicBezTo>
                        <a:pt x="11" y="130"/>
                        <a:pt x="11" y="130"/>
                        <a:pt x="12" y="130"/>
                      </a:cubicBezTo>
                      <a:cubicBezTo>
                        <a:pt x="12" y="130"/>
                        <a:pt x="12" y="130"/>
                        <a:pt x="12" y="130"/>
                      </a:cubicBezTo>
                      <a:cubicBezTo>
                        <a:pt x="12" y="130"/>
                        <a:pt x="12" y="130"/>
                        <a:pt x="12" y="129"/>
                      </a:cubicBezTo>
                      <a:cubicBezTo>
                        <a:pt x="12" y="129"/>
                        <a:pt x="12" y="129"/>
                        <a:pt x="12" y="129"/>
                      </a:cubicBezTo>
                      <a:moveTo>
                        <a:pt x="7" y="131"/>
                      </a:moveTo>
                      <a:cubicBezTo>
                        <a:pt x="8" y="131"/>
                        <a:pt x="8" y="130"/>
                        <a:pt x="8" y="131"/>
                      </a:cubicBezTo>
                      <a:cubicBezTo>
                        <a:pt x="9" y="131"/>
                        <a:pt x="8" y="131"/>
                        <a:pt x="9" y="131"/>
                      </a:cubicBezTo>
                      <a:cubicBezTo>
                        <a:pt x="9" y="131"/>
                        <a:pt x="9" y="131"/>
                        <a:pt x="10" y="131"/>
                      </a:cubicBezTo>
                      <a:cubicBezTo>
                        <a:pt x="10" y="131"/>
                        <a:pt x="10" y="131"/>
                        <a:pt x="10" y="131"/>
                      </a:cubicBezTo>
                      <a:cubicBezTo>
                        <a:pt x="10" y="132"/>
                        <a:pt x="10" y="131"/>
                        <a:pt x="10" y="132"/>
                      </a:cubicBezTo>
                      <a:cubicBezTo>
                        <a:pt x="9" y="132"/>
                        <a:pt x="10" y="132"/>
                        <a:pt x="10" y="132"/>
                      </a:cubicBezTo>
                      <a:cubicBezTo>
                        <a:pt x="10" y="133"/>
                        <a:pt x="10" y="133"/>
                        <a:pt x="9" y="133"/>
                      </a:cubicBezTo>
                      <a:cubicBezTo>
                        <a:pt x="9" y="133"/>
                        <a:pt x="9" y="134"/>
                        <a:pt x="8" y="134"/>
                      </a:cubicBezTo>
                      <a:cubicBezTo>
                        <a:pt x="8" y="134"/>
                        <a:pt x="7" y="134"/>
                        <a:pt x="7" y="133"/>
                      </a:cubicBezTo>
                      <a:cubicBezTo>
                        <a:pt x="7" y="133"/>
                        <a:pt x="8" y="133"/>
                        <a:pt x="8" y="133"/>
                      </a:cubicBezTo>
                      <a:cubicBezTo>
                        <a:pt x="8" y="133"/>
                        <a:pt x="9" y="133"/>
                        <a:pt x="8" y="132"/>
                      </a:cubicBezTo>
                      <a:cubicBezTo>
                        <a:pt x="8" y="132"/>
                        <a:pt x="7" y="132"/>
                        <a:pt x="7" y="132"/>
                      </a:cubicBezTo>
                      <a:cubicBezTo>
                        <a:pt x="7" y="132"/>
                        <a:pt x="7" y="131"/>
                        <a:pt x="7" y="131"/>
                      </a:cubicBezTo>
                      <a:moveTo>
                        <a:pt x="27" y="127"/>
                      </a:moveTo>
                      <a:cubicBezTo>
                        <a:pt x="27" y="127"/>
                        <a:pt x="27" y="128"/>
                        <a:pt x="27" y="128"/>
                      </a:cubicBezTo>
                      <a:cubicBezTo>
                        <a:pt x="27" y="128"/>
                        <a:pt x="28" y="128"/>
                        <a:pt x="28" y="128"/>
                      </a:cubicBezTo>
                      <a:cubicBezTo>
                        <a:pt x="28" y="127"/>
                        <a:pt x="28" y="127"/>
                        <a:pt x="28" y="127"/>
                      </a:cubicBezTo>
                      <a:cubicBezTo>
                        <a:pt x="28" y="127"/>
                        <a:pt x="27" y="126"/>
                        <a:pt x="27" y="127"/>
                      </a:cubicBezTo>
                      <a:moveTo>
                        <a:pt x="36" y="121"/>
                      </a:moveTo>
                      <a:cubicBezTo>
                        <a:pt x="36" y="122"/>
                        <a:pt x="36" y="122"/>
                        <a:pt x="36" y="122"/>
                      </a:cubicBezTo>
                      <a:cubicBezTo>
                        <a:pt x="36" y="123"/>
                        <a:pt x="36" y="123"/>
                        <a:pt x="37" y="122"/>
                      </a:cubicBezTo>
                      <a:cubicBezTo>
                        <a:pt x="37" y="122"/>
                        <a:pt x="38" y="122"/>
                        <a:pt x="37" y="122"/>
                      </a:cubicBezTo>
                      <a:cubicBezTo>
                        <a:pt x="37" y="121"/>
                        <a:pt x="36" y="121"/>
                        <a:pt x="36" y="121"/>
                      </a:cubicBezTo>
                      <a:moveTo>
                        <a:pt x="39" y="122"/>
                      </a:moveTo>
                      <a:cubicBezTo>
                        <a:pt x="39" y="123"/>
                        <a:pt x="38" y="123"/>
                        <a:pt x="38" y="124"/>
                      </a:cubicBezTo>
                      <a:cubicBezTo>
                        <a:pt x="39" y="124"/>
                        <a:pt x="39" y="124"/>
                        <a:pt x="39" y="123"/>
                      </a:cubicBezTo>
                      <a:cubicBezTo>
                        <a:pt x="40" y="123"/>
                        <a:pt x="40" y="122"/>
                        <a:pt x="40" y="122"/>
                      </a:cubicBezTo>
                      <a:cubicBezTo>
                        <a:pt x="40" y="122"/>
                        <a:pt x="40" y="122"/>
                        <a:pt x="39" y="122"/>
                      </a:cubicBezTo>
                      <a:moveTo>
                        <a:pt x="42" y="122"/>
                      </a:moveTo>
                      <a:cubicBezTo>
                        <a:pt x="41" y="122"/>
                        <a:pt x="41" y="123"/>
                        <a:pt x="41" y="123"/>
                      </a:cubicBezTo>
                      <a:cubicBezTo>
                        <a:pt x="42" y="123"/>
                        <a:pt x="43" y="123"/>
                        <a:pt x="43" y="122"/>
                      </a:cubicBezTo>
                      <a:cubicBezTo>
                        <a:pt x="42" y="122"/>
                        <a:pt x="42" y="122"/>
                        <a:pt x="42" y="122"/>
                      </a:cubicBezTo>
                      <a:moveTo>
                        <a:pt x="47" y="115"/>
                      </a:moveTo>
                      <a:cubicBezTo>
                        <a:pt x="47" y="115"/>
                        <a:pt x="47" y="115"/>
                        <a:pt x="47" y="115"/>
                      </a:cubicBezTo>
                      <a:cubicBezTo>
                        <a:pt x="47" y="116"/>
                        <a:pt x="47" y="116"/>
                        <a:pt x="47" y="116"/>
                      </a:cubicBezTo>
                      <a:cubicBezTo>
                        <a:pt x="47" y="115"/>
                        <a:pt x="47" y="114"/>
                        <a:pt x="47" y="115"/>
                      </a:cubicBezTo>
                      <a:moveTo>
                        <a:pt x="65" y="105"/>
                      </a:moveTo>
                      <a:cubicBezTo>
                        <a:pt x="66" y="105"/>
                        <a:pt x="66" y="105"/>
                        <a:pt x="66" y="105"/>
                      </a:cubicBezTo>
                      <a:cubicBezTo>
                        <a:pt x="67" y="105"/>
                        <a:pt x="66" y="105"/>
                        <a:pt x="66" y="105"/>
                      </a:cubicBezTo>
                      <a:cubicBezTo>
                        <a:pt x="67" y="105"/>
                        <a:pt x="67" y="105"/>
                        <a:pt x="67" y="105"/>
                      </a:cubicBezTo>
                      <a:cubicBezTo>
                        <a:pt x="68" y="105"/>
                        <a:pt x="68" y="105"/>
                        <a:pt x="68" y="105"/>
                      </a:cubicBezTo>
                      <a:cubicBezTo>
                        <a:pt x="69" y="105"/>
                        <a:pt x="69" y="105"/>
                        <a:pt x="69" y="105"/>
                      </a:cubicBezTo>
                      <a:cubicBezTo>
                        <a:pt x="69" y="105"/>
                        <a:pt x="69" y="105"/>
                        <a:pt x="69" y="105"/>
                      </a:cubicBezTo>
                      <a:cubicBezTo>
                        <a:pt x="68" y="104"/>
                        <a:pt x="68" y="104"/>
                        <a:pt x="68" y="104"/>
                      </a:cubicBezTo>
                      <a:cubicBezTo>
                        <a:pt x="67" y="104"/>
                        <a:pt x="67" y="104"/>
                        <a:pt x="67" y="104"/>
                      </a:cubicBezTo>
                      <a:cubicBezTo>
                        <a:pt x="68" y="103"/>
                        <a:pt x="68" y="103"/>
                        <a:pt x="69" y="103"/>
                      </a:cubicBezTo>
                      <a:cubicBezTo>
                        <a:pt x="69" y="103"/>
                        <a:pt x="69" y="104"/>
                        <a:pt x="69" y="104"/>
                      </a:cubicBezTo>
                      <a:cubicBezTo>
                        <a:pt x="70" y="104"/>
                        <a:pt x="70" y="104"/>
                        <a:pt x="70" y="104"/>
                      </a:cubicBezTo>
                      <a:cubicBezTo>
                        <a:pt x="70" y="103"/>
                        <a:pt x="71" y="103"/>
                        <a:pt x="71" y="103"/>
                      </a:cubicBezTo>
                      <a:cubicBezTo>
                        <a:pt x="71" y="103"/>
                        <a:pt x="71" y="103"/>
                        <a:pt x="71" y="103"/>
                      </a:cubicBezTo>
                      <a:cubicBezTo>
                        <a:pt x="71" y="103"/>
                        <a:pt x="72" y="103"/>
                        <a:pt x="72" y="103"/>
                      </a:cubicBezTo>
                      <a:cubicBezTo>
                        <a:pt x="72" y="103"/>
                        <a:pt x="72" y="103"/>
                        <a:pt x="73" y="103"/>
                      </a:cubicBezTo>
                      <a:cubicBezTo>
                        <a:pt x="73" y="104"/>
                        <a:pt x="73" y="103"/>
                        <a:pt x="73" y="103"/>
                      </a:cubicBezTo>
                      <a:cubicBezTo>
                        <a:pt x="73" y="103"/>
                        <a:pt x="74" y="103"/>
                        <a:pt x="74" y="103"/>
                      </a:cubicBezTo>
                      <a:cubicBezTo>
                        <a:pt x="75" y="103"/>
                        <a:pt x="75" y="103"/>
                        <a:pt x="74" y="103"/>
                      </a:cubicBezTo>
                      <a:cubicBezTo>
                        <a:pt x="74" y="104"/>
                        <a:pt x="74" y="104"/>
                        <a:pt x="75" y="104"/>
                      </a:cubicBezTo>
                      <a:cubicBezTo>
                        <a:pt x="75" y="104"/>
                        <a:pt x="76" y="104"/>
                        <a:pt x="76" y="105"/>
                      </a:cubicBezTo>
                      <a:cubicBezTo>
                        <a:pt x="76" y="105"/>
                        <a:pt x="75" y="105"/>
                        <a:pt x="75" y="105"/>
                      </a:cubicBezTo>
                      <a:cubicBezTo>
                        <a:pt x="75" y="106"/>
                        <a:pt x="74" y="106"/>
                        <a:pt x="74" y="105"/>
                      </a:cubicBezTo>
                      <a:cubicBezTo>
                        <a:pt x="73" y="105"/>
                        <a:pt x="73" y="105"/>
                        <a:pt x="73" y="105"/>
                      </a:cubicBezTo>
                      <a:cubicBezTo>
                        <a:pt x="72" y="105"/>
                        <a:pt x="73" y="106"/>
                        <a:pt x="73" y="106"/>
                      </a:cubicBezTo>
                      <a:cubicBezTo>
                        <a:pt x="73" y="106"/>
                        <a:pt x="74" y="106"/>
                        <a:pt x="74" y="106"/>
                      </a:cubicBezTo>
                      <a:cubicBezTo>
                        <a:pt x="74" y="107"/>
                        <a:pt x="73" y="107"/>
                        <a:pt x="72" y="106"/>
                      </a:cubicBezTo>
                      <a:cubicBezTo>
                        <a:pt x="72" y="106"/>
                        <a:pt x="72" y="107"/>
                        <a:pt x="71" y="108"/>
                      </a:cubicBezTo>
                      <a:cubicBezTo>
                        <a:pt x="71" y="108"/>
                        <a:pt x="71" y="108"/>
                        <a:pt x="70" y="108"/>
                      </a:cubicBezTo>
                      <a:cubicBezTo>
                        <a:pt x="70" y="108"/>
                        <a:pt x="70" y="108"/>
                        <a:pt x="69" y="108"/>
                      </a:cubicBezTo>
                      <a:cubicBezTo>
                        <a:pt x="69" y="109"/>
                        <a:pt x="69" y="108"/>
                        <a:pt x="68" y="108"/>
                      </a:cubicBezTo>
                      <a:cubicBezTo>
                        <a:pt x="68" y="108"/>
                        <a:pt x="68" y="108"/>
                        <a:pt x="68" y="108"/>
                      </a:cubicBezTo>
                      <a:cubicBezTo>
                        <a:pt x="67" y="108"/>
                        <a:pt x="67" y="108"/>
                        <a:pt x="66" y="108"/>
                      </a:cubicBezTo>
                      <a:cubicBezTo>
                        <a:pt x="66" y="108"/>
                        <a:pt x="65" y="108"/>
                        <a:pt x="65" y="108"/>
                      </a:cubicBezTo>
                      <a:cubicBezTo>
                        <a:pt x="65" y="107"/>
                        <a:pt x="65" y="107"/>
                        <a:pt x="64" y="107"/>
                      </a:cubicBezTo>
                      <a:cubicBezTo>
                        <a:pt x="63" y="107"/>
                        <a:pt x="64" y="107"/>
                        <a:pt x="64" y="106"/>
                      </a:cubicBezTo>
                      <a:cubicBezTo>
                        <a:pt x="64" y="106"/>
                        <a:pt x="64" y="106"/>
                        <a:pt x="65" y="105"/>
                      </a:cubicBezTo>
                      <a:moveTo>
                        <a:pt x="72" y="100"/>
                      </a:moveTo>
                      <a:cubicBezTo>
                        <a:pt x="71" y="100"/>
                        <a:pt x="72" y="101"/>
                        <a:pt x="72" y="101"/>
                      </a:cubicBezTo>
                      <a:cubicBezTo>
                        <a:pt x="72" y="101"/>
                        <a:pt x="72" y="101"/>
                        <a:pt x="72" y="102"/>
                      </a:cubicBezTo>
                      <a:cubicBezTo>
                        <a:pt x="72" y="102"/>
                        <a:pt x="73" y="102"/>
                        <a:pt x="73" y="102"/>
                      </a:cubicBezTo>
                      <a:cubicBezTo>
                        <a:pt x="73" y="101"/>
                        <a:pt x="73" y="101"/>
                        <a:pt x="73" y="101"/>
                      </a:cubicBezTo>
                      <a:cubicBezTo>
                        <a:pt x="74" y="101"/>
                        <a:pt x="74" y="100"/>
                        <a:pt x="74" y="101"/>
                      </a:cubicBezTo>
                      <a:cubicBezTo>
                        <a:pt x="75" y="101"/>
                        <a:pt x="75" y="101"/>
                        <a:pt x="75" y="101"/>
                      </a:cubicBezTo>
                      <a:cubicBezTo>
                        <a:pt x="76" y="100"/>
                        <a:pt x="76" y="100"/>
                        <a:pt x="76" y="100"/>
                      </a:cubicBezTo>
                      <a:cubicBezTo>
                        <a:pt x="76" y="100"/>
                        <a:pt x="76" y="100"/>
                        <a:pt x="76" y="99"/>
                      </a:cubicBezTo>
                      <a:cubicBezTo>
                        <a:pt x="75" y="99"/>
                        <a:pt x="75" y="100"/>
                        <a:pt x="75" y="100"/>
                      </a:cubicBezTo>
                      <a:cubicBezTo>
                        <a:pt x="74" y="99"/>
                        <a:pt x="74" y="99"/>
                        <a:pt x="74" y="99"/>
                      </a:cubicBezTo>
                      <a:cubicBezTo>
                        <a:pt x="73" y="99"/>
                        <a:pt x="73" y="99"/>
                        <a:pt x="73" y="99"/>
                      </a:cubicBezTo>
                      <a:cubicBezTo>
                        <a:pt x="73" y="100"/>
                        <a:pt x="73" y="100"/>
                        <a:pt x="73" y="100"/>
                      </a:cubicBezTo>
                      <a:cubicBezTo>
                        <a:pt x="72" y="100"/>
                        <a:pt x="72" y="100"/>
                        <a:pt x="72" y="100"/>
                      </a:cubicBezTo>
                      <a:moveTo>
                        <a:pt x="68" y="109"/>
                      </a:moveTo>
                      <a:cubicBezTo>
                        <a:pt x="67" y="109"/>
                        <a:pt x="67" y="110"/>
                        <a:pt x="67" y="110"/>
                      </a:cubicBezTo>
                      <a:cubicBezTo>
                        <a:pt x="67" y="110"/>
                        <a:pt x="67" y="110"/>
                        <a:pt x="67" y="111"/>
                      </a:cubicBezTo>
                      <a:cubicBezTo>
                        <a:pt x="67" y="111"/>
                        <a:pt x="67" y="111"/>
                        <a:pt x="68" y="111"/>
                      </a:cubicBezTo>
                      <a:cubicBezTo>
                        <a:pt x="68" y="110"/>
                        <a:pt x="68" y="110"/>
                        <a:pt x="69" y="110"/>
                      </a:cubicBezTo>
                      <a:cubicBezTo>
                        <a:pt x="69" y="110"/>
                        <a:pt x="69" y="109"/>
                        <a:pt x="69" y="109"/>
                      </a:cubicBezTo>
                      <a:cubicBezTo>
                        <a:pt x="69" y="109"/>
                        <a:pt x="68" y="109"/>
                        <a:pt x="68" y="109"/>
                      </a:cubicBezTo>
                      <a:moveTo>
                        <a:pt x="65" y="108"/>
                      </a:moveTo>
                      <a:cubicBezTo>
                        <a:pt x="65" y="109"/>
                        <a:pt x="65" y="109"/>
                        <a:pt x="65" y="109"/>
                      </a:cubicBezTo>
                      <a:cubicBezTo>
                        <a:pt x="65" y="109"/>
                        <a:pt x="65" y="110"/>
                        <a:pt x="66" y="110"/>
                      </a:cubicBezTo>
                      <a:cubicBezTo>
                        <a:pt x="66" y="110"/>
                        <a:pt x="66" y="110"/>
                        <a:pt x="66" y="109"/>
                      </a:cubicBezTo>
                      <a:cubicBezTo>
                        <a:pt x="66" y="109"/>
                        <a:pt x="66" y="109"/>
                        <a:pt x="66" y="109"/>
                      </a:cubicBezTo>
                      <a:cubicBezTo>
                        <a:pt x="66" y="109"/>
                        <a:pt x="65" y="108"/>
                        <a:pt x="65" y="108"/>
                      </a:cubicBezTo>
                      <a:moveTo>
                        <a:pt x="98" y="86"/>
                      </a:moveTo>
                      <a:cubicBezTo>
                        <a:pt x="97" y="86"/>
                        <a:pt x="97" y="86"/>
                        <a:pt x="97" y="87"/>
                      </a:cubicBezTo>
                      <a:cubicBezTo>
                        <a:pt x="96" y="88"/>
                        <a:pt x="96" y="88"/>
                        <a:pt x="96" y="88"/>
                      </a:cubicBezTo>
                      <a:cubicBezTo>
                        <a:pt x="96" y="89"/>
                        <a:pt x="96" y="89"/>
                        <a:pt x="96" y="88"/>
                      </a:cubicBezTo>
                      <a:cubicBezTo>
                        <a:pt x="97" y="88"/>
                        <a:pt x="97" y="88"/>
                        <a:pt x="98" y="87"/>
                      </a:cubicBezTo>
                      <a:cubicBezTo>
                        <a:pt x="99" y="86"/>
                        <a:pt x="99" y="86"/>
                        <a:pt x="100" y="86"/>
                      </a:cubicBezTo>
                      <a:cubicBezTo>
                        <a:pt x="100" y="85"/>
                        <a:pt x="99" y="85"/>
                        <a:pt x="99" y="85"/>
                      </a:cubicBezTo>
                      <a:cubicBezTo>
                        <a:pt x="99" y="85"/>
                        <a:pt x="98" y="85"/>
                        <a:pt x="98" y="86"/>
                      </a:cubicBezTo>
                      <a:moveTo>
                        <a:pt x="154" y="98"/>
                      </a:moveTo>
                      <a:cubicBezTo>
                        <a:pt x="154" y="99"/>
                        <a:pt x="154" y="99"/>
                        <a:pt x="154" y="99"/>
                      </a:cubicBezTo>
                      <a:cubicBezTo>
                        <a:pt x="154" y="100"/>
                        <a:pt x="155" y="100"/>
                        <a:pt x="155" y="100"/>
                      </a:cubicBezTo>
                      <a:cubicBezTo>
                        <a:pt x="156" y="100"/>
                        <a:pt x="156" y="101"/>
                        <a:pt x="156" y="100"/>
                      </a:cubicBezTo>
                      <a:cubicBezTo>
                        <a:pt x="156" y="100"/>
                        <a:pt x="156" y="100"/>
                        <a:pt x="156" y="99"/>
                      </a:cubicBezTo>
                      <a:cubicBezTo>
                        <a:pt x="156" y="99"/>
                        <a:pt x="156" y="99"/>
                        <a:pt x="156" y="99"/>
                      </a:cubicBezTo>
                      <a:cubicBezTo>
                        <a:pt x="156" y="99"/>
                        <a:pt x="154" y="98"/>
                        <a:pt x="154" y="98"/>
                      </a:cubicBezTo>
                      <a:moveTo>
                        <a:pt x="152" y="98"/>
                      </a:moveTo>
                      <a:cubicBezTo>
                        <a:pt x="151" y="98"/>
                        <a:pt x="151" y="98"/>
                        <a:pt x="151" y="98"/>
                      </a:cubicBezTo>
                      <a:cubicBezTo>
                        <a:pt x="150" y="98"/>
                        <a:pt x="150" y="98"/>
                        <a:pt x="150" y="99"/>
                      </a:cubicBezTo>
                      <a:cubicBezTo>
                        <a:pt x="151" y="99"/>
                        <a:pt x="151" y="99"/>
                        <a:pt x="151" y="100"/>
                      </a:cubicBezTo>
                      <a:cubicBezTo>
                        <a:pt x="151" y="100"/>
                        <a:pt x="152" y="100"/>
                        <a:pt x="151" y="100"/>
                      </a:cubicBezTo>
                      <a:cubicBezTo>
                        <a:pt x="151" y="100"/>
                        <a:pt x="151" y="100"/>
                        <a:pt x="151" y="100"/>
                      </a:cubicBezTo>
                      <a:cubicBezTo>
                        <a:pt x="150" y="100"/>
                        <a:pt x="150" y="100"/>
                        <a:pt x="150" y="100"/>
                      </a:cubicBezTo>
                      <a:cubicBezTo>
                        <a:pt x="150" y="101"/>
                        <a:pt x="151" y="100"/>
                        <a:pt x="151" y="101"/>
                      </a:cubicBezTo>
                      <a:cubicBezTo>
                        <a:pt x="151" y="102"/>
                        <a:pt x="151" y="102"/>
                        <a:pt x="151" y="102"/>
                      </a:cubicBezTo>
                      <a:cubicBezTo>
                        <a:pt x="152" y="102"/>
                        <a:pt x="152" y="103"/>
                        <a:pt x="153" y="102"/>
                      </a:cubicBezTo>
                      <a:cubicBezTo>
                        <a:pt x="153" y="102"/>
                        <a:pt x="153" y="102"/>
                        <a:pt x="153" y="102"/>
                      </a:cubicBezTo>
                      <a:cubicBezTo>
                        <a:pt x="153" y="101"/>
                        <a:pt x="152" y="101"/>
                        <a:pt x="153" y="101"/>
                      </a:cubicBezTo>
                      <a:cubicBezTo>
                        <a:pt x="154" y="101"/>
                        <a:pt x="154" y="101"/>
                        <a:pt x="154" y="102"/>
                      </a:cubicBezTo>
                      <a:cubicBezTo>
                        <a:pt x="155" y="102"/>
                        <a:pt x="155" y="102"/>
                        <a:pt x="156" y="102"/>
                      </a:cubicBezTo>
                      <a:cubicBezTo>
                        <a:pt x="156" y="102"/>
                        <a:pt x="157" y="102"/>
                        <a:pt x="156" y="102"/>
                      </a:cubicBezTo>
                      <a:cubicBezTo>
                        <a:pt x="156" y="101"/>
                        <a:pt x="155" y="101"/>
                        <a:pt x="155" y="101"/>
                      </a:cubicBezTo>
                      <a:cubicBezTo>
                        <a:pt x="154" y="101"/>
                        <a:pt x="154" y="101"/>
                        <a:pt x="154" y="100"/>
                      </a:cubicBezTo>
                      <a:cubicBezTo>
                        <a:pt x="153" y="100"/>
                        <a:pt x="152" y="100"/>
                        <a:pt x="152" y="99"/>
                      </a:cubicBezTo>
                      <a:cubicBezTo>
                        <a:pt x="152" y="99"/>
                        <a:pt x="152" y="99"/>
                        <a:pt x="153" y="99"/>
                      </a:cubicBezTo>
                      <a:cubicBezTo>
                        <a:pt x="153" y="98"/>
                        <a:pt x="153" y="99"/>
                        <a:pt x="153" y="98"/>
                      </a:cubicBezTo>
                      <a:cubicBezTo>
                        <a:pt x="153" y="98"/>
                        <a:pt x="152" y="97"/>
                        <a:pt x="152" y="98"/>
                      </a:cubicBezTo>
                      <a:moveTo>
                        <a:pt x="155" y="103"/>
                      </a:moveTo>
                      <a:cubicBezTo>
                        <a:pt x="154" y="104"/>
                        <a:pt x="155" y="103"/>
                        <a:pt x="154" y="104"/>
                      </a:cubicBezTo>
                      <a:cubicBezTo>
                        <a:pt x="154" y="104"/>
                        <a:pt x="154" y="104"/>
                        <a:pt x="154" y="104"/>
                      </a:cubicBezTo>
                      <a:cubicBezTo>
                        <a:pt x="155" y="105"/>
                        <a:pt x="155" y="104"/>
                        <a:pt x="155" y="105"/>
                      </a:cubicBezTo>
                      <a:cubicBezTo>
                        <a:pt x="155" y="106"/>
                        <a:pt x="156" y="105"/>
                        <a:pt x="156" y="106"/>
                      </a:cubicBezTo>
                      <a:cubicBezTo>
                        <a:pt x="156" y="106"/>
                        <a:pt x="156" y="106"/>
                        <a:pt x="155" y="106"/>
                      </a:cubicBezTo>
                      <a:cubicBezTo>
                        <a:pt x="155" y="107"/>
                        <a:pt x="155" y="107"/>
                        <a:pt x="155" y="107"/>
                      </a:cubicBezTo>
                      <a:cubicBezTo>
                        <a:pt x="156" y="107"/>
                        <a:pt x="156" y="107"/>
                        <a:pt x="156" y="108"/>
                      </a:cubicBezTo>
                      <a:cubicBezTo>
                        <a:pt x="156" y="108"/>
                        <a:pt x="157" y="108"/>
                        <a:pt x="157" y="108"/>
                      </a:cubicBezTo>
                      <a:cubicBezTo>
                        <a:pt x="157" y="108"/>
                        <a:pt x="157" y="107"/>
                        <a:pt x="157" y="108"/>
                      </a:cubicBezTo>
                      <a:cubicBezTo>
                        <a:pt x="157" y="109"/>
                        <a:pt x="157" y="109"/>
                        <a:pt x="157" y="109"/>
                      </a:cubicBezTo>
                      <a:cubicBezTo>
                        <a:pt x="157" y="109"/>
                        <a:pt x="158" y="109"/>
                        <a:pt x="158" y="110"/>
                      </a:cubicBezTo>
                      <a:cubicBezTo>
                        <a:pt x="158" y="110"/>
                        <a:pt x="158" y="111"/>
                        <a:pt x="158" y="111"/>
                      </a:cubicBezTo>
                      <a:cubicBezTo>
                        <a:pt x="158" y="110"/>
                        <a:pt x="159" y="110"/>
                        <a:pt x="158" y="109"/>
                      </a:cubicBezTo>
                      <a:cubicBezTo>
                        <a:pt x="158" y="108"/>
                        <a:pt x="158" y="108"/>
                        <a:pt x="158" y="108"/>
                      </a:cubicBezTo>
                      <a:cubicBezTo>
                        <a:pt x="158" y="107"/>
                        <a:pt x="158" y="107"/>
                        <a:pt x="158" y="106"/>
                      </a:cubicBezTo>
                      <a:cubicBezTo>
                        <a:pt x="158" y="106"/>
                        <a:pt x="157" y="105"/>
                        <a:pt x="157" y="105"/>
                      </a:cubicBezTo>
                      <a:cubicBezTo>
                        <a:pt x="157" y="105"/>
                        <a:pt x="157" y="105"/>
                        <a:pt x="157" y="104"/>
                      </a:cubicBezTo>
                      <a:cubicBezTo>
                        <a:pt x="156" y="104"/>
                        <a:pt x="156" y="104"/>
                        <a:pt x="156" y="103"/>
                      </a:cubicBezTo>
                      <a:cubicBezTo>
                        <a:pt x="156" y="103"/>
                        <a:pt x="154" y="102"/>
                        <a:pt x="155" y="103"/>
                      </a:cubicBezTo>
                      <a:moveTo>
                        <a:pt x="153" y="104"/>
                      </a:moveTo>
                      <a:cubicBezTo>
                        <a:pt x="153" y="105"/>
                        <a:pt x="153" y="105"/>
                        <a:pt x="153" y="105"/>
                      </a:cubicBezTo>
                      <a:cubicBezTo>
                        <a:pt x="153" y="106"/>
                        <a:pt x="153" y="106"/>
                        <a:pt x="153" y="106"/>
                      </a:cubicBezTo>
                      <a:cubicBezTo>
                        <a:pt x="154" y="106"/>
                        <a:pt x="154" y="105"/>
                        <a:pt x="154" y="105"/>
                      </a:cubicBezTo>
                      <a:cubicBezTo>
                        <a:pt x="154" y="105"/>
                        <a:pt x="154" y="104"/>
                        <a:pt x="154" y="104"/>
                      </a:cubicBezTo>
                      <a:cubicBezTo>
                        <a:pt x="154" y="104"/>
                        <a:pt x="153" y="104"/>
                        <a:pt x="153" y="104"/>
                      </a:cubicBezTo>
                      <a:moveTo>
                        <a:pt x="158" y="98"/>
                      </a:moveTo>
                      <a:cubicBezTo>
                        <a:pt x="158" y="98"/>
                        <a:pt x="158" y="98"/>
                        <a:pt x="157" y="98"/>
                      </a:cubicBezTo>
                      <a:cubicBezTo>
                        <a:pt x="157" y="99"/>
                        <a:pt x="157" y="99"/>
                        <a:pt x="158" y="100"/>
                      </a:cubicBezTo>
                      <a:cubicBezTo>
                        <a:pt x="158" y="100"/>
                        <a:pt x="158" y="100"/>
                        <a:pt x="158" y="101"/>
                      </a:cubicBezTo>
                      <a:cubicBezTo>
                        <a:pt x="158" y="101"/>
                        <a:pt x="158" y="102"/>
                        <a:pt x="159" y="102"/>
                      </a:cubicBezTo>
                      <a:cubicBezTo>
                        <a:pt x="159" y="102"/>
                        <a:pt x="159" y="102"/>
                        <a:pt x="159" y="102"/>
                      </a:cubicBezTo>
                      <a:cubicBezTo>
                        <a:pt x="160" y="102"/>
                        <a:pt x="160" y="103"/>
                        <a:pt x="159" y="103"/>
                      </a:cubicBezTo>
                      <a:cubicBezTo>
                        <a:pt x="159" y="104"/>
                        <a:pt x="159" y="104"/>
                        <a:pt x="159" y="104"/>
                      </a:cubicBezTo>
                      <a:cubicBezTo>
                        <a:pt x="158" y="105"/>
                        <a:pt x="159" y="105"/>
                        <a:pt x="159" y="105"/>
                      </a:cubicBezTo>
                      <a:cubicBezTo>
                        <a:pt x="159" y="105"/>
                        <a:pt x="160" y="105"/>
                        <a:pt x="160" y="105"/>
                      </a:cubicBezTo>
                      <a:cubicBezTo>
                        <a:pt x="160" y="104"/>
                        <a:pt x="160" y="104"/>
                        <a:pt x="160" y="103"/>
                      </a:cubicBezTo>
                      <a:cubicBezTo>
                        <a:pt x="161" y="103"/>
                        <a:pt x="161" y="103"/>
                        <a:pt x="161" y="103"/>
                      </a:cubicBezTo>
                      <a:cubicBezTo>
                        <a:pt x="161" y="102"/>
                        <a:pt x="161" y="102"/>
                        <a:pt x="161" y="101"/>
                      </a:cubicBezTo>
                      <a:cubicBezTo>
                        <a:pt x="161" y="101"/>
                        <a:pt x="161" y="101"/>
                        <a:pt x="160" y="101"/>
                      </a:cubicBezTo>
                      <a:cubicBezTo>
                        <a:pt x="159" y="100"/>
                        <a:pt x="160" y="100"/>
                        <a:pt x="159" y="100"/>
                      </a:cubicBezTo>
                      <a:cubicBezTo>
                        <a:pt x="159" y="99"/>
                        <a:pt x="160" y="99"/>
                        <a:pt x="160" y="98"/>
                      </a:cubicBezTo>
                      <a:cubicBezTo>
                        <a:pt x="159" y="98"/>
                        <a:pt x="159" y="98"/>
                        <a:pt x="158" y="98"/>
                      </a:cubicBezTo>
                      <a:moveTo>
                        <a:pt x="164" y="110"/>
                      </a:moveTo>
                      <a:cubicBezTo>
                        <a:pt x="164" y="110"/>
                        <a:pt x="164" y="111"/>
                        <a:pt x="164" y="111"/>
                      </a:cubicBezTo>
                      <a:cubicBezTo>
                        <a:pt x="165" y="111"/>
                        <a:pt x="164" y="111"/>
                        <a:pt x="164" y="112"/>
                      </a:cubicBezTo>
                      <a:cubicBezTo>
                        <a:pt x="164" y="112"/>
                        <a:pt x="165" y="112"/>
                        <a:pt x="165" y="113"/>
                      </a:cubicBezTo>
                      <a:cubicBezTo>
                        <a:pt x="166" y="113"/>
                        <a:pt x="165" y="113"/>
                        <a:pt x="165" y="113"/>
                      </a:cubicBezTo>
                      <a:cubicBezTo>
                        <a:pt x="165" y="114"/>
                        <a:pt x="165" y="114"/>
                        <a:pt x="165" y="114"/>
                      </a:cubicBezTo>
                      <a:cubicBezTo>
                        <a:pt x="164" y="114"/>
                        <a:pt x="165" y="114"/>
                        <a:pt x="165" y="114"/>
                      </a:cubicBezTo>
                      <a:cubicBezTo>
                        <a:pt x="166" y="114"/>
                        <a:pt x="166" y="114"/>
                        <a:pt x="166" y="115"/>
                      </a:cubicBezTo>
                      <a:cubicBezTo>
                        <a:pt x="167" y="115"/>
                        <a:pt x="166" y="115"/>
                        <a:pt x="166" y="115"/>
                      </a:cubicBezTo>
                      <a:cubicBezTo>
                        <a:pt x="166" y="116"/>
                        <a:pt x="166" y="116"/>
                        <a:pt x="166" y="116"/>
                      </a:cubicBezTo>
                      <a:cubicBezTo>
                        <a:pt x="167" y="116"/>
                        <a:pt x="167" y="117"/>
                        <a:pt x="168" y="117"/>
                      </a:cubicBezTo>
                      <a:cubicBezTo>
                        <a:pt x="168" y="117"/>
                        <a:pt x="168" y="117"/>
                        <a:pt x="168" y="117"/>
                      </a:cubicBezTo>
                      <a:cubicBezTo>
                        <a:pt x="169" y="118"/>
                        <a:pt x="169" y="118"/>
                        <a:pt x="169" y="118"/>
                      </a:cubicBezTo>
                      <a:cubicBezTo>
                        <a:pt x="169" y="119"/>
                        <a:pt x="169" y="119"/>
                        <a:pt x="170" y="119"/>
                      </a:cubicBezTo>
                      <a:cubicBezTo>
                        <a:pt x="170" y="119"/>
                        <a:pt x="170" y="120"/>
                        <a:pt x="170" y="120"/>
                      </a:cubicBezTo>
                      <a:cubicBezTo>
                        <a:pt x="170" y="120"/>
                        <a:pt x="171" y="120"/>
                        <a:pt x="171" y="120"/>
                      </a:cubicBezTo>
                      <a:cubicBezTo>
                        <a:pt x="172" y="120"/>
                        <a:pt x="171" y="120"/>
                        <a:pt x="171" y="119"/>
                      </a:cubicBezTo>
                      <a:cubicBezTo>
                        <a:pt x="171" y="119"/>
                        <a:pt x="171" y="119"/>
                        <a:pt x="171" y="119"/>
                      </a:cubicBezTo>
                      <a:cubicBezTo>
                        <a:pt x="170" y="119"/>
                        <a:pt x="170" y="119"/>
                        <a:pt x="170" y="119"/>
                      </a:cubicBezTo>
                      <a:cubicBezTo>
                        <a:pt x="170" y="118"/>
                        <a:pt x="170" y="118"/>
                        <a:pt x="170" y="118"/>
                      </a:cubicBezTo>
                      <a:cubicBezTo>
                        <a:pt x="171" y="118"/>
                        <a:pt x="171" y="118"/>
                        <a:pt x="171" y="117"/>
                      </a:cubicBezTo>
                      <a:cubicBezTo>
                        <a:pt x="171" y="117"/>
                        <a:pt x="171" y="117"/>
                        <a:pt x="171" y="117"/>
                      </a:cubicBezTo>
                      <a:cubicBezTo>
                        <a:pt x="170" y="117"/>
                        <a:pt x="170" y="117"/>
                        <a:pt x="170" y="117"/>
                      </a:cubicBezTo>
                      <a:cubicBezTo>
                        <a:pt x="170" y="117"/>
                        <a:pt x="170" y="116"/>
                        <a:pt x="170" y="116"/>
                      </a:cubicBezTo>
                      <a:cubicBezTo>
                        <a:pt x="170" y="116"/>
                        <a:pt x="169" y="116"/>
                        <a:pt x="169" y="116"/>
                      </a:cubicBezTo>
                      <a:cubicBezTo>
                        <a:pt x="169" y="116"/>
                        <a:pt x="169" y="116"/>
                        <a:pt x="168" y="116"/>
                      </a:cubicBezTo>
                      <a:cubicBezTo>
                        <a:pt x="168" y="115"/>
                        <a:pt x="168" y="115"/>
                        <a:pt x="168" y="115"/>
                      </a:cubicBezTo>
                      <a:cubicBezTo>
                        <a:pt x="168" y="115"/>
                        <a:pt x="169" y="115"/>
                        <a:pt x="169" y="114"/>
                      </a:cubicBezTo>
                      <a:cubicBezTo>
                        <a:pt x="169" y="114"/>
                        <a:pt x="169" y="114"/>
                        <a:pt x="169" y="114"/>
                      </a:cubicBezTo>
                      <a:cubicBezTo>
                        <a:pt x="169" y="114"/>
                        <a:pt x="168" y="113"/>
                        <a:pt x="168" y="113"/>
                      </a:cubicBezTo>
                      <a:cubicBezTo>
                        <a:pt x="168" y="112"/>
                        <a:pt x="168" y="112"/>
                        <a:pt x="167" y="112"/>
                      </a:cubicBezTo>
                      <a:cubicBezTo>
                        <a:pt x="167" y="112"/>
                        <a:pt x="167" y="112"/>
                        <a:pt x="166" y="112"/>
                      </a:cubicBezTo>
                      <a:cubicBezTo>
                        <a:pt x="165" y="111"/>
                        <a:pt x="165" y="111"/>
                        <a:pt x="165" y="111"/>
                      </a:cubicBezTo>
                      <a:cubicBezTo>
                        <a:pt x="165" y="110"/>
                        <a:pt x="165" y="110"/>
                        <a:pt x="164" y="110"/>
                      </a:cubicBezTo>
                      <a:moveTo>
                        <a:pt x="165" y="117"/>
                      </a:moveTo>
                      <a:cubicBezTo>
                        <a:pt x="165" y="117"/>
                        <a:pt x="165" y="118"/>
                        <a:pt x="165" y="118"/>
                      </a:cubicBezTo>
                      <a:cubicBezTo>
                        <a:pt x="165" y="118"/>
                        <a:pt x="165" y="118"/>
                        <a:pt x="166" y="118"/>
                      </a:cubicBezTo>
                      <a:cubicBezTo>
                        <a:pt x="166" y="119"/>
                        <a:pt x="166" y="119"/>
                        <a:pt x="166" y="119"/>
                      </a:cubicBezTo>
                      <a:cubicBezTo>
                        <a:pt x="166" y="120"/>
                        <a:pt x="167" y="120"/>
                        <a:pt x="167" y="120"/>
                      </a:cubicBezTo>
                      <a:cubicBezTo>
                        <a:pt x="167" y="120"/>
                        <a:pt x="167" y="121"/>
                        <a:pt x="168" y="121"/>
                      </a:cubicBezTo>
                      <a:cubicBezTo>
                        <a:pt x="168" y="120"/>
                        <a:pt x="168" y="120"/>
                        <a:pt x="167" y="119"/>
                      </a:cubicBezTo>
                      <a:cubicBezTo>
                        <a:pt x="167" y="119"/>
                        <a:pt x="166" y="118"/>
                        <a:pt x="166" y="118"/>
                      </a:cubicBezTo>
                      <a:cubicBezTo>
                        <a:pt x="166" y="118"/>
                        <a:pt x="166" y="117"/>
                        <a:pt x="166" y="117"/>
                      </a:cubicBezTo>
                      <a:cubicBezTo>
                        <a:pt x="166" y="117"/>
                        <a:pt x="165" y="116"/>
                        <a:pt x="165" y="117"/>
                      </a:cubicBezTo>
                      <a:moveTo>
                        <a:pt x="173" y="117"/>
                      </a:moveTo>
                      <a:cubicBezTo>
                        <a:pt x="173" y="117"/>
                        <a:pt x="173" y="118"/>
                        <a:pt x="173" y="118"/>
                      </a:cubicBezTo>
                      <a:cubicBezTo>
                        <a:pt x="174" y="119"/>
                        <a:pt x="174" y="119"/>
                        <a:pt x="174" y="119"/>
                      </a:cubicBezTo>
                      <a:cubicBezTo>
                        <a:pt x="174" y="119"/>
                        <a:pt x="174" y="119"/>
                        <a:pt x="174" y="118"/>
                      </a:cubicBezTo>
                      <a:cubicBezTo>
                        <a:pt x="174" y="118"/>
                        <a:pt x="174" y="117"/>
                        <a:pt x="174" y="117"/>
                      </a:cubicBezTo>
                      <a:cubicBezTo>
                        <a:pt x="174" y="117"/>
                        <a:pt x="173" y="117"/>
                        <a:pt x="173" y="117"/>
                      </a:cubicBezTo>
                      <a:moveTo>
                        <a:pt x="161" y="99"/>
                      </a:moveTo>
                      <a:cubicBezTo>
                        <a:pt x="160" y="99"/>
                        <a:pt x="160" y="100"/>
                        <a:pt x="161" y="100"/>
                      </a:cubicBezTo>
                      <a:cubicBezTo>
                        <a:pt x="161" y="100"/>
                        <a:pt x="161" y="101"/>
                        <a:pt x="162" y="101"/>
                      </a:cubicBezTo>
                      <a:cubicBezTo>
                        <a:pt x="162" y="101"/>
                        <a:pt x="162" y="101"/>
                        <a:pt x="162" y="101"/>
                      </a:cubicBezTo>
                      <a:cubicBezTo>
                        <a:pt x="162" y="100"/>
                        <a:pt x="162" y="100"/>
                        <a:pt x="162" y="100"/>
                      </a:cubicBezTo>
                      <a:cubicBezTo>
                        <a:pt x="161" y="99"/>
                        <a:pt x="161" y="99"/>
                        <a:pt x="161" y="99"/>
                      </a:cubicBezTo>
                      <a:moveTo>
                        <a:pt x="160" y="107"/>
                      </a:moveTo>
                      <a:cubicBezTo>
                        <a:pt x="160" y="107"/>
                        <a:pt x="159" y="107"/>
                        <a:pt x="160" y="108"/>
                      </a:cubicBezTo>
                      <a:cubicBezTo>
                        <a:pt x="160" y="108"/>
                        <a:pt x="160" y="108"/>
                        <a:pt x="161" y="108"/>
                      </a:cubicBezTo>
                      <a:cubicBezTo>
                        <a:pt x="161" y="108"/>
                        <a:pt x="161" y="109"/>
                        <a:pt x="161" y="109"/>
                      </a:cubicBezTo>
                      <a:cubicBezTo>
                        <a:pt x="161" y="110"/>
                        <a:pt x="161" y="110"/>
                        <a:pt x="161" y="110"/>
                      </a:cubicBezTo>
                      <a:cubicBezTo>
                        <a:pt x="161" y="110"/>
                        <a:pt x="161" y="111"/>
                        <a:pt x="161" y="111"/>
                      </a:cubicBezTo>
                      <a:cubicBezTo>
                        <a:pt x="162" y="111"/>
                        <a:pt x="162" y="110"/>
                        <a:pt x="162" y="110"/>
                      </a:cubicBezTo>
                      <a:cubicBezTo>
                        <a:pt x="162" y="109"/>
                        <a:pt x="161" y="108"/>
                        <a:pt x="162" y="108"/>
                      </a:cubicBezTo>
                      <a:cubicBezTo>
                        <a:pt x="163" y="108"/>
                        <a:pt x="163" y="107"/>
                        <a:pt x="162" y="107"/>
                      </a:cubicBezTo>
                      <a:cubicBezTo>
                        <a:pt x="162" y="107"/>
                        <a:pt x="162" y="108"/>
                        <a:pt x="161" y="107"/>
                      </a:cubicBezTo>
                      <a:cubicBezTo>
                        <a:pt x="161" y="107"/>
                        <a:pt x="160" y="107"/>
                        <a:pt x="160" y="107"/>
                      </a:cubicBezTo>
                      <a:moveTo>
                        <a:pt x="163" y="106"/>
                      </a:moveTo>
                      <a:cubicBezTo>
                        <a:pt x="163" y="106"/>
                        <a:pt x="163" y="106"/>
                        <a:pt x="162" y="106"/>
                      </a:cubicBezTo>
                      <a:cubicBezTo>
                        <a:pt x="162" y="106"/>
                        <a:pt x="163" y="106"/>
                        <a:pt x="163" y="107"/>
                      </a:cubicBezTo>
                      <a:cubicBezTo>
                        <a:pt x="163" y="107"/>
                        <a:pt x="163" y="107"/>
                        <a:pt x="163" y="107"/>
                      </a:cubicBezTo>
                      <a:cubicBezTo>
                        <a:pt x="163" y="108"/>
                        <a:pt x="163" y="108"/>
                        <a:pt x="163" y="108"/>
                      </a:cubicBezTo>
                      <a:cubicBezTo>
                        <a:pt x="163" y="109"/>
                        <a:pt x="163" y="109"/>
                        <a:pt x="164" y="109"/>
                      </a:cubicBezTo>
                      <a:cubicBezTo>
                        <a:pt x="164" y="109"/>
                        <a:pt x="165" y="109"/>
                        <a:pt x="165" y="109"/>
                      </a:cubicBezTo>
                      <a:cubicBezTo>
                        <a:pt x="165" y="108"/>
                        <a:pt x="165" y="108"/>
                        <a:pt x="165" y="108"/>
                      </a:cubicBezTo>
                      <a:cubicBezTo>
                        <a:pt x="165" y="108"/>
                        <a:pt x="164" y="107"/>
                        <a:pt x="164" y="107"/>
                      </a:cubicBezTo>
                      <a:cubicBezTo>
                        <a:pt x="164" y="107"/>
                        <a:pt x="164" y="107"/>
                        <a:pt x="165" y="107"/>
                      </a:cubicBezTo>
                      <a:cubicBezTo>
                        <a:pt x="165" y="107"/>
                        <a:pt x="165" y="108"/>
                        <a:pt x="165" y="107"/>
                      </a:cubicBezTo>
                      <a:cubicBezTo>
                        <a:pt x="166" y="107"/>
                        <a:pt x="166" y="107"/>
                        <a:pt x="166" y="107"/>
                      </a:cubicBezTo>
                      <a:cubicBezTo>
                        <a:pt x="166" y="107"/>
                        <a:pt x="166" y="106"/>
                        <a:pt x="165" y="106"/>
                      </a:cubicBezTo>
                      <a:cubicBezTo>
                        <a:pt x="165" y="106"/>
                        <a:pt x="164" y="106"/>
                        <a:pt x="163" y="106"/>
                      </a:cubicBezTo>
                      <a:moveTo>
                        <a:pt x="160" y="111"/>
                      </a:moveTo>
                      <a:cubicBezTo>
                        <a:pt x="160" y="111"/>
                        <a:pt x="160" y="111"/>
                        <a:pt x="160" y="112"/>
                      </a:cubicBezTo>
                      <a:cubicBezTo>
                        <a:pt x="160" y="112"/>
                        <a:pt x="161" y="113"/>
                        <a:pt x="161" y="112"/>
                      </a:cubicBezTo>
                      <a:cubicBezTo>
                        <a:pt x="161" y="112"/>
                        <a:pt x="161" y="112"/>
                        <a:pt x="161" y="111"/>
                      </a:cubicBezTo>
                      <a:cubicBezTo>
                        <a:pt x="161" y="111"/>
                        <a:pt x="161" y="110"/>
                        <a:pt x="160" y="110"/>
                      </a:cubicBezTo>
                      <a:cubicBezTo>
                        <a:pt x="160" y="110"/>
                        <a:pt x="160" y="110"/>
                        <a:pt x="160" y="111"/>
                      </a:cubicBezTo>
                      <a:moveTo>
                        <a:pt x="167" y="108"/>
                      </a:moveTo>
                      <a:cubicBezTo>
                        <a:pt x="167" y="108"/>
                        <a:pt x="166" y="108"/>
                        <a:pt x="167" y="109"/>
                      </a:cubicBezTo>
                      <a:cubicBezTo>
                        <a:pt x="167" y="109"/>
                        <a:pt x="167" y="109"/>
                        <a:pt x="167" y="109"/>
                      </a:cubicBezTo>
                      <a:cubicBezTo>
                        <a:pt x="168" y="109"/>
                        <a:pt x="168" y="108"/>
                        <a:pt x="168" y="108"/>
                      </a:cubicBezTo>
                      <a:cubicBezTo>
                        <a:pt x="168" y="108"/>
                        <a:pt x="167" y="107"/>
                        <a:pt x="167" y="108"/>
                      </a:cubicBezTo>
                      <a:moveTo>
                        <a:pt x="169" y="111"/>
                      </a:moveTo>
                      <a:cubicBezTo>
                        <a:pt x="168" y="111"/>
                        <a:pt x="168" y="111"/>
                        <a:pt x="168" y="111"/>
                      </a:cubicBezTo>
                      <a:cubicBezTo>
                        <a:pt x="169" y="112"/>
                        <a:pt x="169" y="112"/>
                        <a:pt x="169" y="112"/>
                      </a:cubicBezTo>
                      <a:cubicBezTo>
                        <a:pt x="169" y="112"/>
                        <a:pt x="170" y="113"/>
                        <a:pt x="170" y="112"/>
                      </a:cubicBezTo>
                      <a:cubicBezTo>
                        <a:pt x="170" y="112"/>
                        <a:pt x="169" y="112"/>
                        <a:pt x="169" y="111"/>
                      </a:cubicBezTo>
                      <a:cubicBezTo>
                        <a:pt x="169" y="111"/>
                        <a:pt x="169" y="111"/>
                        <a:pt x="169" y="111"/>
                      </a:cubicBezTo>
                      <a:moveTo>
                        <a:pt x="170" y="110"/>
                      </a:moveTo>
                      <a:cubicBezTo>
                        <a:pt x="170" y="110"/>
                        <a:pt x="170" y="110"/>
                        <a:pt x="170" y="110"/>
                      </a:cubicBezTo>
                      <a:cubicBezTo>
                        <a:pt x="170" y="111"/>
                        <a:pt x="170" y="111"/>
                        <a:pt x="170" y="111"/>
                      </a:cubicBezTo>
                      <a:cubicBezTo>
                        <a:pt x="171" y="111"/>
                        <a:pt x="171" y="111"/>
                        <a:pt x="171" y="111"/>
                      </a:cubicBezTo>
                      <a:cubicBezTo>
                        <a:pt x="171" y="111"/>
                        <a:pt x="170" y="111"/>
                        <a:pt x="170" y="110"/>
                      </a:cubicBezTo>
                      <a:cubicBezTo>
                        <a:pt x="170" y="110"/>
                        <a:pt x="170" y="110"/>
                        <a:pt x="170" y="110"/>
                      </a:cubicBezTo>
                      <a:moveTo>
                        <a:pt x="166" y="110"/>
                      </a:moveTo>
                      <a:cubicBezTo>
                        <a:pt x="166" y="110"/>
                        <a:pt x="166" y="110"/>
                        <a:pt x="166" y="110"/>
                      </a:cubicBezTo>
                      <a:cubicBezTo>
                        <a:pt x="167" y="110"/>
                        <a:pt x="167" y="111"/>
                        <a:pt x="167" y="110"/>
                      </a:cubicBezTo>
                      <a:cubicBezTo>
                        <a:pt x="167" y="110"/>
                        <a:pt x="167" y="110"/>
                        <a:pt x="167" y="110"/>
                      </a:cubicBezTo>
                      <a:cubicBezTo>
                        <a:pt x="167" y="110"/>
                        <a:pt x="167" y="110"/>
                        <a:pt x="166" y="110"/>
                      </a:cubicBezTo>
                      <a:moveTo>
                        <a:pt x="163" y="112"/>
                      </a:moveTo>
                      <a:cubicBezTo>
                        <a:pt x="163" y="112"/>
                        <a:pt x="163" y="112"/>
                        <a:pt x="163" y="112"/>
                      </a:cubicBezTo>
                      <a:cubicBezTo>
                        <a:pt x="162" y="113"/>
                        <a:pt x="162" y="113"/>
                        <a:pt x="163" y="113"/>
                      </a:cubicBezTo>
                      <a:cubicBezTo>
                        <a:pt x="163" y="113"/>
                        <a:pt x="163" y="113"/>
                        <a:pt x="163" y="113"/>
                      </a:cubicBezTo>
                      <a:cubicBezTo>
                        <a:pt x="164" y="112"/>
                        <a:pt x="164" y="113"/>
                        <a:pt x="164" y="112"/>
                      </a:cubicBezTo>
                      <a:cubicBezTo>
                        <a:pt x="164" y="112"/>
                        <a:pt x="163" y="112"/>
                        <a:pt x="163" y="112"/>
                      </a:cubicBezTo>
                      <a:moveTo>
                        <a:pt x="170" y="114"/>
                      </a:moveTo>
                      <a:cubicBezTo>
                        <a:pt x="170" y="114"/>
                        <a:pt x="170" y="114"/>
                        <a:pt x="170" y="114"/>
                      </a:cubicBezTo>
                      <a:cubicBezTo>
                        <a:pt x="170" y="114"/>
                        <a:pt x="170" y="115"/>
                        <a:pt x="170" y="115"/>
                      </a:cubicBezTo>
                      <a:cubicBezTo>
                        <a:pt x="171" y="115"/>
                        <a:pt x="171" y="114"/>
                        <a:pt x="171" y="114"/>
                      </a:cubicBezTo>
                      <a:cubicBezTo>
                        <a:pt x="171" y="114"/>
                        <a:pt x="172" y="113"/>
                        <a:pt x="171" y="113"/>
                      </a:cubicBezTo>
                      <a:cubicBezTo>
                        <a:pt x="171" y="113"/>
                        <a:pt x="171" y="113"/>
                        <a:pt x="170" y="114"/>
                      </a:cubicBezTo>
                      <a:moveTo>
                        <a:pt x="173" y="113"/>
                      </a:moveTo>
                      <a:cubicBezTo>
                        <a:pt x="173" y="113"/>
                        <a:pt x="173" y="114"/>
                        <a:pt x="173" y="114"/>
                      </a:cubicBezTo>
                      <a:cubicBezTo>
                        <a:pt x="173" y="114"/>
                        <a:pt x="173" y="114"/>
                        <a:pt x="173" y="115"/>
                      </a:cubicBezTo>
                      <a:cubicBezTo>
                        <a:pt x="172" y="115"/>
                        <a:pt x="172" y="115"/>
                        <a:pt x="172" y="116"/>
                      </a:cubicBezTo>
                      <a:cubicBezTo>
                        <a:pt x="172" y="116"/>
                        <a:pt x="172" y="116"/>
                        <a:pt x="172" y="116"/>
                      </a:cubicBezTo>
                      <a:cubicBezTo>
                        <a:pt x="173" y="116"/>
                        <a:pt x="173" y="116"/>
                        <a:pt x="173" y="116"/>
                      </a:cubicBezTo>
                      <a:cubicBezTo>
                        <a:pt x="173" y="116"/>
                        <a:pt x="173" y="116"/>
                        <a:pt x="173" y="115"/>
                      </a:cubicBezTo>
                      <a:cubicBezTo>
                        <a:pt x="173" y="115"/>
                        <a:pt x="173" y="115"/>
                        <a:pt x="174" y="115"/>
                      </a:cubicBezTo>
                      <a:cubicBezTo>
                        <a:pt x="174" y="115"/>
                        <a:pt x="174" y="115"/>
                        <a:pt x="174" y="115"/>
                      </a:cubicBezTo>
                      <a:cubicBezTo>
                        <a:pt x="174" y="115"/>
                        <a:pt x="174" y="115"/>
                        <a:pt x="174" y="116"/>
                      </a:cubicBezTo>
                      <a:cubicBezTo>
                        <a:pt x="175" y="116"/>
                        <a:pt x="174" y="116"/>
                        <a:pt x="175" y="116"/>
                      </a:cubicBezTo>
                      <a:cubicBezTo>
                        <a:pt x="175" y="116"/>
                        <a:pt x="175" y="116"/>
                        <a:pt x="175" y="116"/>
                      </a:cubicBezTo>
                      <a:cubicBezTo>
                        <a:pt x="175" y="116"/>
                        <a:pt x="175" y="116"/>
                        <a:pt x="175" y="115"/>
                      </a:cubicBezTo>
                      <a:cubicBezTo>
                        <a:pt x="175" y="115"/>
                        <a:pt x="175" y="115"/>
                        <a:pt x="175" y="115"/>
                      </a:cubicBezTo>
                      <a:cubicBezTo>
                        <a:pt x="176" y="114"/>
                        <a:pt x="176" y="114"/>
                        <a:pt x="175" y="114"/>
                      </a:cubicBezTo>
                      <a:cubicBezTo>
                        <a:pt x="175" y="114"/>
                        <a:pt x="175" y="114"/>
                        <a:pt x="175" y="113"/>
                      </a:cubicBezTo>
                      <a:cubicBezTo>
                        <a:pt x="175" y="113"/>
                        <a:pt x="174" y="113"/>
                        <a:pt x="173" y="113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85" name="Freeform 232"/>
                <p:cNvSpPr>
                  <a:spLocks/>
                </p:cNvSpPr>
                <p:nvPr/>
              </p:nvSpPr>
              <p:spPr bwMode="auto">
                <a:xfrm>
                  <a:off x="5602" y="2200"/>
                  <a:ext cx="3" cy="6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1 h 2"/>
                    <a:gd name="T4" fmla="*/ 0 w 1"/>
                    <a:gd name="T5" fmla="*/ 1 h 2"/>
                    <a:gd name="T6" fmla="*/ 0 w 1"/>
                    <a:gd name="T7" fmla="*/ 1 h 2"/>
                    <a:gd name="T8" fmla="*/ 1 w 1"/>
                    <a:gd name="T9" fmla="*/ 2 h 2"/>
                    <a:gd name="T10" fmla="*/ 1 w 1"/>
                    <a:gd name="T11" fmla="*/ 1 h 2"/>
                    <a:gd name="T12" fmla="*/ 1 w 1"/>
                    <a:gd name="T13" fmla="*/ 1 h 2"/>
                    <a:gd name="T14" fmla="*/ 0 w 1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0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86" name="Freeform 233"/>
                <p:cNvSpPr>
                  <a:spLocks/>
                </p:cNvSpPr>
                <p:nvPr/>
              </p:nvSpPr>
              <p:spPr bwMode="auto">
                <a:xfrm>
                  <a:off x="5605" y="2286"/>
                  <a:ext cx="5" cy="5"/>
                </a:xfrm>
                <a:custGeom>
                  <a:avLst/>
                  <a:gdLst>
                    <a:gd name="T0" fmla="*/ 0 w 2"/>
                    <a:gd name="T1" fmla="*/ 1 h 2"/>
                    <a:gd name="T2" fmla="*/ 1 w 2"/>
                    <a:gd name="T3" fmla="*/ 2 h 2"/>
                    <a:gd name="T4" fmla="*/ 2 w 2"/>
                    <a:gd name="T5" fmla="*/ 1 h 2"/>
                    <a:gd name="T6" fmla="*/ 2 w 2"/>
                    <a:gd name="T7" fmla="*/ 1 h 2"/>
                    <a:gd name="T8" fmla="*/ 1 w 2"/>
                    <a:gd name="T9" fmla="*/ 0 h 2"/>
                    <a:gd name="T10" fmla="*/ 0 w 2"/>
                    <a:gd name="T11" fmla="*/ 1 h 2"/>
                    <a:gd name="T12" fmla="*/ 0 w 2"/>
                    <a:gd name="T13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1" y="2"/>
                        <a:pt x="0" y="2"/>
                        <a:pt x="1" y="2"/>
                      </a:cubicBezTo>
                      <a:cubicBezTo>
                        <a:pt x="1" y="2"/>
                        <a:pt x="1" y="2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87" name="Freeform 234"/>
                <p:cNvSpPr>
                  <a:spLocks/>
                </p:cNvSpPr>
                <p:nvPr/>
              </p:nvSpPr>
              <p:spPr bwMode="auto">
                <a:xfrm>
                  <a:off x="5629" y="2195"/>
                  <a:ext cx="5" cy="5"/>
                </a:xfrm>
                <a:custGeom>
                  <a:avLst/>
                  <a:gdLst>
                    <a:gd name="T0" fmla="*/ 1 w 2"/>
                    <a:gd name="T1" fmla="*/ 0 h 2"/>
                    <a:gd name="T2" fmla="*/ 0 w 2"/>
                    <a:gd name="T3" fmla="*/ 1 h 2"/>
                    <a:gd name="T4" fmla="*/ 0 w 2"/>
                    <a:gd name="T5" fmla="*/ 1 h 2"/>
                    <a:gd name="T6" fmla="*/ 0 w 2"/>
                    <a:gd name="T7" fmla="*/ 1 h 2"/>
                    <a:gd name="T8" fmla="*/ 1 w 2"/>
                    <a:gd name="T9" fmla="*/ 2 h 2"/>
                    <a:gd name="T10" fmla="*/ 1 w 2"/>
                    <a:gd name="T11" fmla="*/ 1 h 2"/>
                    <a:gd name="T12" fmla="*/ 1 w 2"/>
                    <a:gd name="T13" fmla="*/ 1 h 2"/>
                    <a:gd name="T14" fmla="*/ 1 w 2"/>
                    <a:gd name="T15" fmla="*/ 0 h 2"/>
                    <a:gd name="T16" fmla="*/ 1 w 2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88" name="Freeform 235"/>
                <p:cNvSpPr>
                  <a:spLocks/>
                </p:cNvSpPr>
                <p:nvPr/>
              </p:nvSpPr>
              <p:spPr bwMode="auto">
                <a:xfrm>
                  <a:off x="5647" y="2238"/>
                  <a:ext cx="3" cy="8"/>
                </a:xfrm>
                <a:custGeom>
                  <a:avLst/>
                  <a:gdLst>
                    <a:gd name="T0" fmla="*/ 1 w 1"/>
                    <a:gd name="T1" fmla="*/ 1 h 3"/>
                    <a:gd name="T2" fmla="*/ 0 w 1"/>
                    <a:gd name="T3" fmla="*/ 1 h 3"/>
                    <a:gd name="T4" fmla="*/ 1 w 1"/>
                    <a:gd name="T5" fmla="*/ 2 h 3"/>
                    <a:gd name="T6" fmla="*/ 1 w 1"/>
                    <a:gd name="T7" fmla="*/ 3 h 3"/>
                    <a:gd name="T8" fmla="*/ 1 w 1"/>
                    <a:gd name="T9" fmla="*/ 1 h 3"/>
                    <a:gd name="T10" fmla="*/ 1 w 1"/>
                    <a:gd name="T11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3">
                      <a:moveTo>
                        <a:pt x="1" y="1"/>
                      </a:move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0" y="2"/>
                        <a:pt x="0" y="2"/>
                        <a:pt x="1" y="2"/>
                      </a:cubicBez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1" y="2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1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89" name="Freeform 236"/>
                <p:cNvSpPr>
                  <a:spLocks/>
                </p:cNvSpPr>
                <p:nvPr/>
              </p:nvSpPr>
              <p:spPr bwMode="auto">
                <a:xfrm>
                  <a:off x="5602" y="2211"/>
                  <a:ext cx="3" cy="8"/>
                </a:xfrm>
                <a:custGeom>
                  <a:avLst/>
                  <a:gdLst>
                    <a:gd name="T0" fmla="*/ 1 w 1"/>
                    <a:gd name="T1" fmla="*/ 1 h 3"/>
                    <a:gd name="T2" fmla="*/ 0 w 1"/>
                    <a:gd name="T3" fmla="*/ 2 h 3"/>
                    <a:gd name="T4" fmla="*/ 1 w 1"/>
                    <a:gd name="T5" fmla="*/ 2 h 3"/>
                    <a:gd name="T6" fmla="*/ 1 w 1"/>
                    <a:gd name="T7" fmla="*/ 2 h 3"/>
                    <a:gd name="T8" fmla="*/ 1 w 1"/>
                    <a:gd name="T9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3">
                      <a:moveTo>
                        <a:pt x="1" y="1"/>
                      </a:move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1" y="2"/>
                        <a:pt x="0" y="3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0"/>
                        <a:pt x="1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90" name="Freeform 237"/>
                <p:cNvSpPr>
                  <a:spLocks/>
                </p:cNvSpPr>
                <p:nvPr/>
              </p:nvSpPr>
              <p:spPr bwMode="auto">
                <a:xfrm>
                  <a:off x="5592" y="2294"/>
                  <a:ext cx="8" cy="5"/>
                </a:xfrm>
                <a:custGeom>
                  <a:avLst/>
                  <a:gdLst>
                    <a:gd name="T0" fmla="*/ 1 w 3"/>
                    <a:gd name="T1" fmla="*/ 1 h 2"/>
                    <a:gd name="T2" fmla="*/ 1 w 3"/>
                    <a:gd name="T3" fmla="*/ 1 h 2"/>
                    <a:gd name="T4" fmla="*/ 1 w 3"/>
                    <a:gd name="T5" fmla="*/ 1 h 2"/>
                    <a:gd name="T6" fmla="*/ 2 w 3"/>
                    <a:gd name="T7" fmla="*/ 2 h 2"/>
                    <a:gd name="T8" fmla="*/ 3 w 3"/>
                    <a:gd name="T9" fmla="*/ 1 h 2"/>
                    <a:gd name="T10" fmla="*/ 2 w 3"/>
                    <a:gd name="T11" fmla="*/ 1 h 2"/>
                    <a:gd name="T12" fmla="*/ 1 w 3"/>
                    <a:gd name="T13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2">
                      <a:moveTo>
                        <a:pt x="1" y="1"/>
                      </a:moveTo>
                      <a:cubicBezTo>
                        <a:pt x="1" y="1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2"/>
                      </a:cubicBezTo>
                      <a:cubicBezTo>
                        <a:pt x="2" y="2"/>
                        <a:pt x="3" y="2"/>
                        <a:pt x="3" y="1"/>
                      </a:cubicBezTo>
                      <a:cubicBezTo>
                        <a:pt x="3" y="1"/>
                        <a:pt x="3" y="1"/>
                        <a:pt x="2" y="1"/>
                      </a:cubicBezTo>
                      <a:cubicBezTo>
                        <a:pt x="2" y="1"/>
                        <a:pt x="2" y="0"/>
                        <a:pt x="1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91" name="Freeform 238"/>
                <p:cNvSpPr>
                  <a:spLocks/>
                </p:cNvSpPr>
                <p:nvPr/>
              </p:nvSpPr>
              <p:spPr bwMode="auto">
                <a:xfrm>
                  <a:off x="5578" y="2219"/>
                  <a:ext cx="6" cy="3"/>
                </a:xfrm>
                <a:custGeom>
                  <a:avLst/>
                  <a:gdLst>
                    <a:gd name="T0" fmla="*/ 1 w 2"/>
                    <a:gd name="T1" fmla="*/ 0 h 1"/>
                    <a:gd name="T2" fmla="*/ 1 w 2"/>
                    <a:gd name="T3" fmla="*/ 0 h 1"/>
                    <a:gd name="T4" fmla="*/ 0 w 2"/>
                    <a:gd name="T5" fmla="*/ 0 h 1"/>
                    <a:gd name="T6" fmla="*/ 0 w 2"/>
                    <a:gd name="T7" fmla="*/ 1 h 1"/>
                    <a:gd name="T8" fmla="*/ 1 w 2"/>
                    <a:gd name="T9" fmla="*/ 1 h 1"/>
                    <a:gd name="T10" fmla="*/ 1 w 2"/>
                    <a:gd name="T11" fmla="*/ 1 h 1"/>
                    <a:gd name="T12" fmla="*/ 1 w 2"/>
                    <a:gd name="T1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2" y="1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92" name="Freeform 239"/>
                <p:cNvSpPr>
                  <a:spLocks/>
                </p:cNvSpPr>
                <p:nvPr/>
              </p:nvSpPr>
              <p:spPr bwMode="auto">
                <a:xfrm>
                  <a:off x="5584" y="2200"/>
                  <a:ext cx="13" cy="19"/>
                </a:xfrm>
                <a:custGeom>
                  <a:avLst/>
                  <a:gdLst>
                    <a:gd name="T0" fmla="*/ 5 w 5"/>
                    <a:gd name="T1" fmla="*/ 3 h 7"/>
                    <a:gd name="T2" fmla="*/ 5 w 5"/>
                    <a:gd name="T3" fmla="*/ 2 h 7"/>
                    <a:gd name="T4" fmla="*/ 4 w 5"/>
                    <a:gd name="T5" fmla="*/ 1 h 7"/>
                    <a:gd name="T6" fmla="*/ 3 w 5"/>
                    <a:gd name="T7" fmla="*/ 1 h 7"/>
                    <a:gd name="T8" fmla="*/ 1 w 5"/>
                    <a:gd name="T9" fmla="*/ 1 h 7"/>
                    <a:gd name="T10" fmla="*/ 0 w 5"/>
                    <a:gd name="T11" fmla="*/ 0 h 7"/>
                    <a:gd name="T12" fmla="*/ 0 w 5"/>
                    <a:gd name="T13" fmla="*/ 1 h 7"/>
                    <a:gd name="T14" fmla="*/ 1 w 5"/>
                    <a:gd name="T15" fmla="*/ 2 h 7"/>
                    <a:gd name="T16" fmla="*/ 2 w 5"/>
                    <a:gd name="T17" fmla="*/ 3 h 7"/>
                    <a:gd name="T18" fmla="*/ 2 w 5"/>
                    <a:gd name="T19" fmla="*/ 4 h 7"/>
                    <a:gd name="T20" fmla="*/ 3 w 5"/>
                    <a:gd name="T21" fmla="*/ 5 h 7"/>
                    <a:gd name="T22" fmla="*/ 4 w 5"/>
                    <a:gd name="T23" fmla="*/ 6 h 7"/>
                    <a:gd name="T24" fmla="*/ 4 w 5"/>
                    <a:gd name="T25" fmla="*/ 6 h 7"/>
                    <a:gd name="T26" fmla="*/ 5 w 5"/>
                    <a:gd name="T27" fmla="*/ 5 h 7"/>
                    <a:gd name="T28" fmla="*/ 5 w 5"/>
                    <a:gd name="T29" fmla="*/ 4 h 7"/>
                    <a:gd name="T30" fmla="*/ 5 w 5"/>
                    <a:gd name="T31" fmla="*/ 3 h 7"/>
                    <a:gd name="T32" fmla="*/ 5 w 5"/>
                    <a:gd name="T33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" h="7">
                      <a:moveTo>
                        <a:pt x="5" y="3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4" y="2"/>
                        <a:pt x="4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2" y="1"/>
                        <a:pt x="1" y="1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2"/>
                        <a:pt x="1" y="2"/>
                      </a:cubicBezTo>
                      <a:cubicBezTo>
                        <a:pt x="2" y="3"/>
                        <a:pt x="2" y="2"/>
                        <a:pt x="2" y="3"/>
                      </a:cubicBezTo>
                      <a:cubicBezTo>
                        <a:pt x="2" y="4"/>
                        <a:pt x="1" y="4"/>
                        <a:pt x="2" y="4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6"/>
                        <a:pt x="3" y="6"/>
                        <a:pt x="4" y="6"/>
                      </a:cubicBezTo>
                      <a:cubicBezTo>
                        <a:pt x="4" y="6"/>
                        <a:pt x="4" y="7"/>
                        <a:pt x="4" y="6"/>
                      </a:cubicBezTo>
                      <a:cubicBezTo>
                        <a:pt x="5" y="6"/>
                        <a:pt x="5" y="6"/>
                        <a:pt x="5" y="5"/>
                      </a:cubicBezTo>
                      <a:cubicBezTo>
                        <a:pt x="5" y="5"/>
                        <a:pt x="5" y="5"/>
                        <a:pt x="5" y="4"/>
                      </a:cubicBezTo>
                      <a:cubicBezTo>
                        <a:pt x="5" y="4"/>
                        <a:pt x="5" y="4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93" name="Freeform 240"/>
                <p:cNvSpPr>
                  <a:spLocks/>
                </p:cNvSpPr>
                <p:nvPr/>
              </p:nvSpPr>
              <p:spPr bwMode="auto">
                <a:xfrm>
                  <a:off x="5602" y="2222"/>
                  <a:ext cx="16" cy="18"/>
                </a:xfrm>
                <a:custGeom>
                  <a:avLst/>
                  <a:gdLst>
                    <a:gd name="T0" fmla="*/ 3 w 6"/>
                    <a:gd name="T1" fmla="*/ 2 h 7"/>
                    <a:gd name="T2" fmla="*/ 2 w 6"/>
                    <a:gd name="T3" fmla="*/ 1 h 7"/>
                    <a:gd name="T4" fmla="*/ 1 w 6"/>
                    <a:gd name="T5" fmla="*/ 0 h 7"/>
                    <a:gd name="T6" fmla="*/ 0 w 6"/>
                    <a:gd name="T7" fmla="*/ 1 h 7"/>
                    <a:gd name="T8" fmla="*/ 1 w 6"/>
                    <a:gd name="T9" fmla="*/ 1 h 7"/>
                    <a:gd name="T10" fmla="*/ 1 w 6"/>
                    <a:gd name="T11" fmla="*/ 3 h 7"/>
                    <a:gd name="T12" fmla="*/ 1 w 6"/>
                    <a:gd name="T13" fmla="*/ 4 h 7"/>
                    <a:gd name="T14" fmla="*/ 1 w 6"/>
                    <a:gd name="T15" fmla="*/ 6 h 7"/>
                    <a:gd name="T16" fmla="*/ 1 w 6"/>
                    <a:gd name="T17" fmla="*/ 7 h 7"/>
                    <a:gd name="T18" fmla="*/ 2 w 6"/>
                    <a:gd name="T19" fmla="*/ 6 h 7"/>
                    <a:gd name="T20" fmla="*/ 3 w 6"/>
                    <a:gd name="T21" fmla="*/ 5 h 7"/>
                    <a:gd name="T22" fmla="*/ 5 w 6"/>
                    <a:gd name="T23" fmla="*/ 4 h 7"/>
                    <a:gd name="T24" fmla="*/ 5 w 6"/>
                    <a:gd name="T25" fmla="*/ 3 h 7"/>
                    <a:gd name="T26" fmla="*/ 6 w 6"/>
                    <a:gd name="T27" fmla="*/ 2 h 7"/>
                    <a:gd name="T28" fmla="*/ 5 w 6"/>
                    <a:gd name="T29" fmla="*/ 2 h 7"/>
                    <a:gd name="T30" fmla="*/ 3 w 6"/>
                    <a:gd name="T31" fmla="*/ 2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6" h="7">
                      <a:moveTo>
                        <a:pt x="3" y="2"/>
                      </a:moveTo>
                      <a:cubicBezTo>
                        <a:pt x="3" y="1"/>
                        <a:pt x="2" y="1"/>
                        <a:pt x="2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1" y="3"/>
                      </a:cubicBezTo>
                      <a:cubicBezTo>
                        <a:pt x="1" y="3"/>
                        <a:pt x="1" y="3"/>
                        <a:pt x="1" y="4"/>
                      </a:cubicBezTo>
                      <a:cubicBezTo>
                        <a:pt x="1" y="5"/>
                        <a:pt x="1" y="5"/>
                        <a:pt x="1" y="6"/>
                      </a:cubicBezTo>
                      <a:cubicBezTo>
                        <a:pt x="1" y="6"/>
                        <a:pt x="0" y="7"/>
                        <a:pt x="1" y="7"/>
                      </a:cubicBezTo>
                      <a:cubicBezTo>
                        <a:pt x="1" y="7"/>
                        <a:pt x="1" y="7"/>
                        <a:pt x="2" y="6"/>
                      </a:cubicBezTo>
                      <a:cubicBezTo>
                        <a:pt x="2" y="6"/>
                        <a:pt x="3" y="5"/>
                        <a:pt x="3" y="5"/>
                      </a:cubicBezTo>
                      <a:cubicBezTo>
                        <a:pt x="4" y="5"/>
                        <a:pt x="4" y="5"/>
                        <a:pt x="5" y="4"/>
                      </a:cubicBezTo>
                      <a:cubicBezTo>
                        <a:pt x="5" y="4"/>
                        <a:pt x="5" y="4"/>
                        <a:pt x="5" y="3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1"/>
                        <a:pt x="5" y="2"/>
                        <a:pt x="5" y="2"/>
                      </a:cubicBezTo>
                      <a:cubicBezTo>
                        <a:pt x="4" y="2"/>
                        <a:pt x="4" y="2"/>
                        <a:pt x="3" y="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94" name="Freeform 241"/>
                <p:cNvSpPr>
                  <a:spLocks/>
                </p:cNvSpPr>
                <p:nvPr/>
              </p:nvSpPr>
              <p:spPr bwMode="auto">
                <a:xfrm>
                  <a:off x="5600" y="2131"/>
                  <a:ext cx="0" cy="3"/>
                </a:xfrm>
                <a:custGeom>
                  <a:avLst/>
                  <a:gdLst>
                    <a:gd name="T0" fmla="*/ 0 h 1"/>
                    <a:gd name="T1" fmla="*/ 0 h 1"/>
                    <a:gd name="T2" fmla="*/ 0 h 1"/>
                    <a:gd name="T3" fmla="*/ 0 h 1"/>
                    <a:gd name="T4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95" name="Freeform 242"/>
                <p:cNvSpPr>
                  <a:spLocks/>
                </p:cNvSpPr>
                <p:nvPr/>
              </p:nvSpPr>
              <p:spPr bwMode="auto">
                <a:xfrm>
                  <a:off x="5631" y="2211"/>
                  <a:ext cx="19" cy="19"/>
                </a:xfrm>
                <a:custGeom>
                  <a:avLst/>
                  <a:gdLst>
                    <a:gd name="T0" fmla="*/ 1 w 7"/>
                    <a:gd name="T1" fmla="*/ 1 h 7"/>
                    <a:gd name="T2" fmla="*/ 1 w 7"/>
                    <a:gd name="T3" fmla="*/ 2 h 7"/>
                    <a:gd name="T4" fmla="*/ 2 w 7"/>
                    <a:gd name="T5" fmla="*/ 3 h 7"/>
                    <a:gd name="T6" fmla="*/ 3 w 7"/>
                    <a:gd name="T7" fmla="*/ 3 h 7"/>
                    <a:gd name="T8" fmla="*/ 4 w 7"/>
                    <a:gd name="T9" fmla="*/ 4 h 7"/>
                    <a:gd name="T10" fmla="*/ 4 w 7"/>
                    <a:gd name="T11" fmla="*/ 6 h 7"/>
                    <a:gd name="T12" fmla="*/ 4 w 7"/>
                    <a:gd name="T13" fmla="*/ 6 h 7"/>
                    <a:gd name="T14" fmla="*/ 6 w 7"/>
                    <a:gd name="T15" fmla="*/ 7 h 7"/>
                    <a:gd name="T16" fmla="*/ 6 w 7"/>
                    <a:gd name="T17" fmla="*/ 6 h 7"/>
                    <a:gd name="T18" fmla="*/ 7 w 7"/>
                    <a:gd name="T19" fmla="*/ 5 h 7"/>
                    <a:gd name="T20" fmla="*/ 6 w 7"/>
                    <a:gd name="T21" fmla="*/ 3 h 7"/>
                    <a:gd name="T22" fmla="*/ 6 w 7"/>
                    <a:gd name="T23" fmla="*/ 2 h 7"/>
                    <a:gd name="T24" fmla="*/ 5 w 7"/>
                    <a:gd name="T25" fmla="*/ 1 h 7"/>
                    <a:gd name="T26" fmla="*/ 4 w 7"/>
                    <a:gd name="T27" fmla="*/ 0 h 7"/>
                    <a:gd name="T28" fmla="*/ 3 w 7"/>
                    <a:gd name="T29" fmla="*/ 0 h 7"/>
                    <a:gd name="T30" fmla="*/ 1 w 7"/>
                    <a:gd name="T31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7" h="7">
                      <a:moveTo>
                        <a:pt x="1" y="1"/>
                      </a:moveTo>
                      <a:cubicBezTo>
                        <a:pt x="1" y="1"/>
                        <a:pt x="0" y="1"/>
                        <a:pt x="1" y="2"/>
                      </a:cubicBez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5"/>
                        <a:pt x="4" y="5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5" y="7"/>
                        <a:pt x="5" y="7"/>
                        <a:pt x="6" y="7"/>
                      </a:cubicBezTo>
                      <a:cubicBezTo>
                        <a:pt x="6" y="7"/>
                        <a:pt x="6" y="6"/>
                        <a:pt x="6" y="6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6" y="4"/>
                        <a:pt x="6" y="4"/>
                        <a:pt x="6" y="3"/>
                      </a:cubicBezTo>
                      <a:cubicBezTo>
                        <a:pt x="6" y="3"/>
                        <a:pt x="6" y="2"/>
                        <a:pt x="6" y="2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0"/>
                        <a:pt x="4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2" y="0"/>
                        <a:pt x="1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96" name="Freeform 243"/>
                <p:cNvSpPr>
                  <a:spLocks/>
                </p:cNvSpPr>
                <p:nvPr/>
              </p:nvSpPr>
              <p:spPr bwMode="auto">
                <a:xfrm>
                  <a:off x="5600" y="2182"/>
                  <a:ext cx="2" cy="5"/>
                </a:xfrm>
                <a:custGeom>
                  <a:avLst/>
                  <a:gdLst>
                    <a:gd name="T0" fmla="*/ 1 w 1"/>
                    <a:gd name="T1" fmla="*/ 2 h 2"/>
                    <a:gd name="T2" fmla="*/ 1 w 1"/>
                    <a:gd name="T3" fmla="*/ 1 h 2"/>
                    <a:gd name="T4" fmla="*/ 1 w 1"/>
                    <a:gd name="T5" fmla="*/ 1 h 2"/>
                    <a:gd name="T6" fmla="*/ 1 w 1"/>
                    <a:gd name="T7" fmla="*/ 0 h 2"/>
                    <a:gd name="T8" fmla="*/ 0 w 1"/>
                    <a:gd name="T9" fmla="*/ 1 h 2"/>
                    <a:gd name="T10" fmla="*/ 1 w 1"/>
                    <a:gd name="T11" fmla="*/ 1 h 2"/>
                    <a:gd name="T12" fmla="*/ 1 w 1"/>
                    <a:gd name="T13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1" y="2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2"/>
                        <a:pt x="1" y="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97" name="Freeform 244"/>
                <p:cNvSpPr>
                  <a:spLocks/>
                </p:cNvSpPr>
                <p:nvPr/>
              </p:nvSpPr>
              <p:spPr bwMode="auto">
                <a:xfrm>
                  <a:off x="5573" y="2137"/>
                  <a:ext cx="58" cy="77"/>
                </a:xfrm>
                <a:custGeom>
                  <a:avLst/>
                  <a:gdLst>
                    <a:gd name="T0" fmla="*/ 1 w 22"/>
                    <a:gd name="T1" fmla="*/ 13 h 29"/>
                    <a:gd name="T2" fmla="*/ 2 w 22"/>
                    <a:gd name="T3" fmla="*/ 15 h 29"/>
                    <a:gd name="T4" fmla="*/ 2 w 22"/>
                    <a:gd name="T5" fmla="*/ 19 h 29"/>
                    <a:gd name="T6" fmla="*/ 4 w 22"/>
                    <a:gd name="T7" fmla="*/ 20 h 29"/>
                    <a:gd name="T8" fmla="*/ 5 w 22"/>
                    <a:gd name="T9" fmla="*/ 19 h 29"/>
                    <a:gd name="T10" fmla="*/ 5 w 22"/>
                    <a:gd name="T11" fmla="*/ 19 h 29"/>
                    <a:gd name="T12" fmla="*/ 6 w 22"/>
                    <a:gd name="T13" fmla="*/ 20 h 29"/>
                    <a:gd name="T14" fmla="*/ 5 w 22"/>
                    <a:gd name="T15" fmla="*/ 21 h 29"/>
                    <a:gd name="T16" fmla="*/ 5 w 22"/>
                    <a:gd name="T17" fmla="*/ 22 h 29"/>
                    <a:gd name="T18" fmla="*/ 6 w 22"/>
                    <a:gd name="T19" fmla="*/ 23 h 29"/>
                    <a:gd name="T20" fmla="*/ 9 w 22"/>
                    <a:gd name="T21" fmla="*/ 23 h 29"/>
                    <a:gd name="T22" fmla="*/ 11 w 22"/>
                    <a:gd name="T23" fmla="*/ 22 h 29"/>
                    <a:gd name="T24" fmla="*/ 12 w 22"/>
                    <a:gd name="T25" fmla="*/ 23 h 29"/>
                    <a:gd name="T26" fmla="*/ 13 w 22"/>
                    <a:gd name="T27" fmla="*/ 24 h 29"/>
                    <a:gd name="T28" fmla="*/ 14 w 22"/>
                    <a:gd name="T29" fmla="*/ 23 h 29"/>
                    <a:gd name="T30" fmla="*/ 14 w 22"/>
                    <a:gd name="T31" fmla="*/ 22 h 29"/>
                    <a:gd name="T32" fmla="*/ 15 w 22"/>
                    <a:gd name="T33" fmla="*/ 23 h 29"/>
                    <a:gd name="T34" fmla="*/ 17 w 22"/>
                    <a:gd name="T35" fmla="*/ 25 h 29"/>
                    <a:gd name="T36" fmla="*/ 18 w 22"/>
                    <a:gd name="T37" fmla="*/ 25 h 29"/>
                    <a:gd name="T38" fmla="*/ 19 w 22"/>
                    <a:gd name="T39" fmla="*/ 27 h 29"/>
                    <a:gd name="T40" fmla="*/ 21 w 22"/>
                    <a:gd name="T41" fmla="*/ 27 h 29"/>
                    <a:gd name="T42" fmla="*/ 21 w 22"/>
                    <a:gd name="T43" fmla="*/ 27 h 29"/>
                    <a:gd name="T44" fmla="*/ 21 w 22"/>
                    <a:gd name="T45" fmla="*/ 28 h 29"/>
                    <a:gd name="T46" fmla="*/ 22 w 22"/>
                    <a:gd name="T47" fmla="*/ 28 h 29"/>
                    <a:gd name="T48" fmla="*/ 22 w 22"/>
                    <a:gd name="T49" fmla="*/ 26 h 29"/>
                    <a:gd name="T50" fmla="*/ 21 w 22"/>
                    <a:gd name="T51" fmla="*/ 26 h 29"/>
                    <a:gd name="T52" fmla="*/ 20 w 22"/>
                    <a:gd name="T53" fmla="*/ 25 h 29"/>
                    <a:gd name="T54" fmla="*/ 19 w 22"/>
                    <a:gd name="T55" fmla="*/ 24 h 29"/>
                    <a:gd name="T56" fmla="*/ 20 w 22"/>
                    <a:gd name="T57" fmla="*/ 23 h 29"/>
                    <a:gd name="T58" fmla="*/ 20 w 22"/>
                    <a:gd name="T59" fmla="*/ 23 h 29"/>
                    <a:gd name="T60" fmla="*/ 19 w 22"/>
                    <a:gd name="T61" fmla="*/ 22 h 29"/>
                    <a:gd name="T62" fmla="*/ 17 w 22"/>
                    <a:gd name="T63" fmla="*/ 23 h 29"/>
                    <a:gd name="T64" fmla="*/ 16 w 22"/>
                    <a:gd name="T65" fmla="*/ 22 h 29"/>
                    <a:gd name="T66" fmla="*/ 15 w 22"/>
                    <a:gd name="T67" fmla="*/ 21 h 29"/>
                    <a:gd name="T68" fmla="*/ 13 w 22"/>
                    <a:gd name="T69" fmla="*/ 21 h 29"/>
                    <a:gd name="T70" fmla="*/ 12 w 22"/>
                    <a:gd name="T71" fmla="*/ 22 h 29"/>
                    <a:gd name="T72" fmla="*/ 10 w 22"/>
                    <a:gd name="T73" fmla="*/ 21 h 29"/>
                    <a:gd name="T74" fmla="*/ 10 w 22"/>
                    <a:gd name="T75" fmla="*/ 19 h 29"/>
                    <a:gd name="T76" fmla="*/ 10 w 22"/>
                    <a:gd name="T77" fmla="*/ 18 h 29"/>
                    <a:gd name="T78" fmla="*/ 9 w 22"/>
                    <a:gd name="T79" fmla="*/ 17 h 29"/>
                    <a:gd name="T80" fmla="*/ 9 w 22"/>
                    <a:gd name="T81" fmla="*/ 15 h 29"/>
                    <a:gd name="T82" fmla="*/ 9 w 22"/>
                    <a:gd name="T83" fmla="*/ 13 h 29"/>
                    <a:gd name="T84" fmla="*/ 11 w 22"/>
                    <a:gd name="T85" fmla="*/ 12 h 29"/>
                    <a:gd name="T86" fmla="*/ 12 w 22"/>
                    <a:gd name="T87" fmla="*/ 10 h 29"/>
                    <a:gd name="T88" fmla="*/ 13 w 22"/>
                    <a:gd name="T89" fmla="*/ 8 h 29"/>
                    <a:gd name="T90" fmla="*/ 12 w 22"/>
                    <a:gd name="T91" fmla="*/ 6 h 29"/>
                    <a:gd name="T92" fmla="*/ 12 w 22"/>
                    <a:gd name="T93" fmla="*/ 3 h 29"/>
                    <a:gd name="T94" fmla="*/ 11 w 22"/>
                    <a:gd name="T95" fmla="*/ 1 h 29"/>
                    <a:gd name="T96" fmla="*/ 9 w 22"/>
                    <a:gd name="T97" fmla="*/ 2 h 29"/>
                    <a:gd name="T98" fmla="*/ 9 w 22"/>
                    <a:gd name="T99" fmla="*/ 1 h 29"/>
                    <a:gd name="T100" fmla="*/ 7 w 22"/>
                    <a:gd name="T101" fmla="*/ 0 h 29"/>
                    <a:gd name="T102" fmla="*/ 5 w 22"/>
                    <a:gd name="T103" fmla="*/ 0 h 29"/>
                    <a:gd name="T104" fmla="*/ 4 w 22"/>
                    <a:gd name="T105" fmla="*/ 3 h 29"/>
                    <a:gd name="T106" fmla="*/ 3 w 22"/>
                    <a:gd name="T107" fmla="*/ 6 h 29"/>
                    <a:gd name="T108" fmla="*/ 3 w 22"/>
                    <a:gd name="T109" fmla="*/ 9 h 29"/>
                    <a:gd name="T110" fmla="*/ 4 w 22"/>
                    <a:gd name="T111" fmla="*/ 12 h 29"/>
                    <a:gd name="T112" fmla="*/ 2 w 22"/>
                    <a:gd name="T113" fmla="*/ 12 h 29"/>
                    <a:gd name="T114" fmla="*/ 1 w 22"/>
                    <a:gd name="T115" fmla="*/ 11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2" h="29">
                      <a:moveTo>
                        <a:pt x="1" y="11"/>
                      </a:moveTo>
                      <a:cubicBezTo>
                        <a:pt x="0" y="11"/>
                        <a:pt x="1" y="12"/>
                        <a:pt x="1" y="13"/>
                      </a:cubicBezTo>
                      <a:cubicBezTo>
                        <a:pt x="1" y="13"/>
                        <a:pt x="1" y="13"/>
                        <a:pt x="1" y="14"/>
                      </a:cubicBezTo>
                      <a:cubicBezTo>
                        <a:pt x="2" y="14"/>
                        <a:pt x="2" y="14"/>
                        <a:pt x="2" y="15"/>
                      </a:cubicBezTo>
                      <a:cubicBezTo>
                        <a:pt x="2" y="16"/>
                        <a:pt x="2" y="17"/>
                        <a:pt x="2" y="17"/>
                      </a:cubicBezTo>
                      <a:cubicBezTo>
                        <a:pt x="2" y="18"/>
                        <a:pt x="2" y="18"/>
                        <a:pt x="2" y="19"/>
                      </a:cubicBezTo>
                      <a:cubicBezTo>
                        <a:pt x="3" y="19"/>
                        <a:pt x="3" y="19"/>
                        <a:pt x="3" y="19"/>
                      </a:cubicBezTo>
                      <a:cubicBezTo>
                        <a:pt x="3" y="19"/>
                        <a:pt x="4" y="19"/>
                        <a:pt x="4" y="20"/>
                      </a:cubicBezTo>
                      <a:cubicBezTo>
                        <a:pt x="4" y="20"/>
                        <a:pt x="4" y="20"/>
                        <a:pt x="5" y="20"/>
                      </a:cubicBezTo>
                      <a:cubicBezTo>
                        <a:pt x="5" y="20"/>
                        <a:pt x="5" y="20"/>
                        <a:pt x="5" y="19"/>
                      </a:cubicBezTo>
                      <a:cubicBezTo>
                        <a:pt x="4" y="19"/>
                        <a:pt x="4" y="19"/>
                        <a:pt x="5" y="18"/>
                      </a:cubicBezTo>
                      <a:cubicBezTo>
                        <a:pt x="5" y="18"/>
                        <a:pt x="5" y="18"/>
                        <a:pt x="5" y="19"/>
                      </a:cubicBezTo>
                      <a:cubicBezTo>
                        <a:pt x="5" y="19"/>
                        <a:pt x="6" y="19"/>
                        <a:pt x="6" y="19"/>
                      </a:cubicBezTo>
                      <a:cubicBezTo>
                        <a:pt x="6" y="20"/>
                        <a:pt x="6" y="20"/>
                        <a:pt x="6" y="20"/>
                      </a:cubicBezTo>
                      <a:cubicBezTo>
                        <a:pt x="6" y="20"/>
                        <a:pt x="6" y="20"/>
                        <a:pt x="6" y="21"/>
                      </a:cubicBezTo>
                      <a:cubicBezTo>
                        <a:pt x="6" y="21"/>
                        <a:pt x="6" y="21"/>
                        <a:pt x="5" y="21"/>
                      </a:cubicBezTo>
                      <a:cubicBezTo>
                        <a:pt x="4" y="21"/>
                        <a:pt x="5" y="21"/>
                        <a:pt x="5" y="22"/>
                      </a:cubicBezTo>
                      <a:cubicBezTo>
                        <a:pt x="5" y="22"/>
                        <a:pt x="5" y="22"/>
                        <a:pt x="5" y="22"/>
                      </a:cubicBezTo>
                      <a:cubicBezTo>
                        <a:pt x="5" y="23"/>
                        <a:pt x="5" y="23"/>
                        <a:pt x="6" y="23"/>
                      </a:cubicBezTo>
                      <a:cubicBezTo>
                        <a:pt x="6" y="23"/>
                        <a:pt x="6" y="23"/>
                        <a:pt x="6" y="23"/>
                      </a:cubicBezTo>
                      <a:cubicBezTo>
                        <a:pt x="6" y="24"/>
                        <a:pt x="7" y="24"/>
                        <a:pt x="7" y="24"/>
                      </a:cubicBezTo>
                      <a:cubicBezTo>
                        <a:pt x="8" y="24"/>
                        <a:pt x="8" y="24"/>
                        <a:pt x="9" y="23"/>
                      </a:cubicBezTo>
                      <a:cubicBezTo>
                        <a:pt x="9" y="23"/>
                        <a:pt x="9" y="23"/>
                        <a:pt x="9" y="22"/>
                      </a:cubicBezTo>
                      <a:cubicBezTo>
                        <a:pt x="10" y="22"/>
                        <a:pt x="10" y="22"/>
                        <a:pt x="11" y="22"/>
                      </a:cubicBezTo>
                      <a:cubicBezTo>
                        <a:pt x="11" y="22"/>
                        <a:pt x="11" y="23"/>
                        <a:pt x="11" y="23"/>
                      </a:cubicBezTo>
                      <a:cubicBezTo>
                        <a:pt x="12" y="23"/>
                        <a:pt x="12" y="23"/>
                        <a:pt x="12" y="23"/>
                      </a:cubicBezTo>
                      <a:cubicBezTo>
                        <a:pt x="12" y="23"/>
                        <a:pt x="12" y="23"/>
                        <a:pt x="13" y="24"/>
                      </a:cubicBezTo>
                      <a:cubicBezTo>
                        <a:pt x="13" y="24"/>
                        <a:pt x="13" y="24"/>
                        <a:pt x="13" y="24"/>
                      </a:cubicBezTo>
                      <a:cubicBezTo>
                        <a:pt x="13" y="25"/>
                        <a:pt x="14" y="25"/>
                        <a:pt x="14" y="24"/>
                      </a:cubicBezTo>
                      <a:cubicBezTo>
                        <a:pt x="14" y="24"/>
                        <a:pt x="14" y="24"/>
                        <a:pt x="14" y="23"/>
                      </a:cubicBezTo>
                      <a:cubicBezTo>
                        <a:pt x="14" y="23"/>
                        <a:pt x="14" y="23"/>
                        <a:pt x="14" y="23"/>
                      </a:cubicBezTo>
                      <a:cubicBezTo>
                        <a:pt x="13" y="22"/>
                        <a:pt x="14" y="22"/>
                        <a:pt x="14" y="22"/>
                      </a:cubicBezTo>
                      <a:cubicBezTo>
                        <a:pt x="14" y="22"/>
                        <a:pt x="14" y="22"/>
                        <a:pt x="15" y="22"/>
                      </a:cubicBezTo>
                      <a:cubicBezTo>
                        <a:pt x="15" y="22"/>
                        <a:pt x="15" y="23"/>
                        <a:pt x="15" y="23"/>
                      </a:cubicBezTo>
                      <a:cubicBezTo>
                        <a:pt x="15" y="23"/>
                        <a:pt x="16" y="24"/>
                        <a:pt x="16" y="24"/>
                      </a:cubicBezTo>
                      <a:cubicBezTo>
                        <a:pt x="16" y="24"/>
                        <a:pt x="17" y="24"/>
                        <a:pt x="17" y="25"/>
                      </a:cubicBezTo>
                      <a:cubicBezTo>
                        <a:pt x="17" y="25"/>
                        <a:pt x="17" y="25"/>
                        <a:pt x="17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8" y="27"/>
                        <a:pt x="19" y="27"/>
                        <a:pt x="19" y="27"/>
                      </a:cubicBezTo>
                      <a:cubicBezTo>
                        <a:pt x="19" y="27"/>
                        <a:pt x="19" y="27"/>
                        <a:pt x="20" y="27"/>
                      </a:cubicBezTo>
                      <a:cubicBezTo>
                        <a:pt x="20" y="27"/>
                        <a:pt x="20" y="27"/>
                        <a:pt x="21" y="27"/>
                      </a:cubicBezTo>
                      <a:cubicBezTo>
                        <a:pt x="21" y="26"/>
                        <a:pt x="21" y="27"/>
                        <a:pt x="21" y="27"/>
                      </a:cubicBezTo>
                      <a:cubicBezTo>
                        <a:pt x="21" y="27"/>
                        <a:pt x="21" y="27"/>
                        <a:pt x="21" y="27"/>
                      </a:cubicBezTo>
                      <a:cubicBezTo>
                        <a:pt x="21" y="27"/>
                        <a:pt x="20" y="27"/>
                        <a:pt x="20" y="28"/>
                      </a:cubicBezTo>
                      <a:cubicBezTo>
                        <a:pt x="20" y="28"/>
                        <a:pt x="21" y="28"/>
                        <a:pt x="21" y="28"/>
                      </a:cubicBezTo>
                      <a:cubicBezTo>
                        <a:pt x="21" y="28"/>
                        <a:pt x="21" y="28"/>
                        <a:pt x="22" y="28"/>
                      </a:cubicBezTo>
                      <a:cubicBezTo>
                        <a:pt x="22" y="29"/>
                        <a:pt x="22" y="28"/>
                        <a:pt x="22" y="28"/>
                      </a:cubicBezTo>
                      <a:cubicBezTo>
                        <a:pt x="22" y="28"/>
                        <a:pt x="22" y="28"/>
                        <a:pt x="22" y="27"/>
                      </a:cubicBezTo>
                      <a:cubicBezTo>
                        <a:pt x="22" y="27"/>
                        <a:pt x="22" y="27"/>
                        <a:pt x="22" y="26"/>
                      </a:cubicBezTo>
                      <a:cubicBezTo>
                        <a:pt x="22" y="26"/>
                        <a:pt x="22" y="26"/>
                        <a:pt x="21" y="26"/>
                      </a:cubicBezTo>
                      <a:cubicBezTo>
                        <a:pt x="21" y="26"/>
                        <a:pt x="21" y="26"/>
                        <a:pt x="21" y="26"/>
                      </a:cubicBezTo>
                      <a:cubicBezTo>
                        <a:pt x="20" y="26"/>
                        <a:pt x="20" y="26"/>
                        <a:pt x="20" y="26"/>
                      </a:cubicBezTo>
                      <a:cubicBezTo>
                        <a:pt x="20" y="26"/>
                        <a:pt x="20" y="26"/>
                        <a:pt x="20" y="25"/>
                      </a:cubicBezTo>
                      <a:cubicBezTo>
                        <a:pt x="21" y="25"/>
                        <a:pt x="20" y="25"/>
                        <a:pt x="20" y="25"/>
                      </a:cubicBezTo>
                      <a:cubicBezTo>
                        <a:pt x="20" y="24"/>
                        <a:pt x="20" y="24"/>
                        <a:pt x="19" y="24"/>
                      </a:cubicBezTo>
                      <a:cubicBezTo>
                        <a:pt x="19" y="24"/>
                        <a:pt x="19" y="24"/>
                        <a:pt x="19" y="23"/>
                      </a:cubicBezTo>
                      <a:cubicBezTo>
                        <a:pt x="19" y="23"/>
                        <a:pt x="19" y="23"/>
                        <a:pt x="20" y="23"/>
                      </a:cubicBezTo>
                      <a:cubicBezTo>
                        <a:pt x="20" y="23"/>
                        <a:pt x="20" y="23"/>
                        <a:pt x="21" y="23"/>
                      </a:cubicBezTo>
                      <a:cubicBezTo>
                        <a:pt x="21" y="23"/>
                        <a:pt x="20" y="23"/>
                        <a:pt x="20" y="23"/>
                      </a:cubicBezTo>
                      <a:cubicBezTo>
                        <a:pt x="20" y="23"/>
                        <a:pt x="20" y="23"/>
                        <a:pt x="19" y="22"/>
                      </a:cubicBezTo>
                      <a:cubicBezTo>
                        <a:pt x="19" y="22"/>
                        <a:pt x="19" y="22"/>
                        <a:pt x="19" y="22"/>
                      </a:cubicBezTo>
                      <a:cubicBezTo>
                        <a:pt x="18" y="22"/>
                        <a:pt x="18" y="22"/>
                        <a:pt x="18" y="22"/>
                      </a:cubicBezTo>
                      <a:cubicBezTo>
                        <a:pt x="18" y="22"/>
                        <a:pt x="18" y="22"/>
                        <a:pt x="17" y="23"/>
                      </a:cubicBezTo>
                      <a:cubicBezTo>
                        <a:pt x="17" y="23"/>
                        <a:pt x="17" y="23"/>
                        <a:pt x="16" y="23"/>
                      </a:cubicBezTo>
                      <a:cubicBezTo>
                        <a:pt x="16" y="23"/>
                        <a:pt x="16" y="22"/>
                        <a:pt x="16" y="22"/>
                      </a:cubicBezTo>
                      <a:cubicBezTo>
                        <a:pt x="16" y="22"/>
                        <a:pt x="16" y="21"/>
                        <a:pt x="16" y="21"/>
                      </a:cubicBezTo>
                      <a:cubicBezTo>
                        <a:pt x="15" y="21"/>
                        <a:pt x="15" y="21"/>
                        <a:pt x="15" y="21"/>
                      </a:cubicBezTo>
                      <a:cubicBezTo>
                        <a:pt x="15" y="20"/>
                        <a:pt x="14" y="20"/>
                        <a:pt x="14" y="20"/>
                      </a:cubicBezTo>
                      <a:cubicBezTo>
                        <a:pt x="13" y="21"/>
                        <a:pt x="13" y="21"/>
                        <a:pt x="13" y="21"/>
                      </a:cubicBezTo>
                      <a:cubicBezTo>
                        <a:pt x="13" y="22"/>
                        <a:pt x="13" y="22"/>
                        <a:pt x="12" y="22"/>
                      </a:cubicBezTo>
                      <a:cubicBezTo>
                        <a:pt x="12" y="22"/>
                        <a:pt x="12" y="22"/>
                        <a:pt x="12" y="22"/>
                      </a:cubicBezTo>
                      <a:cubicBezTo>
                        <a:pt x="11" y="22"/>
                        <a:pt x="11" y="22"/>
                        <a:pt x="11" y="22"/>
                      </a:cubicBezTo>
                      <a:cubicBezTo>
                        <a:pt x="10" y="21"/>
                        <a:pt x="10" y="21"/>
                        <a:pt x="10" y="21"/>
                      </a:cubicBezTo>
                      <a:cubicBezTo>
                        <a:pt x="10" y="21"/>
                        <a:pt x="10" y="21"/>
                        <a:pt x="10" y="20"/>
                      </a:cubicBezTo>
                      <a:cubicBezTo>
                        <a:pt x="10" y="20"/>
                        <a:pt x="10" y="20"/>
                        <a:pt x="10" y="19"/>
                      </a:cubicBezTo>
                      <a:cubicBezTo>
                        <a:pt x="10" y="19"/>
                        <a:pt x="10" y="19"/>
                        <a:pt x="10" y="18"/>
                      </a:cubicBezTo>
                      <a:cubicBezTo>
                        <a:pt x="10" y="18"/>
                        <a:pt x="10" y="18"/>
                        <a:pt x="10" y="18"/>
                      </a:cubicBezTo>
                      <a:cubicBezTo>
                        <a:pt x="9" y="18"/>
                        <a:pt x="9" y="18"/>
                        <a:pt x="9" y="17"/>
                      </a:cubicBezTo>
                      <a:cubicBezTo>
                        <a:pt x="9" y="17"/>
                        <a:pt x="9" y="17"/>
                        <a:pt x="9" y="17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8" y="16"/>
                        <a:pt x="8" y="15"/>
                        <a:pt x="9" y="15"/>
                      </a:cubicBezTo>
                      <a:cubicBezTo>
                        <a:pt x="9" y="15"/>
                        <a:pt x="9" y="14"/>
                        <a:pt x="9" y="14"/>
                      </a:cubicBezTo>
                      <a:cubicBezTo>
                        <a:pt x="10" y="14"/>
                        <a:pt x="9" y="14"/>
                        <a:pt x="9" y="13"/>
                      </a:cubicBez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9" y="12"/>
                        <a:pt x="11" y="12"/>
                        <a:pt x="11" y="12"/>
                      </a:cubicBezTo>
                      <a:cubicBezTo>
                        <a:pt x="12" y="12"/>
                        <a:pt x="11" y="12"/>
                        <a:pt x="12" y="11"/>
                      </a:cubicBezTo>
                      <a:cubicBezTo>
                        <a:pt x="12" y="11"/>
                        <a:pt x="12" y="11"/>
                        <a:pt x="12" y="10"/>
                      </a:cubicBezTo>
                      <a:cubicBezTo>
                        <a:pt x="13" y="10"/>
                        <a:pt x="12" y="9"/>
                        <a:pt x="12" y="9"/>
                      </a:cubicBezTo>
                      <a:cubicBezTo>
                        <a:pt x="13" y="9"/>
                        <a:pt x="13" y="8"/>
                        <a:pt x="13" y="8"/>
                      </a:cubicBezTo>
                      <a:cubicBezTo>
                        <a:pt x="14" y="7"/>
                        <a:pt x="13" y="7"/>
                        <a:pt x="13" y="7"/>
                      </a:cubicBezTo>
                      <a:cubicBezTo>
                        <a:pt x="13" y="6"/>
                        <a:pt x="13" y="6"/>
                        <a:pt x="12" y="6"/>
                      </a:cubicBezTo>
                      <a:cubicBezTo>
                        <a:pt x="11" y="5"/>
                        <a:pt x="12" y="5"/>
                        <a:pt x="12" y="4"/>
                      </a:cubicBezTo>
                      <a:cubicBezTo>
                        <a:pt x="12" y="4"/>
                        <a:pt x="12" y="4"/>
                        <a:pt x="12" y="3"/>
                      </a:cubicBezTo>
                      <a:cubicBezTo>
                        <a:pt x="12" y="3"/>
                        <a:pt x="12" y="0"/>
                        <a:pt x="12" y="0"/>
                      </a:cubicBezTo>
                      <a:cubicBezTo>
                        <a:pt x="11" y="0"/>
                        <a:pt x="11" y="0"/>
                        <a:pt x="11" y="1"/>
                      </a:cubicBezTo>
                      <a:cubicBezTo>
                        <a:pt x="11" y="1"/>
                        <a:pt x="11" y="1"/>
                        <a:pt x="10" y="1"/>
                      </a:cubicBezTo>
                      <a:cubicBezTo>
                        <a:pt x="9" y="1"/>
                        <a:pt x="9" y="2"/>
                        <a:pt x="9" y="2"/>
                      </a:cubicBezTo>
                      <a:cubicBezTo>
                        <a:pt x="9" y="3"/>
                        <a:pt x="9" y="2"/>
                        <a:pt x="9" y="2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7" y="0"/>
                        <a:pt x="7" y="1"/>
                        <a:pt x="7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4" y="1"/>
                        <a:pt x="4" y="1"/>
                      </a:cubicBezTo>
                      <a:cubicBezTo>
                        <a:pt x="4" y="2"/>
                        <a:pt x="4" y="2"/>
                        <a:pt x="4" y="3"/>
                      </a:cubicBezTo>
                      <a:cubicBezTo>
                        <a:pt x="3" y="3"/>
                        <a:pt x="3" y="4"/>
                        <a:pt x="3" y="4"/>
                      </a:cubicBezTo>
                      <a:cubicBezTo>
                        <a:pt x="3" y="5"/>
                        <a:pt x="3" y="5"/>
                        <a:pt x="3" y="6"/>
                      </a:cubicBezTo>
                      <a:cubicBezTo>
                        <a:pt x="4" y="7"/>
                        <a:pt x="4" y="7"/>
                        <a:pt x="4" y="8"/>
                      </a:cubicBezTo>
                      <a:cubicBezTo>
                        <a:pt x="4" y="9"/>
                        <a:pt x="4" y="9"/>
                        <a:pt x="3" y="9"/>
                      </a:cubicBezTo>
                      <a:cubicBezTo>
                        <a:pt x="2" y="10"/>
                        <a:pt x="3" y="10"/>
                        <a:pt x="3" y="11"/>
                      </a:cubicBezTo>
                      <a:cubicBezTo>
                        <a:pt x="3" y="11"/>
                        <a:pt x="4" y="11"/>
                        <a:pt x="4" y="12"/>
                      </a:cubicBezTo>
                      <a:cubicBezTo>
                        <a:pt x="4" y="12"/>
                        <a:pt x="3" y="12"/>
                        <a:pt x="3" y="12"/>
                      </a:cubicBezTo>
                      <a:cubicBezTo>
                        <a:pt x="2" y="13"/>
                        <a:pt x="2" y="12"/>
                        <a:pt x="2" y="12"/>
                      </a:cubicBezTo>
                      <a:cubicBezTo>
                        <a:pt x="2" y="12"/>
                        <a:pt x="2" y="12"/>
                        <a:pt x="1" y="11"/>
                      </a:cubicBezTo>
                      <a:cubicBezTo>
                        <a:pt x="1" y="11"/>
                        <a:pt x="1" y="11"/>
                        <a:pt x="1" y="1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98" name="Freeform 245"/>
                <p:cNvSpPr>
                  <a:spLocks/>
                </p:cNvSpPr>
                <p:nvPr/>
              </p:nvSpPr>
              <p:spPr bwMode="auto">
                <a:xfrm>
                  <a:off x="5605" y="2248"/>
                  <a:ext cx="58" cy="51"/>
                </a:xfrm>
                <a:custGeom>
                  <a:avLst/>
                  <a:gdLst>
                    <a:gd name="T0" fmla="*/ 16 w 22"/>
                    <a:gd name="T1" fmla="*/ 0 h 19"/>
                    <a:gd name="T2" fmla="*/ 17 w 22"/>
                    <a:gd name="T3" fmla="*/ 2 h 19"/>
                    <a:gd name="T4" fmla="*/ 15 w 22"/>
                    <a:gd name="T5" fmla="*/ 3 h 19"/>
                    <a:gd name="T6" fmla="*/ 14 w 22"/>
                    <a:gd name="T7" fmla="*/ 3 h 19"/>
                    <a:gd name="T8" fmla="*/ 13 w 22"/>
                    <a:gd name="T9" fmla="*/ 3 h 19"/>
                    <a:gd name="T10" fmla="*/ 13 w 22"/>
                    <a:gd name="T11" fmla="*/ 5 h 19"/>
                    <a:gd name="T12" fmla="*/ 11 w 22"/>
                    <a:gd name="T13" fmla="*/ 6 h 19"/>
                    <a:gd name="T14" fmla="*/ 9 w 22"/>
                    <a:gd name="T15" fmla="*/ 8 h 19"/>
                    <a:gd name="T16" fmla="*/ 9 w 22"/>
                    <a:gd name="T17" fmla="*/ 7 h 19"/>
                    <a:gd name="T18" fmla="*/ 9 w 22"/>
                    <a:gd name="T19" fmla="*/ 6 h 19"/>
                    <a:gd name="T20" fmla="*/ 7 w 22"/>
                    <a:gd name="T21" fmla="*/ 5 h 19"/>
                    <a:gd name="T22" fmla="*/ 6 w 22"/>
                    <a:gd name="T23" fmla="*/ 5 h 19"/>
                    <a:gd name="T24" fmla="*/ 5 w 22"/>
                    <a:gd name="T25" fmla="*/ 7 h 19"/>
                    <a:gd name="T26" fmla="*/ 3 w 22"/>
                    <a:gd name="T27" fmla="*/ 9 h 19"/>
                    <a:gd name="T28" fmla="*/ 1 w 22"/>
                    <a:gd name="T29" fmla="*/ 10 h 19"/>
                    <a:gd name="T30" fmla="*/ 1 w 22"/>
                    <a:gd name="T31" fmla="*/ 11 h 19"/>
                    <a:gd name="T32" fmla="*/ 1 w 22"/>
                    <a:gd name="T33" fmla="*/ 13 h 19"/>
                    <a:gd name="T34" fmla="*/ 2 w 22"/>
                    <a:gd name="T35" fmla="*/ 12 h 19"/>
                    <a:gd name="T36" fmla="*/ 3 w 22"/>
                    <a:gd name="T37" fmla="*/ 10 h 19"/>
                    <a:gd name="T38" fmla="*/ 4 w 22"/>
                    <a:gd name="T39" fmla="*/ 10 h 19"/>
                    <a:gd name="T40" fmla="*/ 5 w 22"/>
                    <a:gd name="T41" fmla="*/ 11 h 19"/>
                    <a:gd name="T42" fmla="*/ 5 w 22"/>
                    <a:gd name="T43" fmla="*/ 10 h 19"/>
                    <a:gd name="T44" fmla="*/ 6 w 22"/>
                    <a:gd name="T45" fmla="*/ 10 h 19"/>
                    <a:gd name="T46" fmla="*/ 7 w 22"/>
                    <a:gd name="T47" fmla="*/ 11 h 19"/>
                    <a:gd name="T48" fmla="*/ 8 w 22"/>
                    <a:gd name="T49" fmla="*/ 9 h 19"/>
                    <a:gd name="T50" fmla="*/ 10 w 22"/>
                    <a:gd name="T51" fmla="*/ 11 h 19"/>
                    <a:gd name="T52" fmla="*/ 10 w 22"/>
                    <a:gd name="T53" fmla="*/ 12 h 19"/>
                    <a:gd name="T54" fmla="*/ 11 w 22"/>
                    <a:gd name="T55" fmla="*/ 16 h 19"/>
                    <a:gd name="T56" fmla="*/ 14 w 22"/>
                    <a:gd name="T57" fmla="*/ 17 h 19"/>
                    <a:gd name="T58" fmla="*/ 15 w 22"/>
                    <a:gd name="T59" fmla="*/ 17 h 19"/>
                    <a:gd name="T60" fmla="*/ 16 w 22"/>
                    <a:gd name="T61" fmla="*/ 18 h 19"/>
                    <a:gd name="T62" fmla="*/ 17 w 22"/>
                    <a:gd name="T63" fmla="*/ 18 h 19"/>
                    <a:gd name="T64" fmla="*/ 18 w 22"/>
                    <a:gd name="T65" fmla="*/ 16 h 19"/>
                    <a:gd name="T66" fmla="*/ 17 w 22"/>
                    <a:gd name="T67" fmla="*/ 14 h 19"/>
                    <a:gd name="T68" fmla="*/ 17 w 22"/>
                    <a:gd name="T69" fmla="*/ 12 h 19"/>
                    <a:gd name="T70" fmla="*/ 18 w 22"/>
                    <a:gd name="T71" fmla="*/ 12 h 19"/>
                    <a:gd name="T72" fmla="*/ 19 w 22"/>
                    <a:gd name="T73" fmla="*/ 13 h 19"/>
                    <a:gd name="T74" fmla="*/ 20 w 22"/>
                    <a:gd name="T75" fmla="*/ 14 h 19"/>
                    <a:gd name="T76" fmla="*/ 21 w 22"/>
                    <a:gd name="T77" fmla="*/ 12 h 19"/>
                    <a:gd name="T78" fmla="*/ 22 w 22"/>
                    <a:gd name="T79" fmla="*/ 9 h 19"/>
                    <a:gd name="T80" fmla="*/ 21 w 22"/>
                    <a:gd name="T81" fmla="*/ 7 h 19"/>
                    <a:gd name="T82" fmla="*/ 21 w 22"/>
                    <a:gd name="T83" fmla="*/ 6 h 19"/>
                    <a:gd name="T84" fmla="*/ 20 w 22"/>
                    <a:gd name="T85" fmla="*/ 4 h 19"/>
                    <a:gd name="T86" fmla="*/ 20 w 22"/>
                    <a:gd name="T87" fmla="*/ 2 h 19"/>
                    <a:gd name="T88" fmla="*/ 19 w 22"/>
                    <a:gd name="T89" fmla="*/ 1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22" h="19">
                      <a:moveTo>
                        <a:pt x="18" y="1"/>
                      </a:moveTo>
                      <a:cubicBezTo>
                        <a:pt x="18" y="0"/>
                        <a:pt x="17" y="0"/>
                        <a:pt x="17" y="0"/>
                      </a:cubicBezTo>
                      <a:cubicBezTo>
                        <a:pt x="17" y="0"/>
                        <a:pt x="16" y="0"/>
                        <a:pt x="16" y="0"/>
                      </a:cubicBezTo>
                      <a:cubicBezTo>
                        <a:pt x="16" y="0"/>
                        <a:pt x="16" y="0"/>
                        <a:pt x="16" y="1"/>
                      </a:cubicBezTo>
                      <a:cubicBezTo>
                        <a:pt x="16" y="1"/>
                        <a:pt x="16" y="1"/>
                        <a:pt x="16" y="2"/>
                      </a:cubicBezTo>
                      <a:cubicBezTo>
                        <a:pt x="16" y="2"/>
                        <a:pt x="17" y="2"/>
                        <a:pt x="17" y="2"/>
                      </a:cubicBezTo>
                      <a:cubicBezTo>
                        <a:pt x="17" y="3"/>
                        <a:pt x="17" y="3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5" y="3"/>
                        <a:pt x="15" y="3"/>
                        <a:pt x="15" y="3"/>
                      </a:cubicBezTo>
                      <a:cubicBezTo>
                        <a:pt x="15" y="3"/>
                        <a:pt x="15" y="4"/>
                        <a:pt x="15" y="4"/>
                      </a:cubicBezTo>
                      <a:cubicBezTo>
                        <a:pt x="15" y="4"/>
                        <a:pt x="14" y="4"/>
                        <a:pt x="14" y="4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3" y="3"/>
                        <a:pt x="13" y="3"/>
                        <a:pt x="13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3" y="3"/>
                        <a:pt x="13" y="4"/>
                      </a:cubicBezTo>
                      <a:cubicBezTo>
                        <a:pt x="13" y="4"/>
                        <a:pt x="13" y="4"/>
                        <a:pt x="13" y="5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3" y="6"/>
                        <a:pt x="13" y="6"/>
                        <a:pt x="13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1" y="5"/>
                        <a:pt x="11" y="6"/>
                        <a:pt x="11" y="6"/>
                      </a:cubicBezTo>
                      <a:cubicBezTo>
                        <a:pt x="11" y="6"/>
                        <a:pt x="11" y="6"/>
                        <a:pt x="10" y="7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0" y="7"/>
                        <a:pt x="9" y="8"/>
                        <a:pt x="9" y="8"/>
                      </a:cubicBezTo>
                      <a:cubicBezTo>
                        <a:pt x="9" y="8"/>
                        <a:pt x="9" y="8"/>
                        <a:pt x="9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8"/>
                        <a:pt x="8" y="8"/>
                        <a:pt x="9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8" y="5"/>
                        <a:pt x="8" y="6"/>
                        <a:pt x="8" y="5"/>
                      </a:cubicBezTo>
                      <a:cubicBezTo>
                        <a:pt x="8" y="5"/>
                        <a:pt x="8" y="5"/>
                        <a:pt x="7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6" y="5"/>
                        <a:pt x="7" y="5"/>
                        <a:pt x="6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6"/>
                        <a:pt x="6" y="6"/>
                        <a:pt x="5" y="6"/>
                      </a:cubicBezTo>
                      <a:cubicBezTo>
                        <a:pt x="5" y="6"/>
                        <a:pt x="5" y="6"/>
                        <a:pt x="5" y="7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5" y="8"/>
                        <a:pt x="4" y="8"/>
                        <a:pt x="4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8"/>
                        <a:pt x="3" y="8"/>
                        <a:pt x="3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2" y="9"/>
                        <a:pt x="2" y="9"/>
                        <a:pt x="1" y="9"/>
                      </a:cubicBezTo>
                      <a:cubicBezTo>
                        <a:pt x="1" y="9"/>
                        <a:pt x="1" y="9"/>
                        <a:pt x="1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0"/>
                        <a:pt x="1" y="10"/>
                        <a:pt x="1" y="11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1" y="12"/>
                        <a:pt x="1" y="12"/>
                        <a:pt x="0" y="12"/>
                      </a:cubicBezTo>
                      <a:cubicBezTo>
                        <a:pt x="0" y="12"/>
                        <a:pt x="0" y="12"/>
                        <a:pt x="0" y="13"/>
                      </a:cubicBezTo>
                      <a:cubicBezTo>
                        <a:pt x="0" y="13"/>
                        <a:pt x="1" y="13"/>
                        <a:pt x="1" y="13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1" y="13"/>
                        <a:pt x="1" y="13"/>
                        <a:pt x="1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2"/>
                        <a:pt x="2" y="12"/>
                        <a:pt x="2" y="11"/>
                      </a:cubicBezTo>
                      <a:cubicBezTo>
                        <a:pt x="2" y="11"/>
                        <a:pt x="2" y="11"/>
                        <a:pt x="3" y="10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3" y="10"/>
                        <a:pt x="3" y="10"/>
                        <a:pt x="3" y="9"/>
                      </a:cubicBezTo>
                      <a:cubicBezTo>
                        <a:pt x="3" y="9"/>
                        <a:pt x="3" y="10"/>
                        <a:pt x="3" y="10"/>
                      </a:cubicBez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5" y="10"/>
                        <a:pt x="4" y="10"/>
                        <a:pt x="4" y="10"/>
                      </a:cubicBezTo>
                      <a:cubicBezTo>
                        <a:pt x="4" y="11"/>
                        <a:pt x="4" y="11"/>
                        <a:pt x="5" y="11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5" y="10"/>
                        <a:pt x="5" y="10"/>
                        <a:pt x="6" y="10"/>
                      </a:cubicBezTo>
                      <a:cubicBezTo>
                        <a:pt x="6" y="9"/>
                        <a:pt x="6" y="10"/>
                        <a:pt x="6" y="10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6" y="10"/>
                        <a:pt x="6" y="10"/>
                        <a:pt x="7" y="11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7" y="11"/>
                        <a:pt x="7" y="10"/>
                        <a:pt x="7" y="10"/>
                      </a:cubicBezTo>
                      <a:cubicBezTo>
                        <a:pt x="7" y="9"/>
                        <a:pt x="7" y="9"/>
                        <a:pt x="8" y="9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10" y="10"/>
                        <a:pt x="10" y="10"/>
                        <a:pt x="10" y="11"/>
                      </a:cubicBezTo>
                      <a:cubicBezTo>
                        <a:pt x="11" y="11"/>
                        <a:pt x="11" y="11"/>
                        <a:pt x="11" y="11"/>
                      </a:cubicBezTo>
                      <a:cubicBezTo>
                        <a:pt x="11" y="11"/>
                        <a:pt x="11" y="11"/>
                        <a:pt x="11" y="12"/>
                      </a:cubicBezTo>
                      <a:cubicBezTo>
                        <a:pt x="11" y="12"/>
                        <a:pt x="10" y="12"/>
                        <a:pt x="10" y="12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0" y="14"/>
                        <a:pt x="10" y="13"/>
                        <a:pt x="10" y="14"/>
                      </a:cubicBezTo>
                      <a:cubicBezTo>
                        <a:pt x="11" y="15"/>
                        <a:pt x="10" y="15"/>
                        <a:pt x="11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2" y="17"/>
                        <a:pt x="12" y="17"/>
                        <a:pt x="12" y="17"/>
                      </a:cubicBezTo>
                      <a:cubicBezTo>
                        <a:pt x="13" y="17"/>
                        <a:pt x="13" y="17"/>
                        <a:pt x="14" y="17"/>
                      </a:cubicBezTo>
                      <a:cubicBezTo>
                        <a:pt x="15" y="17"/>
                        <a:pt x="14" y="18"/>
                        <a:pt x="15" y="18"/>
                      </a:cubicBezTo>
                      <a:cubicBezTo>
                        <a:pt x="15" y="18"/>
                        <a:pt x="15" y="18"/>
                        <a:pt x="15" y="18"/>
                      </a:cubicBezTo>
                      <a:cubicBezTo>
                        <a:pt x="15" y="17"/>
                        <a:pt x="15" y="17"/>
                        <a:pt x="15" y="17"/>
                      </a:cubicBezTo>
                      <a:cubicBezTo>
                        <a:pt x="15" y="17"/>
                        <a:pt x="16" y="17"/>
                        <a:pt x="16" y="17"/>
                      </a:cubicBezTo>
                      <a:cubicBezTo>
                        <a:pt x="16" y="17"/>
                        <a:pt x="16" y="17"/>
                        <a:pt x="16" y="18"/>
                      </a:cubicBezTo>
                      <a:cubicBezTo>
                        <a:pt x="16" y="18"/>
                        <a:pt x="16" y="18"/>
                        <a:pt x="16" y="18"/>
                      </a:cubicBezTo>
                      <a:cubicBezTo>
                        <a:pt x="16" y="18"/>
                        <a:pt x="16" y="19"/>
                        <a:pt x="16" y="19"/>
                      </a:cubicBezTo>
                      <a:cubicBezTo>
                        <a:pt x="16" y="19"/>
                        <a:pt x="17" y="19"/>
                        <a:pt x="17" y="19"/>
                      </a:cubicBezTo>
                      <a:cubicBezTo>
                        <a:pt x="17" y="19"/>
                        <a:pt x="17" y="19"/>
                        <a:pt x="17" y="18"/>
                      </a:cubicBezTo>
                      <a:cubicBezTo>
                        <a:pt x="17" y="18"/>
                        <a:pt x="18" y="18"/>
                        <a:pt x="18" y="18"/>
                      </a:cubicBezTo>
                      <a:cubicBezTo>
                        <a:pt x="18" y="17"/>
                        <a:pt x="18" y="17"/>
                        <a:pt x="18" y="17"/>
                      </a:cubicBezTo>
                      <a:cubicBezTo>
                        <a:pt x="18" y="16"/>
                        <a:pt x="18" y="17"/>
                        <a:pt x="18" y="16"/>
                      </a:cubicBezTo>
                      <a:cubicBezTo>
                        <a:pt x="17" y="16"/>
                        <a:pt x="18" y="16"/>
                        <a:pt x="18" y="16"/>
                      </a:cubicBezTo>
                      <a:cubicBezTo>
                        <a:pt x="18" y="15"/>
                        <a:pt x="18" y="15"/>
                        <a:pt x="17" y="15"/>
                      </a:cubicBezTo>
                      <a:cubicBezTo>
                        <a:pt x="17" y="15"/>
                        <a:pt x="17" y="15"/>
                        <a:pt x="17" y="14"/>
                      </a:cubicBezTo>
                      <a:cubicBezTo>
                        <a:pt x="16" y="14"/>
                        <a:pt x="17" y="14"/>
                        <a:pt x="17" y="14"/>
                      </a:cubicBezTo>
                      <a:cubicBezTo>
                        <a:pt x="17" y="14"/>
                        <a:pt x="17" y="13"/>
                        <a:pt x="17" y="13"/>
                      </a:cubicBezTo>
                      <a:cubicBezTo>
                        <a:pt x="17" y="13"/>
                        <a:pt x="17" y="12"/>
                        <a:pt x="17" y="12"/>
                      </a:cubicBezTo>
                      <a:cubicBezTo>
                        <a:pt x="17" y="12"/>
                        <a:pt x="18" y="12"/>
                        <a:pt x="18" y="12"/>
                      </a:cubicBezTo>
                      <a:cubicBezTo>
                        <a:pt x="18" y="13"/>
                        <a:pt x="18" y="13"/>
                        <a:pt x="18" y="12"/>
                      </a:cubicBezTo>
                      <a:cubicBezTo>
                        <a:pt x="18" y="12"/>
                        <a:pt x="18" y="12"/>
                        <a:pt x="18" y="12"/>
                      </a:cubicBezTo>
                      <a:cubicBezTo>
                        <a:pt x="18" y="11"/>
                        <a:pt x="18" y="11"/>
                        <a:pt x="18" y="11"/>
                      </a:cubicBezTo>
                      <a:cubicBezTo>
                        <a:pt x="19" y="11"/>
                        <a:pt x="19" y="11"/>
                        <a:pt x="19" y="12"/>
                      </a:cubicBezTo>
                      <a:cubicBezTo>
                        <a:pt x="19" y="12"/>
                        <a:pt x="19" y="12"/>
                        <a:pt x="19" y="13"/>
                      </a:cubicBezTo>
                      <a:cubicBezTo>
                        <a:pt x="19" y="13"/>
                        <a:pt x="20" y="14"/>
                        <a:pt x="20" y="14"/>
                      </a:cubicBezTo>
                      <a:cubicBezTo>
                        <a:pt x="20" y="14"/>
                        <a:pt x="20" y="15"/>
                        <a:pt x="20" y="15"/>
                      </a:cubicBezTo>
                      <a:cubicBezTo>
                        <a:pt x="20" y="15"/>
                        <a:pt x="20" y="15"/>
                        <a:pt x="20" y="14"/>
                      </a:cubicBezTo>
                      <a:cubicBezTo>
                        <a:pt x="20" y="14"/>
                        <a:pt x="20" y="13"/>
                        <a:pt x="20" y="13"/>
                      </a:cubicBezTo>
                      <a:cubicBezTo>
                        <a:pt x="20" y="13"/>
                        <a:pt x="20" y="13"/>
                        <a:pt x="21" y="13"/>
                      </a:cubicBezTo>
                      <a:cubicBezTo>
                        <a:pt x="21" y="13"/>
                        <a:pt x="21" y="13"/>
                        <a:pt x="21" y="12"/>
                      </a:cubicBezTo>
                      <a:cubicBezTo>
                        <a:pt x="22" y="12"/>
                        <a:pt x="22" y="12"/>
                        <a:pt x="22" y="11"/>
                      </a:cubicBezTo>
                      <a:cubicBezTo>
                        <a:pt x="22" y="11"/>
                        <a:pt x="22" y="11"/>
                        <a:pt x="22" y="10"/>
                      </a:cubicBezTo>
                      <a:cubicBezTo>
                        <a:pt x="22" y="10"/>
                        <a:pt x="22" y="9"/>
                        <a:pt x="22" y="9"/>
                      </a:cubicBezTo>
                      <a:cubicBezTo>
                        <a:pt x="22" y="8"/>
                        <a:pt x="21" y="8"/>
                        <a:pt x="21" y="8"/>
                      </a:cubicBezTo>
                      <a:cubicBezTo>
                        <a:pt x="21" y="8"/>
                        <a:pt x="21" y="8"/>
                        <a:pt x="21" y="8"/>
                      </a:cubicBezTo>
                      <a:cubicBezTo>
                        <a:pt x="21" y="7"/>
                        <a:pt x="21" y="7"/>
                        <a:pt x="21" y="7"/>
                      </a:cubicBezTo>
                      <a:cubicBezTo>
                        <a:pt x="21" y="7"/>
                        <a:pt x="21" y="7"/>
                        <a:pt x="21" y="7"/>
                      </a:cubicBezTo>
                      <a:cubicBezTo>
                        <a:pt x="21" y="7"/>
                        <a:pt x="21" y="7"/>
                        <a:pt x="21" y="6"/>
                      </a:cubicBez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1" y="6"/>
                        <a:pt x="21" y="5"/>
                        <a:pt x="20" y="5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19" y="5"/>
                        <a:pt x="19" y="5"/>
                        <a:pt x="20" y="4"/>
                      </a:cubicBezTo>
                      <a:cubicBezTo>
                        <a:pt x="20" y="4"/>
                        <a:pt x="20" y="4"/>
                        <a:pt x="20" y="4"/>
                      </a:cubicBezTo>
                      <a:cubicBezTo>
                        <a:pt x="20" y="4"/>
                        <a:pt x="21" y="4"/>
                        <a:pt x="21" y="3"/>
                      </a:cubicBezTo>
                      <a:cubicBezTo>
                        <a:pt x="21" y="3"/>
                        <a:pt x="20" y="3"/>
                        <a:pt x="20" y="2"/>
                      </a:cubicBezTo>
                      <a:cubicBezTo>
                        <a:pt x="20" y="2"/>
                        <a:pt x="20" y="2"/>
                        <a:pt x="20" y="2"/>
                      </a:cubicBezTo>
                      <a:cubicBezTo>
                        <a:pt x="20" y="2"/>
                        <a:pt x="20" y="2"/>
                        <a:pt x="19" y="2"/>
                      </a:cubicBezTo>
                      <a:cubicBezTo>
                        <a:pt x="19" y="2"/>
                        <a:pt x="19" y="2"/>
                        <a:pt x="19" y="1"/>
                      </a:cubicBezTo>
                      <a:cubicBezTo>
                        <a:pt x="18" y="1"/>
                        <a:pt x="18" y="1"/>
                        <a:pt x="18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99" name="Oval 246"/>
                <p:cNvSpPr>
                  <a:spLocks noChangeArrowheads="1"/>
                </p:cNvSpPr>
                <p:nvPr/>
              </p:nvSpPr>
              <p:spPr bwMode="auto">
                <a:xfrm>
                  <a:off x="5597" y="2107"/>
                  <a:ext cx="3" cy="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100" name="Freeform 247"/>
                <p:cNvSpPr>
                  <a:spLocks/>
                </p:cNvSpPr>
                <p:nvPr/>
              </p:nvSpPr>
              <p:spPr bwMode="auto">
                <a:xfrm>
                  <a:off x="5653" y="2243"/>
                  <a:ext cx="5" cy="5"/>
                </a:xfrm>
                <a:custGeom>
                  <a:avLst/>
                  <a:gdLst>
                    <a:gd name="T0" fmla="*/ 1 w 2"/>
                    <a:gd name="T1" fmla="*/ 1 h 2"/>
                    <a:gd name="T2" fmla="*/ 2 w 2"/>
                    <a:gd name="T3" fmla="*/ 1 h 2"/>
                    <a:gd name="T4" fmla="*/ 1 w 2"/>
                    <a:gd name="T5" fmla="*/ 0 h 2"/>
                    <a:gd name="T6" fmla="*/ 1 w 2"/>
                    <a:gd name="T7" fmla="*/ 1 h 2"/>
                    <a:gd name="T8" fmla="*/ 1 w 2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1" y="1"/>
                        <a:pt x="0" y="0"/>
                        <a:pt x="1" y="1"/>
                      </a:cubicBezTo>
                      <a:cubicBezTo>
                        <a:pt x="1" y="1"/>
                        <a:pt x="1" y="2"/>
                        <a:pt x="1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101" name="Freeform 248"/>
                <p:cNvSpPr>
                  <a:spLocks/>
                </p:cNvSpPr>
                <p:nvPr/>
              </p:nvSpPr>
              <p:spPr bwMode="auto">
                <a:xfrm>
                  <a:off x="5631" y="2224"/>
                  <a:ext cx="16" cy="19"/>
                </a:xfrm>
                <a:custGeom>
                  <a:avLst/>
                  <a:gdLst>
                    <a:gd name="T0" fmla="*/ 3 w 6"/>
                    <a:gd name="T1" fmla="*/ 5 h 7"/>
                    <a:gd name="T2" fmla="*/ 3 w 6"/>
                    <a:gd name="T3" fmla="*/ 6 h 7"/>
                    <a:gd name="T4" fmla="*/ 4 w 6"/>
                    <a:gd name="T5" fmla="*/ 7 h 7"/>
                    <a:gd name="T6" fmla="*/ 4 w 6"/>
                    <a:gd name="T7" fmla="*/ 5 h 7"/>
                    <a:gd name="T8" fmla="*/ 5 w 6"/>
                    <a:gd name="T9" fmla="*/ 6 h 7"/>
                    <a:gd name="T10" fmla="*/ 6 w 6"/>
                    <a:gd name="T11" fmla="*/ 5 h 7"/>
                    <a:gd name="T12" fmla="*/ 4 w 6"/>
                    <a:gd name="T13" fmla="*/ 4 h 7"/>
                    <a:gd name="T14" fmla="*/ 4 w 6"/>
                    <a:gd name="T15" fmla="*/ 3 h 7"/>
                    <a:gd name="T16" fmla="*/ 4 w 6"/>
                    <a:gd name="T17" fmla="*/ 1 h 7"/>
                    <a:gd name="T18" fmla="*/ 3 w 6"/>
                    <a:gd name="T19" fmla="*/ 1 h 7"/>
                    <a:gd name="T20" fmla="*/ 2 w 6"/>
                    <a:gd name="T21" fmla="*/ 1 h 7"/>
                    <a:gd name="T22" fmla="*/ 2 w 6"/>
                    <a:gd name="T23" fmla="*/ 0 h 7"/>
                    <a:gd name="T24" fmla="*/ 1 w 6"/>
                    <a:gd name="T25" fmla="*/ 0 h 7"/>
                    <a:gd name="T26" fmla="*/ 1 w 6"/>
                    <a:gd name="T27" fmla="*/ 2 h 7"/>
                    <a:gd name="T28" fmla="*/ 1 w 6"/>
                    <a:gd name="T29" fmla="*/ 3 h 7"/>
                    <a:gd name="T30" fmla="*/ 1 w 6"/>
                    <a:gd name="T31" fmla="*/ 4 h 7"/>
                    <a:gd name="T32" fmla="*/ 2 w 6"/>
                    <a:gd name="T33" fmla="*/ 3 h 7"/>
                    <a:gd name="T34" fmla="*/ 3 w 6"/>
                    <a:gd name="T35" fmla="*/ 3 h 7"/>
                    <a:gd name="T36" fmla="*/ 3 w 6"/>
                    <a:gd name="T37" fmla="*/ 4 h 7"/>
                    <a:gd name="T38" fmla="*/ 3 w 6"/>
                    <a:gd name="T3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6" h="7">
                      <a:moveTo>
                        <a:pt x="3" y="5"/>
                      </a:move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7"/>
                        <a:pt x="3" y="7"/>
                        <a:pt x="4" y="7"/>
                      </a:cubicBezTo>
                      <a:cubicBezTo>
                        <a:pt x="4" y="7"/>
                        <a:pt x="4" y="5"/>
                        <a:pt x="4" y="5"/>
                      </a:cubicBezTo>
                      <a:cubicBezTo>
                        <a:pt x="4" y="5"/>
                        <a:pt x="4" y="6"/>
                        <a:pt x="5" y="6"/>
                      </a:cubicBezTo>
                      <a:cubicBezTo>
                        <a:pt x="5" y="6"/>
                        <a:pt x="6" y="6"/>
                        <a:pt x="6" y="5"/>
                      </a:cubicBezTo>
                      <a:cubicBezTo>
                        <a:pt x="5" y="5"/>
                        <a:pt x="5" y="5"/>
                        <a:pt x="4" y="4"/>
                      </a:cubicBezTo>
                      <a:cubicBezTo>
                        <a:pt x="4" y="4"/>
                        <a:pt x="4" y="3"/>
                        <a:pt x="4" y="3"/>
                      </a:cubicBezTo>
                      <a:cubicBezTo>
                        <a:pt x="4" y="3"/>
                        <a:pt x="4" y="1"/>
                        <a:pt x="4" y="1"/>
                      </a:cubicBezTo>
                      <a:cubicBezTo>
                        <a:pt x="4" y="1"/>
                        <a:pt x="4" y="1"/>
                        <a:pt x="3" y="1"/>
                      </a:cubicBezTo>
                      <a:cubicBezTo>
                        <a:pt x="3" y="1"/>
                        <a:pt x="3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1" y="2"/>
                      </a:cubicBezTo>
                      <a:cubicBezTo>
                        <a:pt x="1" y="2"/>
                        <a:pt x="1" y="2"/>
                        <a:pt x="1" y="3"/>
                      </a:cubicBezTo>
                      <a:cubicBezTo>
                        <a:pt x="1" y="3"/>
                        <a:pt x="1" y="4"/>
                        <a:pt x="1" y="4"/>
                      </a:cubicBezTo>
                      <a:cubicBezTo>
                        <a:pt x="2" y="4"/>
                        <a:pt x="2" y="3"/>
                        <a:pt x="2" y="3"/>
                      </a:cubicBezTo>
                      <a:cubicBezTo>
                        <a:pt x="2" y="3"/>
                        <a:pt x="3" y="3"/>
                        <a:pt x="3" y="3"/>
                      </a:cubicBezTo>
                      <a:cubicBezTo>
                        <a:pt x="3" y="3"/>
                        <a:pt x="3" y="4"/>
                        <a:pt x="3" y="4"/>
                      </a:cubicBezTo>
                      <a:cubicBezTo>
                        <a:pt x="3" y="5"/>
                        <a:pt x="2" y="5"/>
                        <a:pt x="3" y="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102" name="Freeform 249"/>
                <p:cNvSpPr>
                  <a:spLocks/>
                </p:cNvSpPr>
                <p:nvPr/>
              </p:nvSpPr>
              <p:spPr bwMode="auto">
                <a:xfrm>
                  <a:off x="5621" y="2230"/>
                  <a:ext cx="10" cy="21"/>
                </a:xfrm>
                <a:custGeom>
                  <a:avLst/>
                  <a:gdLst>
                    <a:gd name="T0" fmla="*/ 1 w 4"/>
                    <a:gd name="T1" fmla="*/ 4 h 8"/>
                    <a:gd name="T2" fmla="*/ 1 w 4"/>
                    <a:gd name="T3" fmla="*/ 5 h 8"/>
                    <a:gd name="T4" fmla="*/ 0 w 4"/>
                    <a:gd name="T5" fmla="*/ 7 h 8"/>
                    <a:gd name="T6" fmla="*/ 0 w 4"/>
                    <a:gd name="T7" fmla="*/ 8 h 8"/>
                    <a:gd name="T8" fmla="*/ 1 w 4"/>
                    <a:gd name="T9" fmla="*/ 6 h 8"/>
                    <a:gd name="T10" fmla="*/ 2 w 4"/>
                    <a:gd name="T11" fmla="*/ 5 h 8"/>
                    <a:gd name="T12" fmla="*/ 3 w 4"/>
                    <a:gd name="T13" fmla="*/ 4 h 8"/>
                    <a:gd name="T14" fmla="*/ 4 w 4"/>
                    <a:gd name="T15" fmla="*/ 3 h 8"/>
                    <a:gd name="T16" fmla="*/ 4 w 4"/>
                    <a:gd name="T17" fmla="*/ 1 h 8"/>
                    <a:gd name="T18" fmla="*/ 4 w 4"/>
                    <a:gd name="T19" fmla="*/ 0 h 8"/>
                    <a:gd name="T20" fmla="*/ 3 w 4"/>
                    <a:gd name="T21" fmla="*/ 1 h 8"/>
                    <a:gd name="T22" fmla="*/ 2 w 4"/>
                    <a:gd name="T23" fmla="*/ 2 h 8"/>
                    <a:gd name="T24" fmla="*/ 1 w 4"/>
                    <a:gd name="T25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" h="8">
                      <a:moveTo>
                        <a:pt x="1" y="4"/>
                      </a:move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6"/>
                        <a:pt x="0" y="6"/>
                        <a:pt x="0" y="7"/>
                      </a:cubicBezTo>
                      <a:cubicBezTo>
                        <a:pt x="0" y="7"/>
                        <a:pt x="0" y="8"/>
                        <a:pt x="0" y="8"/>
                      </a:cubicBezTo>
                      <a:cubicBezTo>
                        <a:pt x="1" y="8"/>
                        <a:pt x="1" y="7"/>
                        <a:pt x="1" y="6"/>
                      </a:cubicBezTo>
                      <a:cubicBezTo>
                        <a:pt x="1" y="6"/>
                        <a:pt x="1" y="5"/>
                        <a:pt x="2" y="5"/>
                      </a:cubicBezTo>
                      <a:cubicBezTo>
                        <a:pt x="2" y="5"/>
                        <a:pt x="3" y="4"/>
                        <a:pt x="3" y="4"/>
                      </a:cubicBezTo>
                      <a:cubicBezTo>
                        <a:pt x="3" y="4"/>
                        <a:pt x="4" y="3"/>
                        <a:pt x="4" y="3"/>
                      </a:cubicBezTo>
                      <a:cubicBezTo>
                        <a:pt x="4" y="2"/>
                        <a:pt x="3" y="2"/>
                        <a:pt x="4" y="1"/>
                      </a:cubicBezTo>
                      <a:cubicBezTo>
                        <a:pt x="4" y="1"/>
                        <a:pt x="4" y="0"/>
                        <a:pt x="4" y="0"/>
                      </a:cubicBezTo>
                      <a:cubicBezTo>
                        <a:pt x="4" y="0"/>
                        <a:pt x="3" y="1"/>
                        <a:pt x="3" y="1"/>
                      </a:cubicBezTo>
                      <a:cubicBezTo>
                        <a:pt x="3" y="2"/>
                        <a:pt x="2" y="2"/>
                        <a:pt x="2" y="2"/>
                      </a:cubicBezTo>
                      <a:cubicBezTo>
                        <a:pt x="2" y="3"/>
                        <a:pt x="1" y="3"/>
                        <a:pt x="1" y="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103" name="Freeform 250"/>
                <p:cNvSpPr>
                  <a:spLocks/>
                </p:cNvSpPr>
                <p:nvPr/>
              </p:nvSpPr>
              <p:spPr bwMode="auto">
                <a:xfrm>
                  <a:off x="5610" y="2232"/>
                  <a:ext cx="14" cy="24"/>
                </a:xfrm>
                <a:custGeom>
                  <a:avLst/>
                  <a:gdLst>
                    <a:gd name="T0" fmla="*/ 4 w 5"/>
                    <a:gd name="T1" fmla="*/ 0 h 9"/>
                    <a:gd name="T2" fmla="*/ 3 w 5"/>
                    <a:gd name="T3" fmla="*/ 0 h 9"/>
                    <a:gd name="T4" fmla="*/ 2 w 5"/>
                    <a:gd name="T5" fmla="*/ 2 h 9"/>
                    <a:gd name="T6" fmla="*/ 1 w 5"/>
                    <a:gd name="T7" fmla="*/ 3 h 9"/>
                    <a:gd name="T8" fmla="*/ 1 w 5"/>
                    <a:gd name="T9" fmla="*/ 5 h 9"/>
                    <a:gd name="T10" fmla="*/ 0 w 5"/>
                    <a:gd name="T11" fmla="*/ 6 h 9"/>
                    <a:gd name="T12" fmla="*/ 0 w 5"/>
                    <a:gd name="T13" fmla="*/ 7 h 9"/>
                    <a:gd name="T14" fmla="*/ 1 w 5"/>
                    <a:gd name="T15" fmla="*/ 8 h 9"/>
                    <a:gd name="T16" fmla="*/ 2 w 5"/>
                    <a:gd name="T17" fmla="*/ 8 h 9"/>
                    <a:gd name="T18" fmla="*/ 3 w 5"/>
                    <a:gd name="T19" fmla="*/ 9 h 9"/>
                    <a:gd name="T20" fmla="*/ 4 w 5"/>
                    <a:gd name="T21" fmla="*/ 9 h 9"/>
                    <a:gd name="T22" fmla="*/ 4 w 5"/>
                    <a:gd name="T23" fmla="*/ 7 h 9"/>
                    <a:gd name="T24" fmla="*/ 3 w 5"/>
                    <a:gd name="T25" fmla="*/ 6 h 9"/>
                    <a:gd name="T26" fmla="*/ 4 w 5"/>
                    <a:gd name="T27" fmla="*/ 4 h 9"/>
                    <a:gd name="T28" fmla="*/ 4 w 5"/>
                    <a:gd name="T29" fmla="*/ 3 h 9"/>
                    <a:gd name="T30" fmla="*/ 5 w 5"/>
                    <a:gd name="T31" fmla="*/ 1 h 9"/>
                    <a:gd name="T32" fmla="*/ 5 w 5"/>
                    <a:gd name="T33" fmla="*/ 1 h 9"/>
                    <a:gd name="T34" fmla="*/ 4 w 5"/>
                    <a:gd name="T35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" h="9">
                      <a:moveTo>
                        <a:pt x="4" y="0"/>
                      </a:moveTo>
                      <a:cubicBezTo>
                        <a:pt x="4" y="0"/>
                        <a:pt x="3" y="0"/>
                        <a:pt x="3" y="0"/>
                      </a:cubicBezTo>
                      <a:cubicBezTo>
                        <a:pt x="2" y="1"/>
                        <a:pt x="2" y="1"/>
                        <a:pt x="2" y="2"/>
                      </a:cubicBezTo>
                      <a:cubicBezTo>
                        <a:pt x="2" y="3"/>
                        <a:pt x="2" y="3"/>
                        <a:pt x="1" y="3"/>
                      </a:cubicBezTo>
                      <a:cubicBezTo>
                        <a:pt x="1" y="4"/>
                        <a:pt x="1" y="4"/>
                        <a:pt x="1" y="5"/>
                      </a:cubicBezTo>
                      <a:cubicBezTo>
                        <a:pt x="0" y="5"/>
                        <a:pt x="0" y="5"/>
                        <a:pt x="0" y="6"/>
                      </a:cubicBezTo>
                      <a:cubicBezTo>
                        <a:pt x="0" y="6"/>
                        <a:pt x="0" y="6"/>
                        <a:pt x="0" y="7"/>
                      </a:cubicBezTo>
                      <a:cubicBezTo>
                        <a:pt x="1" y="7"/>
                        <a:pt x="0" y="7"/>
                        <a:pt x="1" y="8"/>
                      </a:cubicBezTo>
                      <a:cubicBezTo>
                        <a:pt x="1" y="8"/>
                        <a:pt x="1" y="7"/>
                        <a:pt x="2" y="8"/>
                      </a:cubicBezTo>
                      <a:cubicBezTo>
                        <a:pt x="2" y="8"/>
                        <a:pt x="2" y="8"/>
                        <a:pt x="3" y="9"/>
                      </a:cubicBezTo>
                      <a:cubicBezTo>
                        <a:pt x="3" y="9"/>
                        <a:pt x="3" y="9"/>
                        <a:pt x="4" y="9"/>
                      </a:cubicBezTo>
                      <a:cubicBezTo>
                        <a:pt x="4" y="9"/>
                        <a:pt x="4" y="8"/>
                        <a:pt x="4" y="7"/>
                      </a:cubicBezTo>
                      <a:cubicBezTo>
                        <a:pt x="3" y="7"/>
                        <a:pt x="3" y="6"/>
                        <a:pt x="3" y="6"/>
                      </a:cubicBezTo>
                      <a:cubicBezTo>
                        <a:pt x="3" y="5"/>
                        <a:pt x="4" y="5"/>
                        <a:pt x="4" y="4"/>
                      </a:cubicBezTo>
                      <a:cubicBezTo>
                        <a:pt x="4" y="4"/>
                        <a:pt x="4" y="3"/>
                        <a:pt x="4" y="3"/>
                      </a:cubicBezTo>
                      <a:cubicBezTo>
                        <a:pt x="4" y="2"/>
                        <a:pt x="4" y="2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0"/>
                        <a:pt x="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104" name="Freeform 251"/>
                <p:cNvSpPr>
                  <a:spLocks/>
                </p:cNvSpPr>
                <p:nvPr/>
              </p:nvSpPr>
              <p:spPr bwMode="auto">
                <a:xfrm>
                  <a:off x="5618" y="2211"/>
                  <a:ext cx="6" cy="11"/>
                </a:xfrm>
                <a:custGeom>
                  <a:avLst/>
                  <a:gdLst>
                    <a:gd name="T0" fmla="*/ 0 w 2"/>
                    <a:gd name="T1" fmla="*/ 1 h 4"/>
                    <a:gd name="T2" fmla="*/ 1 w 2"/>
                    <a:gd name="T3" fmla="*/ 3 h 4"/>
                    <a:gd name="T4" fmla="*/ 1 w 2"/>
                    <a:gd name="T5" fmla="*/ 3 h 4"/>
                    <a:gd name="T6" fmla="*/ 2 w 2"/>
                    <a:gd name="T7" fmla="*/ 2 h 4"/>
                    <a:gd name="T8" fmla="*/ 0 w 2"/>
                    <a:gd name="T9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4">
                      <a:moveTo>
                        <a:pt x="0" y="1"/>
                      </a:moveTo>
                      <a:cubicBezTo>
                        <a:pt x="0" y="2"/>
                        <a:pt x="1" y="2"/>
                        <a:pt x="1" y="3"/>
                      </a:cubicBezTo>
                      <a:cubicBezTo>
                        <a:pt x="1" y="3"/>
                        <a:pt x="1" y="4"/>
                        <a:pt x="1" y="3"/>
                      </a:cubicBezTo>
                      <a:cubicBezTo>
                        <a:pt x="1" y="3"/>
                        <a:pt x="2" y="2"/>
                        <a:pt x="2" y="2"/>
                      </a:cubicBezTo>
                      <a:cubicBezTo>
                        <a:pt x="2" y="1"/>
                        <a:pt x="0" y="0"/>
                        <a:pt x="0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105" name="Freeform 252"/>
                <p:cNvSpPr>
                  <a:spLocks/>
                </p:cNvSpPr>
                <p:nvPr/>
              </p:nvSpPr>
              <p:spPr bwMode="auto">
                <a:xfrm>
                  <a:off x="5626" y="2243"/>
                  <a:ext cx="11" cy="8"/>
                </a:xfrm>
                <a:custGeom>
                  <a:avLst/>
                  <a:gdLst>
                    <a:gd name="T0" fmla="*/ 2 w 4"/>
                    <a:gd name="T1" fmla="*/ 0 h 3"/>
                    <a:gd name="T2" fmla="*/ 1 w 4"/>
                    <a:gd name="T3" fmla="*/ 1 h 3"/>
                    <a:gd name="T4" fmla="*/ 1 w 4"/>
                    <a:gd name="T5" fmla="*/ 2 h 3"/>
                    <a:gd name="T6" fmla="*/ 2 w 4"/>
                    <a:gd name="T7" fmla="*/ 3 h 3"/>
                    <a:gd name="T8" fmla="*/ 3 w 4"/>
                    <a:gd name="T9" fmla="*/ 2 h 3"/>
                    <a:gd name="T10" fmla="*/ 4 w 4"/>
                    <a:gd name="T11" fmla="*/ 2 h 3"/>
                    <a:gd name="T12" fmla="*/ 4 w 4"/>
                    <a:gd name="T13" fmla="*/ 0 h 3"/>
                    <a:gd name="T14" fmla="*/ 3 w 4"/>
                    <a:gd name="T15" fmla="*/ 0 h 3"/>
                    <a:gd name="T16" fmla="*/ 2 w 4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3">
                      <a:moveTo>
                        <a:pt x="2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0" y="2"/>
                        <a:pt x="1" y="2"/>
                      </a:cubicBezTo>
                      <a:cubicBezTo>
                        <a:pt x="1" y="3"/>
                        <a:pt x="1" y="3"/>
                        <a:pt x="2" y="3"/>
                      </a:cubicBezTo>
                      <a:cubicBezTo>
                        <a:pt x="2" y="2"/>
                        <a:pt x="2" y="2"/>
                        <a:pt x="3" y="2"/>
                      </a:cubicBezTo>
                      <a:cubicBezTo>
                        <a:pt x="3" y="2"/>
                        <a:pt x="4" y="2"/>
                        <a:pt x="4" y="2"/>
                      </a:cubicBezTo>
                      <a:cubicBezTo>
                        <a:pt x="4" y="1"/>
                        <a:pt x="4" y="1"/>
                        <a:pt x="4" y="0"/>
                      </a:cubicBezTo>
                      <a:cubicBezTo>
                        <a:pt x="3" y="0"/>
                        <a:pt x="3" y="1"/>
                        <a:pt x="3" y="0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106" name="Freeform 253"/>
                <p:cNvSpPr>
                  <a:spLocks/>
                </p:cNvSpPr>
                <p:nvPr/>
              </p:nvSpPr>
              <p:spPr bwMode="auto">
                <a:xfrm>
                  <a:off x="5616" y="2206"/>
                  <a:ext cx="8" cy="5"/>
                </a:xfrm>
                <a:custGeom>
                  <a:avLst/>
                  <a:gdLst>
                    <a:gd name="T0" fmla="*/ 2 w 3"/>
                    <a:gd name="T1" fmla="*/ 1 h 2"/>
                    <a:gd name="T2" fmla="*/ 1 w 3"/>
                    <a:gd name="T3" fmla="*/ 0 h 2"/>
                    <a:gd name="T4" fmla="*/ 0 w 3"/>
                    <a:gd name="T5" fmla="*/ 0 h 2"/>
                    <a:gd name="T6" fmla="*/ 0 w 3"/>
                    <a:gd name="T7" fmla="*/ 1 h 2"/>
                    <a:gd name="T8" fmla="*/ 1 w 3"/>
                    <a:gd name="T9" fmla="*/ 1 h 2"/>
                    <a:gd name="T10" fmla="*/ 2 w 3"/>
                    <a:gd name="T11" fmla="*/ 2 h 2"/>
                    <a:gd name="T12" fmla="*/ 2 w 3"/>
                    <a:gd name="T13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2">
                      <a:moveTo>
                        <a:pt x="2" y="1"/>
                      </a:move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2" y="2"/>
                        <a:pt x="2" y="2"/>
                      </a:cubicBezTo>
                      <a:cubicBezTo>
                        <a:pt x="2" y="2"/>
                        <a:pt x="3" y="1"/>
                        <a:pt x="2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107" name="Freeform 254"/>
                <p:cNvSpPr>
                  <a:spLocks/>
                </p:cNvSpPr>
                <p:nvPr/>
              </p:nvSpPr>
              <p:spPr bwMode="auto">
                <a:xfrm>
                  <a:off x="5624" y="2254"/>
                  <a:ext cx="2" cy="2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1 h 1"/>
                    <a:gd name="T6" fmla="*/ 1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108" name="Freeform 255"/>
                <p:cNvSpPr>
                  <a:spLocks/>
                </p:cNvSpPr>
                <p:nvPr/>
              </p:nvSpPr>
              <p:spPr bwMode="auto">
                <a:xfrm>
                  <a:off x="5626" y="2216"/>
                  <a:ext cx="3" cy="8"/>
                </a:xfrm>
                <a:custGeom>
                  <a:avLst/>
                  <a:gdLst>
                    <a:gd name="T0" fmla="*/ 0 w 1"/>
                    <a:gd name="T1" fmla="*/ 2 h 3"/>
                    <a:gd name="T2" fmla="*/ 1 w 1"/>
                    <a:gd name="T3" fmla="*/ 2 h 3"/>
                    <a:gd name="T4" fmla="*/ 1 w 1"/>
                    <a:gd name="T5" fmla="*/ 1 h 3"/>
                    <a:gd name="T6" fmla="*/ 0 w 1"/>
                    <a:gd name="T7" fmla="*/ 0 h 3"/>
                    <a:gd name="T8" fmla="*/ 0 w 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3">
                      <a:moveTo>
                        <a:pt x="0" y="2"/>
                      </a:moveTo>
                      <a:cubicBezTo>
                        <a:pt x="1" y="2"/>
                        <a:pt x="1" y="3"/>
                        <a:pt x="1" y="2"/>
                      </a:cubicBezTo>
                      <a:cubicBezTo>
                        <a:pt x="1" y="2"/>
                        <a:pt x="1" y="2"/>
                        <a:pt x="1" y="1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109" name="Freeform 256"/>
                <p:cNvSpPr>
                  <a:spLocks/>
                </p:cNvSpPr>
                <p:nvPr/>
              </p:nvSpPr>
              <p:spPr bwMode="auto">
                <a:xfrm>
                  <a:off x="5600" y="2110"/>
                  <a:ext cx="2" cy="3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1 h 1"/>
                    <a:gd name="T4" fmla="*/ 0 w 1"/>
                    <a:gd name="T5" fmla="*/ 1 h 1"/>
                    <a:gd name="T6" fmla="*/ 0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0" y="0"/>
                        <a:pt x="0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110" name="Freeform 257"/>
                <p:cNvSpPr>
                  <a:spLocks/>
                </p:cNvSpPr>
                <p:nvPr/>
              </p:nvSpPr>
              <p:spPr bwMode="auto">
                <a:xfrm>
                  <a:off x="5592" y="2126"/>
                  <a:ext cx="5" cy="3"/>
                </a:xfrm>
                <a:custGeom>
                  <a:avLst/>
                  <a:gdLst>
                    <a:gd name="T0" fmla="*/ 1 w 2"/>
                    <a:gd name="T1" fmla="*/ 0 h 1"/>
                    <a:gd name="T2" fmla="*/ 0 w 2"/>
                    <a:gd name="T3" fmla="*/ 0 h 1"/>
                    <a:gd name="T4" fmla="*/ 1 w 2"/>
                    <a:gd name="T5" fmla="*/ 1 h 1"/>
                    <a:gd name="T6" fmla="*/ 1 w 2"/>
                    <a:gd name="T7" fmla="*/ 0 h 1"/>
                    <a:gd name="T8" fmla="*/ 1 w 2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2" y="0"/>
                        <a:pt x="1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111" name="Freeform 258"/>
                <p:cNvSpPr>
                  <a:spLocks/>
                </p:cNvSpPr>
                <p:nvPr/>
              </p:nvSpPr>
              <p:spPr bwMode="auto">
                <a:xfrm>
                  <a:off x="5730" y="2307"/>
                  <a:ext cx="2" cy="3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112" name="Freeform 259"/>
                <p:cNvSpPr>
                  <a:spLocks/>
                </p:cNvSpPr>
                <p:nvPr/>
              </p:nvSpPr>
              <p:spPr bwMode="auto">
                <a:xfrm>
                  <a:off x="5722" y="2467"/>
                  <a:ext cx="2" cy="5"/>
                </a:xfrm>
                <a:custGeom>
                  <a:avLst/>
                  <a:gdLst>
                    <a:gd name="T0" fmla="*/ 1 w 1"/>
                    <a:gd name="T1" fmla="*/ 1 h 2"/>
                    <a:gd name="T2" fmla="*/ 0 w 1"/>
                    <a:gd name="T3" fmla="*/ 2 h 2"/>
                    <a:gd name="T4" fmla="*/ 0 w 1"/>
                    <a:gd name="T5" fmla="*/ 2 h 2"/>
                    <a:gd name="T6" fmla="*/ 1 w 1"/>
                    <a:gd name="T7" fmla="*/ 1 h 2"/>
                    <a:gd name="T8" fmla="*/ 1 w 1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1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113" name="Freeform 260"/>
                <p:cNvSpPr>
                  <a:spLocks/>
                </p:cNvSpPr>
                <p:nvPr/>
              </p:nvSpPr>
              <p:spPr bwMode="auto">
                <a:xfrm>
                  <a:off x="5679" y="2461"/>
                  <a:ext cx="3" cy="3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0 w 1"/>
                    <a:gd name="T5" fmla="*/ 1 h 1"/>
                    <a:gd name="T6" fmla="*/ 0 w 1"/>
                    <a:gd name="T7" fmla="*/ 1 h 1"/>
                    <a:gd name="T8" fmla="*/ 0 w 1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114" name="Freeform 261"/>
                <p:cNvSpPr>
                  <a:spLocks noEditPoints="1"/>
                </p:cNvSpPr>
                <p:nvPr/>
              </p:nvSpPr>
              <p:spPr bwMode="auto">
                <a:xfrm>
                  <a:off x="5570" y="2347"/>
                  <a:ext cx="117" cy="96"/>
                </a:xfrm>
                <a:custGeom>
                  <a:avLst/>
                  <a:gdLst>
                    <a:gd name="T0" fmla="*/ 18 w 44"/>
                    <a:gd name="T1" fmla="*/ 28 h 36"/>
                    <a:gd name="T2" fmla="*/ 17 w 44"/>
                    <a:gd name="T3" fmla="*/ 25 h 36"/>
                    <a:gd name="T4" fmla="*/ 15 w 44"/>
                    <a:gd name="T5" fmla="*/ 21 h 36"/>
                    <a:gd name="T6" fmla="*/ 14 w 44"/>
                    <a:gd name="T7" fmla="*/ 18 h 36"/>
                    <a:gd name="T8" fmla="*/ 19 w 44"/>
                    <a:gd name="T9" fmla="*/ 13 h 36"/>
                    <a:gd name="T10" fmla="*/ 21 w 44"/>
                    <a:gd name="T11" fmla="*/ 12 h 36"/>
                    <a:gd name="T12" fmla="*/ 16 w 44"/>
                    <a:gd name="T13" fmla="*/ 13 h 36"/>
                    <a:gd name="T14" fmla="*/ 11 w 44"/>
                    <a:gd name="T15" fmla="*/ 16 h 36"/>
                    <a:gd name="T16" fmla="*/ 6 w 44"/>
                    <a:gd name="T17" fmla="*/ 13 h 36"/>
                    <a:gd name="T18" fmla="*/ 8 w 44"/>
                    <a:gd name="T19" fmla="*/ 7 h 36"/>
                    <a:gd name="T20" fmla="*/ 18 w 44"/>
                    <a:gd name="T21" fmla="*/ 7 h 36"/>
                    <a:gd name="T22" fmla="*/ 25 w 44"/>
                    <a:gd name="T23" fmla="*/ 7 h 36"/>
                    <a:gd name="T24" fmla="*/ 29 w 44"/>
                    <a:gd name="T25" fmla="*/ 1 h 36"/>
                    <a:gd name="T26" fmla="*/ 26 w 44"/>
                    <a:gd name="T27" fmla="*/ 3 h 36"/>
                    <a:gd name="T28" fmla="*/ 21 w 44"/>
                    <a:gd name="T29" fmla="*/ 5 h 36"/>
                    <a:gd name="T30" fmla="*/ 17 w 44"/>
                    <a:gd name="T31" fmla="*/ 5 h 36"/>
                    <a:gd name="T32" fmla="*/ 12 w 44"/>
                    <a:gd name="T33" fmla="*/ 3 h 36"/>
                    <a:gd name="T34" fmla="*/ 8 w 44"/>
                    <a:gd name="T35" fmla="*/ 5 h 36"/>
                    <a:gd name="T36" fmla="*/ 5 w 44"/>
                    <a:gd name="T37" fmla="*/ 7 h 36"/>
                    <a:gd name="T38" fmla="*/ 5 w 44"/>
                    <a:gd name="T39" fmla="*/ 13 h 36"/>
                    <a:gd name="T40" fmla="*/ 2 w 44"/>
                    <a:gd name="T41" fmla="*/ 17 h 36"/>
                    <a:gd name="T42" fmla="*/ 1 w 44"/>
                    <a:gd name="T43" fmla="*/ 23 h 36"/>
                    <a:gd name="T44" fmla="*/ 3 w 44"/>
                    <a:gd name="T45" fmla="*/ 26 h 36"/>
                    <a:gd name="T46" fmla="*/ 4 w 44"/>
                    <a:gd name="T47" fmla="*/ 31 h 36"/>
                    <a:gd name="T48" fmla="*/ 4 w 44"/>
                    <a:gd name="T49" fmla="*/ 36 h 36"/>
                    <a:gd name="T50" fmla="*/ 8 w 44"/>
                    <a:gd name="T51" fmla="*/ 35 h 36"/>
                    <a:gd name="T52" fmla="*/ 8 w 44"/>
                    <a:gd name="T53" fmla="*/ 30 h 36"/>
                    <a:gd name="T54" fmla="*/ 8 w 44"/>
                    <a:gd name="T55" fmla="*/ 23 h 36"/>
                    <a:gd name="T56" fmla="*/ 11 w 44"/>
                    <a:gd name="T57" fmla="*/ 25 h 36"/>
                    <a:gd name="T58" fmla="*/ 14 w 44"/>
                    <a:gd name="T59" fmla="*/ 28 h 36"/>
                    <a:gd name="T60" fmla="*/ 15 w 44"/>
                    <a:gd name="T61" fmla="*/ 32 h 36"/>
                    <a:gd name="T62" fmla="*/ 17 w 44"/>
                    <a:gd name="T63" fmla="*/ 30 h 36"/>
                    <a:gd name="T64" fmla="*/ 40 w 44"/>
                    <a:gd name="T65" fmla="*/ 7 h 36"/>
                    <a:gd name="T66" fmla="*/ 40 w 44"/>
                    <a:gd name="T67" fmla="*/ 5 h 36"/>
                    <a:gd name="T68" fmla="*/ 39 w 44"/>
                    <a:gd name="T69" fmla="*/ 10 h 36"/>
                    <a:gd name="T70" fmla="*/ 33 w 44"/>
                    <a:gd name="T71" fmla="*/ 19 h 36"/>
                    <a:gd name="T72" fmla="*/ 38 w 44"/>
                    <a:gd name="T73" fmla="*/ 23 h 36"/>
                    <a:gd name="T74" fmla="*/ 35 w 44"/>
                    <a:gd name="T75" fmla="*/ 25 h 36"/>
                    <a:gd name="T76" fmla="*/ 33 w 44"/>
                    <a:gd name="T77" fmla="*/ 17 h 36"/>
                    <a:gd name="T78" fmla="*/ 33 w 44"/>
                    <a:gd name="T79" fmla="*/ 17 h 36"/>
                    <a:gd name="T80" fmla="*/ 26 w 44"/>
                    <a:gd name="T81" fmla="*/ 18 h 36"/>
                    <a:gd name="T82" fmla="*/ 42 w 44"/>
                    <a:gd name="T83" fmla="*/ 12 h 36"/>
                    <a:gd name="T84" fmla="*/ 40 w 44"/>
                    <a:gd name="T85" fmla="*/ 11 h 36"/>
                    <a:gd name="T86" fmla="*/ 41 w 44"/>
                    <a:gd name="T87" fmla="*/ 14 h 36"/>
                    <a:gd name="T88" fmla="*/ 20 w 44"/>
                    <a:gd name="T89" fmla="*/ 16 h 36"/>
                    <a:gd name="T90" fmla="*/ 43 w 44"/>
                    <a:gd name="T91" fmla="*/ 16 h 36"/>
                    <a:gd name="T92" fmla="*/ 41 w 44"/>
                    <a:gd name="T93" fmla="*/ 16 h 36"/>
                    <a:gd name="T94" fmla="*/ 43 w 44"/>
                    <a:gd name="T95" fmla="*/ 23 h 36"/>
                    <a:gd name="T96" fmla="*/ 22 w 44"/>
                    <a:gd name="T97" fmla="*/ 17 h 36"/>
                    <a:gd name="T98" fmla="*/ 15 w 44"/>
                    <a:gd name="T99" fmla="*/ 11 h 36"/>
                    <a:gd name="T100" fmla="*/ 15 w 44"/>
                    <a:gd name="T101" fmla="*/ 11 h 36"/>
                    <a:gd name="T102" fmla="*/ 16 w 44"/>
                    <a:gd name="T103" fmla="*/ 10 h 36"/>
                    <a:gd name="T104" fmla="*/ 19 w 44"/>
                    <a:gd name="T105" fmla="*/ 15 h 36"/>
                    <a:gd name="T106" fmla="*/ 20 w 44"/>
                    <a:gd name="T107" fmla="*/ 17 h 36"/>
                    <a:gd name="T108" fmla="*/ 15 w 44"/>
                    <a:gd name="T109" fmla="*/ 34 h 36"/>
                    <a:gd name="T110" fmla="*/ 19 w 44"/>
                    <a:gd name="T111" fmla="*/ 32 h 36"/>
                    <a:gd name="T112" fmla="*/ 17 w 44"/>
                    <a:gd name="T113" fmla="*/ 34 h 36"/>
                    <a:gd name="T114" fmla="*/ 20 w 44"/>
                    <a:gd name="T115" fmla="*/ 31 h 36"/>
                    <a:gd name="T116" fmla="*/ 20 w 44"/>
                    <a:gd name="T117" fmla="*/ 35 h 36"/>
                    <a:gd name="T118" fmla="*/ 21 w 44"/>
                    <a:gd name="T119" fmla="*/ 32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44" h="36">
                      <a:moveTo>
                        <a:pt x="18" y="30"/>
                      </a:moveTo>
                      <a:cubicBezTo>
                        <a:pt x="18" y="30"/>
                        <a:pt x="19" y="30"/>
                        <a:pt x="19" y="30"/>
                      </a:cubicBezTo>
                      <a:cubicBezTo>
                        <a:pt x="19" y="30"/>
                        <a:pt x="19" y="29"/>
                        <a:pt x="20" y="29"/>
                      </a:cubicBezTo>
                      <a:cubicBezTo>
                        <a:pt x="20" y="29"/>
                        <a:pt x="20" y="29"/>
                        <a:pt x="19" y="28"/>
                      </a:cubicBezTo>
                      <a:cubicBezTo>
                        <a:pt x="19" y="28"/>
                        <a:pt x="19" y="29"/>
                        <a:pt x="19" y="29"/>
                      </a:cubicBezTo>
                      <a:cubicBezTo>
                        <a:pt x="19" y="29"/>
                        <a:pt x="19" y="29"/>
                        <a:pt x="18" y="28"/>
                      </a:cubicBezTo>
                      <a:cubicBezTo>
                        <a:pt x="18" y="28"/>
                        <a:pt x="18" y="28"/>
                        <a:pt x="18" y="28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8" y="27"/>
                        <a:pt x="18" y="27"/>
                        <a:pt x="17" y="27"/>
                      </a:cubicBezTo>
                      <a:cubicBezTo>
                        <a:pt x="17" y="26"/>
                        <a:pt x="17" y="26"/>
                        <a:pt x="16" y="26"/>
                      </a:cubicBezTo>
                      <a:cubicBezTo>
                        <a:pt x="16" y="26"/>
                        <a:pt x="16" y="26"/>
                        <a:pt x="17" y="26"/>
                      </a:cubicBezTo>
                      <a:cubicBezTo>
                        <a:pt x="17" y="26"/>
                        <a:pt x="17" y="25"/>
                        <a:pt x="17" y="25"/>
                      </a:cubicBezTo>
                      <a:cubicBezTo>
                        <a:pt x="17" y="25"/>
                        <a:pt x="17" y="24"/>
                        <a:pt x="17" y="24"/>
                      </a:cubicBezTo>
                      <a:cubicBezTo>
                        <a:pt x="17" y="24"/>
                        <a:pt x="17" y="24"/>
                        <a:pt x="17" y="24"/>
                      </a:cubicBezTo>
                      <a:cubicBezTo>
                        <a:pt x="17" y="24"/>
                        <a:pt x="17" y="24"/>
                        <a:pt x="17" y="23"/>
                      </a:cubicBezTo>
                      <a:cubicBezTo>
                        <a:pt x="17" y="23"/>
                        <a:pt x="16" y="23"/>
                        <a:pt x="16" y="23"/>
                      </a:cubicBezTo>
                      <a:cubicBezTo>
                        <a:pt x="15" y="22"/>
                        <a:pt x="16" y="22"/>
                        <a:pt x="15" y="22"/>
                      </a:cubicBezTo>
                      <a:cubicBezTo>
                        <a:pt x="15" y="21"/>
                        <a:pt x="15" y="21"/>
                        <a:pt x="15" y="21"/>
                      </a:cubicBezTo>
                      <a:cubicBezTo>
                        <a:pt x="15" y="21"/>
                        <a:pt x="14" y="20"/>
                        <a:pt x="14" y="20"/>
                      </a:cubicBezTo>
                      <a:cubicBezTo>
                        <a:pt x="14" y="20"/>
                        <a:pt x="14" y="19"/>
                        <a:pt x="13" y="19"/>
                      </a:cubicBezTo>
                      <a:cubicBezTo>
                        <a:pt x="13" y="19"/>
                        <a:pt x="12" y="19"/>
                        <a:pt x="12" y="19"/>
                      </a:cubicBezTo>
                      <a:cubicBezTo>
                        <a:pt x="12" y="18"/>
                        <a:pt x="12" y="18"/>
                        <a:pt x="12" y="18"/>
                      </a:cubicBezTo>
                      <a:cubicBezTo>
                        <a:pt x="12" y="18"/>
                        <a:pt x="12" y="18"/>
                        <a:pt x="13" y="18"/>
                      </a:cubicBezTo>
                      <a:cubicBezTo>
                        <a:pt x="13" y="18"/>
                        <a:pt x="13" y="18"/>
                        <a:pt x="14" y="18"/>
                      </a:cubicBezTo>
                      <a:cubicBezTo>
                        <a:pt x="14" y="18"/>
                        <a:pt x="15" y="18"/>
                        <a:pt x="15" y="17"/>
                      </a:cubicBezTo>
                      <a:cubicBezTo>
                        <a:pt x="15" y="17"/>
                        <a:pt x="15" y="17"/>
                        <a:pt x="16" y="16"/>
                      </a:cubicBezTo>
                      <a:cubicBezTo>
                        <a:pt x="16" y="16"/>
                        <a:pt x="16" y="16"/>
                        <a:pt x="17" y="15"/>
                      </a:cubicBezTo>
                      <a:cubicBezTo>
                        <a:pt x="17" y="15"/>
                        <a:pt x="17" y="15"/>
                        <a:pt x="18" y="15"/>
                      </a:cubicBezTo>
                      <a:cubicBezTo>
                        <a:pt x="18" y="14"/>
                        <a:pt x="18" y="14"/>
                        <a:pt x="18" y="14"/>
                      </a:cubicBezTo>
                      <a:cubicBezTo>
                        <a:pt x="18" y="13"/>
                        <a:pt x="19" y="13"/>
                        <a:pt x="19" y="13"/>
                      </a:cubicBezTo>
                      <a:cubicBezTo>
                        <a:pt x="19" y="13"/>
                        <a:pt x="19" y="13"/>
                        <a:pt x="20" y="13"/>
                      </a:cubicBezTo>
                      <a:cubicBezTo>
                        <a:pt x="20" y="13"/>
                        <a:pt x="21" y="13"/>
                        <a:pt x="21" y="13"/>
                      </a:cubicBezTo>
                      <a:cubicBezTo>
                        <a:pt x="21" y="13"/>
                        <a:pt x="21" y="13"/>
                        <a:pt x="21" y="14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1" y="13"/>
                        <a:pt x="21" y="12"/>
                        <a:pt x="21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2"/>
                        <a:pt x="20" y="12"/>
                        <a:pt x="20" y="12"/>
                      </a:cubicBezTo>
                      <a:cubicBezTo>
                        <a:pt x="19" y="12"/>
                        <a:pt x="20" y="12"/>
                        <a:pt x="19" y="12"/>
                      </a:cubicBezTo>
                      <a:cubicBezTo>
                        <a:pt x="19" y="13"/>
                        <a:pt x="19" y="13"/>
                        <a:pt x="18" y="13"/>
                      </a:cubicBezTo>
                      <a:cubicBezTo>
                        <a:pt x="18" y="13"/>
                        <a:pt x="18" y="13"/>
                        <a:pt x="17" y="13"/>
                      </a:cubicBezTo>
                      <a:cubicBezTo>
                        <a:pt x="16" y="13"/>
                        <a:pt x="16" y="13"/>
                        <a:pt x="16" y="13"/>
                      </a:cubicBezTo>
                      <a:cubicBezTo>
                        <a:pt x="15" y="13"/>
                        <a:pt x="15" y="13"/>
                        <a:pt x="15" y="13"/>
                      </a:cubicBezTo>
                      <a:cubicBezTo>
                        <a:pt x="15" y="14"/>
                        <a:pt x="14" y="14"/>
                        <a:pt x="14" y="13"/>
                      </a:cubicBezTo>
                      <a:cubicBezTo>
                        <a:pt x="14" y="13"/>
                        <a:pt x="13" y="13"/>
                        <a:pt x="13" y="13"/>
                      </a:cubicBezTo>
                      <a:cubicBezTo>
                        <a:pt x="12" y="13"/>
                        <a:pt x="13" y="14"/>
                        <a:pt x="12" y="14"/>
                      </a:cubicBezTo>
                      <a:cubicBezTo>
                        <a:pt x="12" y="14"/>
                        <a:pt x="12" y="14"/>
                        <a:pt x="12" y="15"/>
                      </a:cubicBezTo>
                      <a:cubicBezTo>
                        <a:pt x="11" y="15"/>
                        <a:pt x="11" y="16"/>
                        <a:pt x="11" y="16"/>
                      </a:cubicBezTo>
                      <a:cubicBezTo>
                        <a:pt x="11" y="16"/>
                        <a:pt x="10" y="16"/>
                        <a:pt x="10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9" y="15"/>
                        <a:pt x="8" y="15"/>
                        <a:pt x="8" y="14"/>
                      </a:cubicBezTo>
                      <a:cubicBezTo>
                        <a:pt x="8" y="14"/>
                        <a:pt x="8" y="14"/>
                        <a:pt x="8" y="14"/>
                      </a:cubicBezTo>
                      <a:cubicBezTo>
                        <a:pt x="7" y="13"/>
                        <a:pt x="7" y="14"/>
                        <a:pt x="7" y="13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6" y="12"/>
                        <a:pt x="6" y="13"/>
                        <a:pt x="6" y="12"/>
                      </a:cubicBezTo>
                      <a:cubicBezTo>
                        <a:pt x="6" y="12"/>
                        <a:pt x="5" y="11"/>
                        <a:pt x="5" y="11"/>
                      </a:cubicBezTo>
                      <a:cubicBezTo>
                        <a:pt x="5" y="10"/>
                        <a:pt x="6" y="10"/>
                        <a:pt x="6" y="9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6" y="9"/>
                        <a:pt x="6" y="8"/>
                        <a:pt x="7" y="8"/>
                      </a:cubicBezTo>
                      <a:cubicBezTo>
                        <a:pt x="7" y="8"/>
                        <a:pt x="7" y="7"/>
                        <a:pt x="8" y="7"/>
                      </a:cubicBezTo>
                      <a:cubicBezTo>
                        <a:pt x="8" y="7"/>
                        <a:pt x="8" y="7"/>
                        <a:pt x="9" y="7"/>
                      </a:cubicBezTo>
                      <a:cubicBezTo>
                        <a:pt x="9" y="7"/>
                        <a:pt x="10" y="7"/>
                        <a:pt x="10" y="7"/>
                      </a:cubicBezTo>
                      <a:cubicBezTo>
                        <a:pt x="11" y="7"/>
                        <a:pt x="12" y="7"/>
                        <a:pt x="12" y="7"/>
                      </a:cubicBezTo>
                      <a:cubicBezTo>
                        <a:pt x="13" y="7"/>
                        <a:pt x="13" y="7"/>
                        <a:pt x="14" y="7"/>
                      </a:cubicBezTo>
                      <a:cubicBezTo>
                        <a:pt x="14" y="7"/>
                        <a:pt x="15" y="7"/>
                        <a:pt x="16" y="7"/>
                      </a:cubicBezTo>
                      <a:cubicBezTo>
                        <a:pt x="16" y="7"/>
                        <a:pt x="17" y="7"/>
                        <a:pt x="18" y="7"/>
                      </a:cubicBezTo>
                      <a:cubicBezTo>
                        <a:pt x="18" y="7"/>
                        <a:pt x="18" y="7"/>
                        <a:pt x="19" y="7"/>
                      </a:cubicBezTo>
                      <a:cubicBezTo>
                        <a:pt x="20" y="7"/>
                        <a:pt x="20" y="7"/>
                        <a:pt x="20" y="7"/>
                      </a:cubicBezTo>
                      <a:cubicBezTo>
                        <a:pt x="21" y="7"/>
                        <a:pt x="21" y="7"/>
                        <a:pt x="21" y="7"/>
                      </a:cubicBezTo>
                      <a:cubicBezTo>
                        <a:pt x="22" y="8"/>
                        <a:pt x="22" y="8"/>
                        <a:pt x="23" y="8"/>
                      </a:cubicBezTo>
                      <a:cubicBezTo>
                        <a:pt x="23" y="8"/>
                        <a:pt x="23" y="8"/>
                        <a:pt x="24" y="7"/>
                      </a:cubicBezTo>
                      <a:cubicBezTo>
                        <a:pt x="24" y="7"/>
                        <a:pt x="24" y="7"/>
                        <a:pt x="25" y="7"/>
                      </a:cubicBezTo>
                      <a:cubicBezTo>
                        <a:pt x="25" y="7"/>
                        <a:pt x="25" y="7"/>
                        <a:pt x="26" y="6"/>
                      </a:cubicBezTo>
                      <a:cubicBezTo>
                        <a:pt x="26" y="6"/>
                        <a:pt x="26" y="6"/>
                        <a:pt x="26" y="6"/>
                      </a:cubicBezTo>
                      <a:cubicBezTo>
                        <a:pt x="27" y="5"/>
                        <a:pt x="27" y="5"/>
                        <a:pt x="27" y="5"/>
                      </a:cubicBezTo>
                      <a:cubicBezTo>
                        <a:pt x="28" y="4"/>
                        <a:pt x="28" y="4"/>
                        <a:pt x="28" y="4"/>
                      </a:cubicBezTo>
                      <a:cubicBezTo>
                        <a:pt x="28" y="3"/>
                        <a:pt x="28" y="3"/>
                        <a:pt x="29" y="3"/>
                      </a:cubicBezTo>
                      <a:cubicBezTo>
                        <a:pt x="29" y="2"/>
                        <a:pt x="29" y="2"/>
                        <a:pt x="29" y="1"/>
                      </a:cubicBezTo>
                      <a:cubicBezTo>
                        <a:pt x="30" y="1"/>
                        <a:pt x="29" y="1"/>
                        <a:pt x="29" y="1"/>
                      </a:cubicBezTo>
                      <a:cubicBezTo>
                        <a:pt x="29" y="0"/>
                        <a:pt x="28" y="1"/>
                        <a:pt x="28" y="1"/>
                      </a:cubicBezTo>
                      <a:cubicBezTo>
                        <a:pt x="28" y="1"/>
                        <a:pt x="28" y="2"/>
                        <a:pt x="27" y="2"/>
                      </a:cubicBezTo>
                      <a:cubicBezTo>
                        <a:pt x="27" y="2"/>
                        <a:pt x="27" y="2"/>
                        <a:pt x="27" y="2"/>
                      </a:cubicBezTo>
                      <a:cubicBezTo>
                        <a:pt x="26" y="2"/>
                        <a:pt x="27" y="2"/>
                        <a:pt x="27" y="3"/>
                      </a:cubicBezTo>
                      <a:cubicBezTo>
                        <a:pt x="27" y="3"/>
                        <a:pt x="26" y="3"/>
                        <a:pt x="26" y="3"/>
                      </a:cubicBezTo>
                      <a:cubicBezTo>
                        <a:pt x="26" y="3"/>
                        <a:pt x="26" y="4"/>
                        <a:pt x="25" y="4"/>
                      </a:cubicBezTo>
                      <a:cubicBezTo>
                        <a:pt x="25" y="4"/>
                        <a:pt x="25" y="4"/>
                        <a:pt x="24" y="4"/>
                      </a:cubicBezTo>
                      <a:cubicBezTo>
                        <a:pt x="24" y="4"/>
                        <a:pt x="24" y="4"/>
                        <a:pt x="24" y="5"/>
                      </a:cubicBezTo>
                      <a:cubicBezTo>
                        <a:pt x="24" y="5"/>
                        <a:pt x="24" y="5"/>
                        <a:pt x="23" y="5"/>
                      </a:cubicBezTo>
                      <a:cubicBezTo>
                        <a:pt x="23" y="5"/>
                        <a:pt x="23" y="5"/>
                        <a:pt x="23" y="5"/>
                      </a:cubicBezTo>
                      <a:cubicBezTo>
                        <a:pt x="22" y="5"/>
                        <a:pt x="22" y="5"/>
                        <a:pt x="21" y="5"/>
                      </a:cubicBezTo>
                      <a:cubicBezTo>
                        <a:pt x="21" y="5"/>
                        <a:pt x="21" y="5"/>
                        <a:pt x="21" y="5"/>
                      </a:cubicBezTo>
                      <a:cubicBezTo>
                        <a:pt x="21" y="5"/>
                        <a:pt x="20" y="5"/>
                        <a:pt x="20" y="5"/>
                      </a:cubicBezTo>
                      <a:cubicBezTo>
                        <a:pt x="19" y="5"/>
                        <a:pt x="20" y="5"/>
                        <a:pt x="19" y="5"/>
                      </a:cubicBezTo>
                      <a:cubicBezTo>
                        <a:pt x="19" y="5"/>
                        <a:pt x="19" y="5"/>
                        <a:pt x="19" y="5"/>
                      </a:cubicBezTo>
                      <a:cubicBezTo>
                        <a:pt x="18" y="5"/>
                        <a:pt x="18" y="5"/>
                        <a:pt x="18" y="5"/>
                      </a:cubicBezTo>
                      <a:cubicBezTo>
                        <a:pt x="17" y="5"/>
                        <a:pt x="17" y="5"/>
                        <a:pt x="17" y="5"/>
                      </a:cubicBezTo>
                      <a:cubicBezTo>
                        <a:pt x="16" y="4"/>
                        <a:pt x="16" y="4"/>
                        <a:pt x="16" y="4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3" y="5"/>
                        <a:pt x="13" y="4"/>
                        <a:pt x="13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1" y="3"/>
                        <a:pt x="11" y="3"/>
                        <a:pt x="11" y="3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0" y="3"/>
                        <a:pt x="10" y="3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9" y="5"/>
                        <a:pt x="9" y="5"/>
                        <a:pt x="8" y="5"/>
                      </a:cubicBezTo>
                      <a:cubicBezTo>
                        <a:pt x="8" y="5"/>
                        <a:pt x="8" y="5"/>
                        <a:pt x="8" y="6"/>
                      </a:cubicBezTo>
                      <a:cubicBezTo>
                        <a:pt x="7" y="6"/>
                        <a:pt x="7" y="5"/>
                        <a:pt x="7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5" y="6"/>
                        <a:pt x="5" y="6"/>
                        <a:pt x="5" y="7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4" y="7"/>
                        <a:pt x="4" y="8"/>
                        <a:pt x="4" y="8"/>
                      </a:cubicBezTo>
                      <a:cubicBezTo>
                        <a:pt x="4" y="8"/>
                        <a:pt x="4" y="8"/>
                        <a:pt x="4" y="9"/>
                      </a:cubicBezTo>
                      <a:cubicBezTo>
                        <a:pt x="4" y="9"/>
                        <a:pt x="4" y="9"/>
                        <a:pt x="4" y="10"/>
                      </a:cubicBez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5" y="10"/>
                        <a:pt x="5" y="12"/>
                        <a:pt x="5" y="12"/>
                      </a:cubicBezTo>
                      <a:cubicBezTo>
                        <a:pt x="5" y="12"/>
                        <a:pt x="5" y="13"/>
                        <a:pt x="5" y="13"/>
                      </a:cubicBezTo>
                      <a:cubicBezTo>
                        <a:pt x="5" y="13"/>
                        <a:pt x="4" y="13"/>
                        <a:pt x="4" y="13"/>
                      </a:cubicBezTo>
                      <a:cubicBezTo>
                        <a:pt x="4" y="13"/>
                        <a:pt x="4" y="13"/>
                        <a:pt x="3" y="13"/>
                      </a:cubicBezTo>
                      <a:cubicBezTo>
                        <a:pt x="3" y="13"/>
                        <a:pt x="3" y="13"/>
                        <a:pt x="3" y="14"/>
                      </a:cubicBezTo>
                      <a:cubicBezTo>
                        <a:pt x="3" y="14"/>
                        <a:pt x="3" y="14"/>
                        <a:pt x="2" y="15"/>
                      </a:cubicBezTo>
                      <a:cubicBezTo>
                        <a:pt x="2" y="15"/>
                        <a:pt x="2" y="15"/>
                        <a:pt x="2" y="16"/>
                      </a:cubicBezTo>
                      <a:cubicBezTo>
                        <a:pt x="2" y="16"/>
                        <a:pt x="2" y="17"/>
                        <a:pt x="2" y="17"/>
                      </a:cubicBezTo>
                      <a:cubicBezTo>
                        <a:pt x="3" y="18"/>
                        <a:pt x="3" y="18"/>
                        <a:pt x="2" y="19"/>
                      </a:cubicBezTo>
                      <a:cubicBezTo>
                        <a:pt x="2" y="19"/>
                        <a:pt x="2" y="19"/>
                        <a:pt x="2" y="19"/>
                      </a:cubicBezTo>
                      <a:cubicBezTo>
                        <a:pt x="1" y="20"/>
                        <a:pt x="2" y="20"/>
                        <a:pt x="1" y="20"/>
                      </a:cubicBezTo>
                      <a:cubicBezTo>
                        <a:pt x="1" y="21"/>
                        <a:pt x="1" y="21"/>
                        <a:pt x="0" y="21"/>
                      </a:cubicBezTo>
                      <a:cubicBezTo>
                        <a:pt x="0" y="21"/>
                        <a:pt x="0" y="22"/>
                        <a:pt x="0" y="22"/>
                      </a:cubicBezTo>
                      <a:cubicBezTo>
                        <a:pt x="0" y="23"/>
                        <a:pt x="0" y="22"/>
                        <a:pt x="1" y="23"/>
                      </a:cubicBezTo>
                      <a:cubicBezTo>
                        <a:pt x="1" y="23"/>
                        <a:pt x="1" y="24"/>
                        <a:pt x="0" y="24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25"/>
                        <a:pt x="0" y="25"/>
                        <a:pt x="1" y="25"/>
                      </a:cubicBezTo>
                      <a:cubicBezTo>
                        <a:pt x="1" y="25"/>
                        <a:pt x="1" y="26"/>
                        <a:pt x="1" y="26"/>
                      </a:cubicBezTo>
                      <a:cubicBezTo>
                        <a:pt x="2" y="26"/>
                        <a:pt x="2" y="26"/>
                        <a:pt x="3" y="26"/>
                      </a:cubicBezTo>
                      <a:cubicBezTo>
                        <a:pt x="3" y="26"/>
                        <a:pt x="3" y="26"/>
                        <a:pt x="3" y="26"/>
                      </a:cubicBezTo>
                      <a:cubicBezTo>
                        <a:pt x="4" y="27"/>
                        <a:pt x="3" y="27"/>
                        <a:pt x="3" y="27"/>
                      </a:cubicBezTo>
                      <a:cubicBezTo>
                        <a:pt x="3" y="28"/>
                        <a:pt x="3" y="28"/>
                        <a:pt x="4" y="28"/>
                      </a:cubicBezTo>
                      <a:cubicBezTo>
                        <a:pt x="4" y="28"/>
                        <a:pt x="4" y="28"/>
                        <a:pt x="4" y="29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9"/>
                        <a:pt x="4" y="29"/>
                        <a:pt x="4" y="30"/>
                      </a:cubicBezTo>
                      <a:cubicBezTo>
                        <a:pt x="4" y="30"/>
                        <a:pt x="4" y="30"/>
                        <a:pt x="4" y="31"/>
                      </a:cubicBezTo>
                      <a:cubicBezTo>
                        <a:pt x="4" y="31"/>
                        <a:pt x="4" y="31"/>
                        <a:pt x="4" y="31"/>
                      </a:cubicBezTo>
                      <a:cubicBezTo>
                        <a:pt x="4" y="32"/>
                        <a:pt x="4" y="32"/>
                        <a:pt x="3" y="32"/>
                      </a:cubicBezTo>
                      <a:cubicBezTo>
                        <a:pt x="3" y="33"/>
                        <a:pt x="3" y="33"/>
                        <a:pt x="4" y="33"/>
                      </a:cubicBezTo>
                      <a:cubicBezTo>
                        <a:pt x="4" y="34"/>
                        <a:pt x="4" y="34"/>
                        <a:pt x="3" y="34"/>
                      </a:cubicBezTo>
                      <a:cubicBezTo>
                        <a:pt x="3" y="35"/>
                        <a:pt x="4" y="35"/>
                        <a:pt x="4" y="35"/>
                      </a:cubicBezTo>
                      <a:cubicBezTo>
                        <a:pt x="4" y="35"/>
                        <a:pt x="4" y="35"/>
                        <a:pt x="4" y="36"/>
                      </a:cubicBezTo>
                      <a:cubicBezTo>
                        <a:pt x="4" y="36"/>
                        <a:pt x="4" y="36"/>
                        <a:pt x="5" y="35"/>
                      </a:cubicBezTo>
                      <a:cubicBezTo>
                        <a:pt x="5" y="35"/>
                        <a:pt x="5" y="36"/>
                        <a:pt x="5" y="36"/>
                      </a:cubicBezTo>
                      <a:cubicBezTo>
                        <a:pt x="6" y="36"/>
                        <a:pt x="6" y="36"/>
                        <a:pt x="6" y="36"/>
                      </a:cubicBezTo>
                      <a:cubicBezTo>
                        <a:pt x="6" y="36"/>
                        <a:pt x="7" y="36"/>
                        <a:pt x="7" y="35"/>
                      </a:cubicBezTo>
                      <a:cubicBezTo>
                        <a:pt x="7" y="35"/>
                        <a:pt x="7" y="35"/>
                        <a:pt x="8" y="35"/>
                      </a:cubicBezTo>
                      <a:cubicBezTo>
                        <a:pt x="8" y="36"/>
                        <a:pt x="8" y="36"/>
                        <a:pt x="8" y="35"/>
                      </a:cubicBezTo>
                      <a:cubicBezTo>
                        <a:pt x="8" y="35"/>
                        <a:pt x="8" y="35"/>
                        <a:pt x="8" y="34"/>
                      </a:cubicBezTo>
                      <a:cubicBezTo>
                        <a:pt x="8" y="34"/>
                        <a:pt x="8" y="34"/>
                        <a:pt x="7" y="34"/>
                      </a:cubicBezTo>
                      <a:cubicBezTo>
                        <a:pt x="7" y="33"/>
                        <a:pt x="7" y="33"/>
                        <a:pt x="7" y="33"/>
                      </a:cubicBezTo>
                      <a:cubicBezTo>
                        <a:pt x="8" y="33"/>
                        <a:pt x="8" y="33"/>
                        <a:pt x="8" y="32"/>
                      </a:cubicBezTo>
                      <a:cubicBezTo>
                        <a:pt x="8" y="32"/>
                        <a:pt x="8" y="32"/>
                        <a:pt x="8" y="32"/>
                      </a:cubicBezTo>
                      <a:cubicBezTo>
                        <a:pt x="8" y="31"/>
                        <a:pt x="8" y="31"/>
                        <a:pt x="8" y="30"/>
                      </a:cubicBezTo>
                      <a:cubicBezTo>
                        <a:pt x="8" y="30"/>
                        <a:pt x="8" y="29"/>
                        <a:pt x="8" y="29"/>
                      </a:cubicBezTo>
                      <a:cubicBezTo>
                        <a:pt x="8" y="28"/>
                        <a:pt x="8" y="28"/>
                        <a:pt x="8" y="27"/>
                      </a:cubicBezTo>
                      <a:cubicBezTo>
                        <a:pt x="8" y="27"/>
                        <a:pt x="8" y="26"/>
                        <a:pt x="8" y="26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4"/>
                        <a:pt x="8" y="24"/>
                        <a:pt x="7" y="24"/>
                      </a:cubicBezTo>
                      <a:cubicBezTo>
                        <a:pt x="7" y="23"/>
                        <a:pt x="7" y="23"/>
                        <a:pt x="8" y="23"/>
                      </a:cubicBezTo>
                      <a:cubicBezTo>
                        <a:pt x="8" y="23"/>
                        <a:pt x="8" y="23"/>
                        <a:pt x="8" y="22"/>
                      </a:cubicBezTo>
                      <a:cubicBezTo>
                        <a:pt x="8" y="22"/>
                        <a:pt x="9" y="22"/>
                        <a:pt x="9" y="22"/>
                      </a:cubicBezTo>
                      <a:cubicBezTo>
                        <a:pt x="10" y="22"/>
                        <a:pt x="10" y="22"/>
                        <a:pt x="10" y="22"/>
                      </a:cubicBezTo>
                      <a:cubicBezTo>
                        <a:pt x="11" y="22"/>
                        <a:pt x="11" y="23"/>
                        <a:pt x="11" y="23"/>
                      </a:cubicBezTo>
                      <a:cubicBezTo>
                        <a:pt x="11" y="23"/>
                        <a:pt x="11" y="23"/>
                        <a:pt x="11" y="24"/>
                      </a:cubicBezTo>
                      <a:cubicBezTo>
                        <a:pt x="11" y="24"/>
                        <a:pt x="11" y="24"/>
                        <a:pt x="11" y="25"/>
                      </a:cubicBezTo>
                      <a:cubicBezTo>
                        <a:pt x="10" y="25"/>
                        <a:pt x="10" y="25"/>
                        <a:pt x="10" y="25"/>
                      </a:cubicBezTo>
                      <a:cubicBezTo>
                        <a:pt x="10" y="26"/>
                        <a:pt x="10" y="26"/>
                        <a:pt x="10" y="26"/>
                      </a:cubicBezTo>
                      <a:cubicBezTo>
                        <a:pt x="10" y="26"/>
                        <a:pt x="11" y="26"/>
                        <a:pt x="11" y="27"/>
                      </a:cubicBez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12" y="28"/>
                        <a:pt x="12" y="28"/>
                        <a:pt x="12" y="28"/>
                      </a:cubicBezTo>
                      <a:cubicBezTo>
                        <a:pt x="13" y="28"/>
                        <a:pt x="13" y="28"/>
                        <a:pt x="14" y="28"/>
                      </a:cubicBezTo>
                      <a:cubicBezTo>
                        <a:pt x="14" y="29"/>
                        <a:pt x="14" y="29"/>
                        <a:pt x="13" y="29"/>
                      </a:cubicBezTo>
                      <a:cubicBezTo>
                        <a:pt x="13" y="29"/>
                        <a:pt x="13" y="29"/>
                        <a:pt x="13" y="30"/>
                      </a:cubicBezTo>
                      <a:cubicBezTo>
                        <a:pt x="13" y="30"/>
                        <a:pt x="13" y="30"/>
                        <a:pt x="13" y="31"/>
                      </a:cubicBezTo>
                      <a:cubicBezTo>
                        <a:pt x="13" y="31"/>
                        <a:pt x="13" y="31"/>
                        <a:pt x="13" y="31"/>
                      </a:cubicBezTo>
                      <a:cubicBezTo>
                        <a:pt x="13" y="31"/>
                        <a:pt x="14" y="32"/>
                        <a:pt x="14" y="32"/>
                      </a:cubicBezTo>
                      <a:cubicBezTo>
                        <a:pt x="14" y="32"/>
                        <a:pt x="15" y="32"/>
                        <a:pt x="15" y="32"/>
                      </a:cubicBezTo>
                      <a:cubicBezTo>
                        <a:pt x="15" y="32"/>
                        <a:pt x="16" y="32"/>
                        <a:pt x="16" y="32"/>
                      </a:cubicBezTo>
                      <a:cubicBezTo>
                        <a:pt x="16" y="32"/>
                        <a:pt x="16" y="32"/>
                        <a:pt x="16" y="31"/>
                      </a:cubicBezTo>
                      <a:cubicBezTo>
                        <a:pt x="16" y="31"/>
                        <a:pt x="16" y="31"/>
                        <a:pt x="16" y="31"/>
                      </a:cubicBezTo>
                      <a:cubicBezTo>
                        <a:pt x="16" y="31"/>
                        <a:pt x="16" y="31"/>
                        <a:pt x="16" y="30"/>
                      </a:cubicBezTo>
                      <a:cubicBezTo>
                        <a:pt x="16" y="30"/>
                        <a:pt x="16" y="30"/>
                        <a:pt x="16" y="30"/>
                      </a:cubicBezTo>
                      <a:cubicBezTo>
                        <a:pt x="16" y="30"/>
                        <a:pt x="17" y="30"/>
                        <a:pt x="17" y="30"/>
                      </a:cubicBezTo>
                      <a:cubicBezTo>
                        <a:pt x="18" y="30"/>
                        <a:pt x="18" y="30"/>
                        <a:pt x="18" y="30"/>
                      </a:cubicBezTo>
                      <a:moveTo>
                        <a:pt x="39" y="12"/>
                      </a:moveTo>
                      <a:cubicBezTo>
                        <a:pt x="40" y="12"/>
                        <a:pt x="39" y="11"/>
                        <a:pt x="39" y="11"/>
                      </a:cubicBezTo>
                      <a:cubicBezTo>
                        <a:pt x="39" y="12"/>
                        <a:pt x="39" y="12"/>
                        <a:pt x="39" y="12"/>
                      </a:cubicBezTo>
                      <a:cubicBezTo>
                        <a:pt x="39" y="12"/>
                        <a:pt x="39" y="12"/>
                        <a:pt x="39" y="12"/>
                      </a:cubicBezTo>
                      <a:moveTo>
                        <a:pt x="40" y="7"/>
                      </a:moveTo>
                      <a:cubicBezTo>
                        <a:pt x="40" y="7"/>
                        <a:pt x="40" y="7"/>
                        <a:pt x="40" y="7"/>
                      </a:cubicBezTo>
                      <a:cubicBezTo>
                        <a:pt x="40" y="7"/>
                        <a:pt x="40" y="6"/>
                        <a:pt x="40" y="6"/>
                      </a:cubicBezTo>
                      <a:cubicBezTo>
                        <a:pt x="40" y="7"/>
                        <a:pt x="40" y="7"/>
                        <a:pt x="40" y="7"/>
                      </a:cubicBezTo>
                      <a:cubicBezTo>
                        <a:pt x="39" y="7"/>
                        <a:pt x="39" y="7"/>
                        <a:pt x="40" y="7"/>
                      </a:cubicBezTo>
                      <a:moveTo>
                        <a:pt x="40" y="5"/>
                      </a:moveTo>
                      <a:cubicBezTo>
                        <a:pt x="40" y="5"/>
                        <a:pt x="40" y="5"/>
                        <a:pt x="40" y="5"/>
                      </a:cubicBezTo>
                      <a:cubicBezTo>
                        <a:pt x="40" y="4"/>
                        <a:pt x="40" y="5"/>
                        <a:pt x="40" y="4"/>
                      </a:cubicBezTo>
                      <a:cubicBezTo>
                        <a:pt x="40" y="4"/>
                        <a:pt x="39" y="4"/>
                        <a:pt x="39" y="4"/>
                      </a:cubicBezTo>
                      <a:cubicBezTo>
                        <a:pt x="39" y="5"/>
                        <a:pt x="39" y="5"/>
                        <a:pt x="40" y="5"/>
                      </a:cubicBezTo>
                      <a:moveTo>
                        <a:pt x="39" y="10"/>
                      </a:moveTo>
                      <a:cubicBezTo>
                        <a:pt x="39" y="10"/>
                        <a:pt x="39" y="10"/>
                        <a:pt x="39" y="10"/>
                      </a:cubicBezTo>
                      <a:cubicBezTo>
                        <a:pt x="39" y="10"/>
                        <a:pt x="39" y="10"/>
                        <a:pt x="39" y="10"/>
                      </a:cubicBezTo>
                      <a:cubicBezTo>
                        <a:pt x="39" y="10"/>
                        <a:pt x="39" y="10"/>
                        <a:pt x="39" y="10"/>
                      </a:cubicBezTo>
                      <a:moveTo>
                        <a:pt x="34" y="19"/>
                      </a:moveTo>
                      <a:cubicBezTo>
                        <a:pt x="34" y="20"/>
                        <a:pt x="34" y="20"/>
                        <a:pt x="34" y="19"/>
                      </a:cubicBezTo>
                      <a:cubicBezTo>
                        <a:pt x="34" y="19"/>
                        <a:pt x="34" y="19"/>
                        <a:pt x="34" y="19"/>
                      </a:cubicBezTo>
                      <a:cubicBezTo>
                        <a:pt x="34" y="18"/>
                        <a:pt x="33" y="18"/>
                        <a:pt x="33" y="18"/>
                      </a:cubicBezTo>
                      <a:cubicBezTo>
                        <a:pt x="33" y="18"/>
                        <a:pt x="33" y="18"/>
                        <a:pt x="33" y="19"/>
                      </a:cubicBezTo>
                      <a:cubicBezTo>
                        <a:pt x="33" y="19"/>
                        <a:pt x="33" y="19"/>
                        <a:pt x="34" y="19"/>
                      </a:cubicBezTo>
                      <a:moveTo>
                        <a:pt x="39" y="25"/>
                      </a:moveTo>
                      <a:cubicBezTo>
                        <a:pt x="40" y="25"/>
                        <a:pt x="40" y="25"/>
                        <a:pt x="40" y="25"/>
                      </a:cubicBezTo>
                      <a:cubicBezTo>
                        <a:pt x="40" y="24"/>
                        <a:pt x="40" y="24"/>
                        <a:pt x="40" y="24"/>
                      </a:cubicBezTo>
                      <a:cubicBezTo>
                        <a:pt x="40" y="24"/>
                        <a:pt x="40" y="24"/>
                        <a:pt x="39" y="24"/>
                      </a:cubicBezTo>
                      <a:cubicBezTo>
                        <a:pt x="39" y="24"/>
                        <a:pt x="39" y="24"/>
                        <a:pt x="38" y="23"/>
                      </a:cubicBezTo>
                      <a:cubicBezTo>
                        <a:pt x="38" y="23"/>
                        <a:pt x="38" y="23"/>
                        <a:pt x="37" y="23"/>
                      </a:cubicBezTo>
                      <a:cubicBezTo>
                        <a:pt x="37" y="23"/>
                        <a:pt x="36" y="23"/>
                        <a:pt x="36" y="23"/>
                      </a:cubicBezTo>
                      <a:cubicBezTo>
                        <a:pt x="36" y="23"/>
                        <a:pt x="35" y="23"/>
                        <a:pt x="35" y="23"/>
                      </a:cubicBezTo>
                      <a:cubicBezTo>
                        <a:pt x="34" y="23"/>
                        <a:pt x="34" y="23"/>
                        <a:pt x="34" y="24"/>
                      </a:cubicBezTo>
                      <a:cubicBezTo>
                        <a:pt x="34" y="24"/>
                        <a:pt x="34" y="24"/>
                        <a:pt x="34" y="25"/>
                      </a:cubicBezTo>
                      <a:cubicBezTo>
                        <a:pt x="34" y="25"/>
                        <a:pt x="35" y="25"/>
                        <a:pt x="35" y="25"/>
                      </a:cubicBezTo>
                      <a:cubicBezTo>
                        <a:pt x="36" y="25"/>
                        <a:pt x="36" y="25"/>
                        <a:pt x="36" y="26"/>
                      </a:cubicBezTo>
                      <a:cubicBezTo>
                        <a:pt x="36" y="26"/>
                        <a:pt x="37" y="26"/>
                        <a:pt x="37" y="26"/>
                      </a:cubicBezTo>
                      <a:cubicBezTo>
                        <a:pt x="38" y="26"/>
                        <a:pt x="38" y="26"/>
                        <a:pt x="38" y="26"/>
                      </a:cubicBezTo>
                      <a:cubicBezTo>
                        <a:pt x="38" y="25"/>
                        <a:pt x="39" y="26"/>
                        <a:pt x="39" y="25"/>
                      </a:cubicBezTo>
                      <a:moveTo>
                        <a:pt x="33" y="17"/>
                      </a:moveTo>
                      <a:cubicBezTo>
                        <a:pt x="33" y="17"/>
                        <a:pt x="33" y="17"/>
                        <a:pt x="33" y="17"/>
                      </a:cubicBezTo>
                      <a:cubicBezTo>
                        <a:pt x="33" y="17"/>
                        <a:pt x="32" y="17"/>
                        <a:pt x="32" y="17"/>
                      </a:cubicBezTo>
                      <a:cubicBezTo>
                        <a:pt x="32" y="17"/>
                        <a:pt x="32" y="17"/>
                        <a:pt x="31" y="17"/>
                      </a:cubicBezTo>
                      <a:cubicBezTo>
                        <a:pt x="31" y="17"/>
                        <a:pt x="31" y="17"/>
                        <a:pt x="31" y="18"/>
                      </a:cubicBezTo>
                      <a:cubicBezTo>
                        <a:pt x="31" y="18"/>
                        <a:pt x="31" y="18"/>
                        <a:pt x="31" y="18"/>
                      </a:cubicBezTo>
                      <a:cubicBezTo>
                        <a:pt x="32" y="18"/>
                        <a:pt x="32" y="18"/>
                        <a:pt x="32" y="17"/>
                      </a:cubicBezTo>
                      <a:cubicBezTo>
                        <a:pt x="32" y="17"/>
                        <a:pt x="33" y="17"/>
                        <a:pt x="33" y="17"/>
                      </a:cubicBezTo>
                      <a:moveTo>
                        <a:pt x="30" y="17"/>
                      </a:moveTo>
                      <a:cubicBezTo>
                        <a:pt x="30" y="17"/>
                        <a:pt x="30" y="17"/>
                        <a:pt x="30" y="17"/>
                      </a:cubicBezTo>
                      <a:cubicBezTo>
                        <a:pt x="29" y="17"/>
                        <a:pt x="29" y="17"/>
                        <a:pt x="29" y="17"/>
                      </a:cubicBezTo>
                      <a:cubicBezTo>
                        <a:pt x="29" y="17"/>
                        <a:pt x="28" y="17"/>
                        <a:pt x="28" y="17"/>
                      </a:cubicBezTo>
                      <a:cubicBezTo>
                        <a:pt x="27" y="17"/>
                        <a:pt x="27" y="17"/>
                        <a:pt x="26" y="17"/>
                      </a:cubicBezTo>
                      <a:cubicBezTo>
                        <a:pt x="26" y="17"/>
                        <a:pt x="26" y="17"/>
                        <a:pt x="26" y="18"/>
                      </a:cubicBezTo>
                      <a:cubicBezTo>
                        <a:pt x="26" y="18"/>
                        <a:pt x="26" y="18"/>
                        <a:pt x="27" y="18"/>
                      </a:cubicBezTo>
                      <a:cubicBezTo>
                        <a:pt x="27" y="18"/>
                        <a:pt x="27" y="18"/>
                        <a:pt x="28" y="18"/>
                      </a:cubicBezTo>
                      <a:cubicBezTo>
                        <a:pt x="28" y="18"/>
                        <a:pt x="28" y="18"/>
                        <a:pt x="29" y="18"/>
                      </a:cubicBezTo>
                      <a:cubicBezTo>
                        <a:pt x="29" y="18"/>
                        <a:pt x="29" y="18"/>
                        <a:pt x="29" y="18"/>
                      </a:cubicBezTo>
                      <a:cubicBezTo>
                        <a:pt x="30" y="17"/>
                        <a:pt x="30" y="18"/>
                        <a:pt x="30" y="17"/>
                      </a:cubicBezTo>
                      <a:moveTo>
                        <a:pt x="42" y="12"/>
                      </a:moveTo>
                      <a:cubicBezTo>
                        <a:pt x="41" y="11"/>
                        <a:pt x="41" y="11"/>
                        <a:pt x="41" y="11"/>
                      </a:cubicBezTo>
                      <a:cubicBezTo>
                        <a:pt x="41" y="11"/>
                        <a:pt x="41" y="10"/>
                        <a:pt x="41" y="10"/>
                      </a:cubicBezTo>
                      <a:cubicBezTo>
                        <a:pt x="41" y="10"/>
                        <a:pt x="40" y="10"/>
                        <a:pt x="40" y="10"/>
                      </a:cubicBezTo>
                      <a:cubicBezTo>
                        <a:pt x="40" y="10"/>
                        <a:pt x="40" y="10"/>
                        <a:pt x="40" y="10"/>
                      </a:cubicBezTo>
                      <a:cubicBezTo>
                        <a:pt x="40" y="11"/>
                        <a:pt x="40" y="11"/>
                        <a:pt x="40" y="11"/>
                      </a:cubicBezTo>
                      <a:cubicBezTo>
                        <a:pt x="40" y="11"/>
                        <a:pt x="40" y="11"/>
                        <a:pt x="40" y="11"/>
                      </a:cubicBezTo>
                      <a:cubicBezTo>
                        <a:pt x="40" y="12"/>
                        <a:pt x="40" y="12"/>
                        <a:pt x="41" y="12"/>
                      </a:cubicBezTo>
                      <a:cubicBezTo>
                        <a:pt x="41" y="12"/>
                        <a:pt x="41" y="12"/>
                        <a:pt x="41" y="12"/>
                      </a:cubicBezTo>
                      <a:cubicBezTo>
                        <a:pt x="41" y="12"/>
                        <a:pt x="42" y="12"/>
                        <a:pt x="42" y="12"/>
                      </a:cubicBezTo>
                      <a:moveTo>
                        <a:pt x="41" y="14"/>
                      </a:moveTo>
                      <a:cubicBezTo>
                        <a:pt x="41" y="14"/>
                        <a:pt x="40" y="14"/>
                        <a:pt x="41" y="14"/>
                      </a:cubicBezTo>
                      <a:cubicBezTo>
                        <a:pt x="41" y="14"/>
                        <a:pt x="41" y="14"/>
                        <a:pt x="41" y="14"/>
                      </a:cubicBezTo>
                      <a:cubicBezTo>
                        <a:pt x="42" y="14"/>
                        <a:pt x="42" y="14"/>
                        <a:pt x="41" y="14"/>
                      </a:cubicBezTo>
                      <a:cubicBezTo>
                        <a:pt x="41" y="14"/>
                        <a:pt x="41" y="14"/>
                        <a:pt x="41" y="14"/>
                      </a:cubicBezTo>
                      <a:moveTo>
                        <a:pt x="21" y="15"/>
                      </a:moveTo>
                      <a:cubicBezTo>
                        <a:pt x="22" y="15"/>
                        <a:pt x="22" y="15"/>
                        <a:pt x="22" y="15"/>
                      </a:cubicBezTo>
                      <a:cubicBezTo>
                        <a:pt x="21" y="15"/>
                        <a:pt x="21" y="15"/>
                        <a:pt x="21" y="15"/>
                      </a:cubicBezTo>
                      <a:cubicBezTo>
                        <a:pt x="20" y="15"/>
                        <a:pt x="20" y="16"/>
                        <a:pt x="20" y="16"/>
                      </a:cubicBezTo>
                      <a:cubicBezTo>
                        <a:pt x="20" y="16"/>
                        <a:pt x="20" y="17"/>
                        <a:pt x="20" y="17"/>
                      </a:cubicBezTo>
                      <a:cubicBezTo>
                        <a:pt x="21" y="17"/>
                        <a:pt x="21" y="17"/>
                        <a:pt x="21" y="16"/>
                      </a:cubicBezTo>
                      <a:cubicBezTo>
                        <a:pt x="21" y="16"/>
                        <a:pt x="21" y="15"/>
                        <a:pt x="21" y="15"/>
                      </a:cubicBezTo>
                      <a:moveTo>
                        <a:pt x="41" y="16"/>
                      </a:moveTo>
                      <a:cubicBezTo>
                        <a:pt x="42" y="16"/>
                        <a:pt x="42" y="16"/>
                        <a:pt x="42" y="16"/>
                      </a:cubicBezTo>
                      <a:cubicBezTo>
                        <a:pt x="43" y="16"/>
                        <a:pt x="43" y="16"/>
                        <a:pt x="43" y="16"/>
                      </a:cubicBezTo>
                      <a:cubicBezTo>
                        <a:pt x="43" y="16"/>
                        <a:pt x="43" y="16"/>
                        <a:pt x="43" y="16"/>
                      </a:cubicBezTo>
                      <a:cubicBezTo>
                        <a:pt x="43" y="15"/>
                        <a:pt x="42" y="15"/>
                        <a:pt x="42" y="15"/>
                      </a:cubicBezTo>
                      <a:cubicBezTo>
                        <a:pt x="42" y="15"/>
                        <a:pt x="42" y="15"/>
                        <a:pt x="42" y="15"/>
                      </a:cubicBezTo>
                      <a:cubicBezTo>
                        <a:pt x="42" y="15"/>
                        <a:pt x="41" y="15"/>
                        <a:pt x="41" y="15"/>
                      </a:cubicBezTo>
                      <a:cubicBezTo>
                        <a:pt x="41" y="15"/>
                        <a:pt x="40" y="15"/>
                        <a:pt x="41" y="16"/>
                      </a:cubicBezTo>
                      <a:cubicBezTo>
                        <a:pt x="41" y="16"/>
                        <a:pt x="41" y="16"/>
                        <a:pt x="41" y="16"/>
                      </a:cubicBezTo>
                      <a:moveTo>
                        <a:pt x="43" y="23"/>
                      </a:moveTo>
                      <a:cubicBezTo>
                        <a:pt x="43" y="23"/>
                        <a:pt x="43" y="24"/>
                        <a:pt x="43" y="24"/>
                      </a:cubicBezTo>
                      <a:cubicBezTo>
                        <a:pt x="43" y="24"/>
                        <a:pt x="43" y="24"/>
                        <a:pt x="43" y="25"/>
                      </a:cubicBezTo>
                      <a:cubicBezTo>
                        <a:pt x="43" y="25"/>
                        <a:pt x="43" y="24"/>
                        <a:pt x="43" y="24"/>
                      </a:cubicBezTo>
                      <a:cubicBezTo>
                        <a:pt x="43" y="24"/>
                        <a:pt x="43" y="24"/>
                        <a:pt x="44" y="24"/>
                      </a:cubicBezTo>
                      <a:cubicBezTo>
                        <a:pt x="44" y="23"/>
                        <a:pt x="44" y="23"/>
                        <a:pt x="43" y="23"/>
                      </a:cubicBezTo>
                      <a:cubicBezTo>
                        <a:pt x="43" y="23"/>
                        <a:pt x="43" y="23"/>
                        <a:pt x="43" y="23"/>
                      </a:cubicBezTo>
                      <a:moveTo>
                        <a:pt x="22" y="17"/>
                      </a:moveTo>
                      <a:cubicBezTo>
                        <a:pt x="22" y="17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7"/>
                        <a:pt x="22" y="17"/>
                        <a:pt x="22" y="17"/>
                      </a:cubicBezTo>
                      <a:moveTo>
                        <a:pt x="24" y="18"/>
                      </a:moveTo>
                      <a:cubicBezTo>
                        <a:pt x="24" y="18"/>
                        <a:pt x="24" y="18"/>
                        <a:pt x="24" y="18"/>
                      </a:cubicBezTo>
                      <a:cubicBezTo>
                        <a:pt x="24" y="18"/>
                        <a:pt x="23" y="17"/>
                        <a:pt x="23" y="18"/>
                      </a:cubicBezTo>
                      <a:cubicBezTo>
                        <a:pt x="23" y="18"/>
                        <a:pt x="23" y="18"/>
                        <a:pt x="24" y="18"/>
                      </a:cubicBezTo>
                      <a:cubicBezTo>
                        <a:pt x="24" y="18"/>
                        <a:pt x="24" y="18"/>
                        <a:pt x="24" y="18"/>
                      </a:cubicBezTo>
                      <a:moveTo>
                        <a:pt x="15" y="11"/>
                      </a:moveTo>
                      <a:cubicBezTo>
                        <a:pt x="15" y="11"/>
                        <a:pt x="15" y="10"/>
                        <a:pt x="14" y="11"/>
                      </a:cubicBezTo>
                      <a:cubicBezTo>
                        <a:pt x="14" y="11"/>
                        <a:pt x="14" y="11"/>
                        <a:pt x="14" y="11"/>
                      </a:cubicBezTo>
                      <a:cubicBezTo>
                        <a:pt x="14" y="11"/>
                        <a:pt x="13" y="11"/>
                        <a:pt x="13" y="11"/>
                      </a:cubicBezTo>
                      <a:cubicBezTo>
                        <a:pt x="13" y="11"/>
                        <a:pt x="13" y="12"/>
                        <a:pt x="13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4" y="11"/>
                        <a:pt x="14" y="12"/>
                        <a:pt x="15" y="11"/>
                      </a:cubicBezTo>
                      <a:cubicBezTo>
                        <a:pt x="15" y="11"/>
                        <a:pt x="14" y="11"/>
                        <a:pt x="15" y="11"/>
                      </a:cubicBezTo>
                      <a:moveTo>
                        <a:pt x="16" y="10"/>
                      </a:move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6" y="10"/>
                        <a:pt x="16" y="10"/>
                        <a:pt x="16" y="11"/>
                      </a:cubicBezTo>
                      <a:cubicBezTo>
                        <a:pt x="17" y="11"/>
                        <a:pt x="17" y="10"/>
                        <a:pt x="17" y="10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moveTo>
                        <a:pt x="19" y="16"/>
                      </a:moveTo>
                      <a:cubicBezTo>
                        <a:pt x="19" y="16"/>
                        <a:pt x="19" y="16"/>
                        <a:pt x="19" y="16"/>
                      </a:cubicBezTo>
                      <a:cubicBezTo>
                        <a:pt x="20" y="16"/>
                        <a:pt x="19" y="16"/>
                        <a:pt x="20" y="15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20" y="15"/>
                        <a:pt x="21" y="15"/>
                        <a:pt x="21" y="15"/>
                      </a:cubicBezTo>
                      <a:cubicBezTo>
                        <a:pt x="20" y="14"/>
                        <a:pt x="20" y="14"/>
                        <a:pt x="19" y="15"/>
                      </a:cubicBezTo>
                      <a:cubicBezTo>
                        <a:pt x="19" y="15"/>
                        <a:pt x="19" y="15"/>
                        <a:pt x="19" y="15"/>
                      </a:cubicBezTo>
                      <a:cubicBezTo>
                        <a:pt x="19" y="16"/>
                        <a:pt x="19" y="16"/>
                        <a:pt x="19" y="16"/>
                      </a:cubicBezTo>
                      <a:moveTo>
                        <a:pt x="20" y="17"/>
                      </a:moveTo>
                      <a:cubicBezTo>
                        <a:pt x="20" y="18"/>
                        <a:pt x="20" y="17"/>
                        <a:pt x="20" y="18"/>
                      </a:cubicBezTo>
                      <a:cubicBezTo>
                        <a:pt x="20" y="18"/>
                        <a:pt x="21" y="18"/>
                        <a:pt x="21" y="18"/>
                      </a:cubicBezTo>
                      <a:cubicBezTo>
                        <a:pt x="21" y="18"/>
                        <a:pt x="21" y="18"/>
                        <a:pt x="20" y="17"/>
                      </a:cubicBezTo>
                      <a:cubicBezTo>
                        <a:pt x="20" y="17"/>
                        <a:pt x="20" y="17"/>
                        <a:pt x="20" y="17"/>
                      </a:cubicBezTo>
                      <a:moveTo>
                        <a:pt x="15" y="33"/>
                      </a:moveTo>
                      <a:cubicBezTo>
                        <a:pt x="15" y="33"/>
                        <a:pt x="15" y="33"/>
                        <a:pt x="15" y="33"/>
                      </a:cubicBezTo>
                      <a:cubicBezTo>
                        <a:pt x="15" y="34"/>
                        <a:pt x="15" y="34"/>
                        <a:pt x="15" y="34"/>
                      </a:cubicBezTo>
                      <a:cubicBezTo>
                        <a:pt x="15" y="34"/>
                        <a:pt x="15" y="35"/>
                        <a:pt x="15" y="34"/>
                      </a:cubicBezTo>
                      <a:cubicBezTo>
                        <a:pt x="16" y="34"/>
                        <a:pt x="15" y="34"/>
                        <a:pt x="15" y="34"/>
                      </a:cubicBezTo>
                      <a:cubicBezTo>
                        <a:pt x="15" y="33"/>
                        <a:pt x="15" y="33"/>
                        <a:pt x="15" y="33"/>
                      </a:cubicBezTo>
                      <a:moveTo>
                        <a:pt x="17" y="34"/>
                      </a:moveTo>
                      <a:cubicBezTo>
                        <a:pt x="18" y="34"/>
                        <a:pt x="18" y="34"/>
                        <a:pt x="18" y="34"/>
                      </a:cubicBezTo>
                      <a:cubicBezTo>
                        <a:pt x="18" y="34"/>
                        <a:pt x="18" y="34"/>
                        <a:pt x="18" y="33"/>
                      </a:cubicBezTo>
                      <a:cubicBezTo>
                        <a:pt x="18" y="33"/>
                        <a:pt x="18" y="33"/>
                        <a:pt x="18" y="33"/>
                      </a:cubicBezTo>
                      <a:cubicBezTo>
                        <a:pt x="19" y="32"/>
                        <a:pt x="19" y="32"/>
                        <a:pt x="19" y="32"/>
                      </a:cubicBezTo>
                      <a:cubicBezTo>
                        <a:pt x="19" y="31"/>
                        <a:pt x="19" y="31"/>
                        <a:pt x="19" y="31"/>
                      </a:cubicBezTo>
                      <a:cubicBezTo>
                        <a:pt x="18" y="31"/>
                        <a:pt x="18" y="31"/>
                        <a:pt x="18" y="31"/>
                      </a:cubicBezTo>
                      <a:cubicBezTo>
                        <a:pt x="17" y="32"/>
                        <a:pt x="17" y="32"/>
                        <a:pt x="17" y="32"/>
                      </a:cubicBezTo>
                      <a:cubicBezTo>
                        <a:pt x="17" y="32"/>
                        <a:pt x="17" y="33"/>
                        <a:pt x="17" y="33"/>
                      </a:cubicBezTo>
                      <a:cubicBezTo>
                        <a:pt x="17" y="33"/>
                        <a:pt x="17" y="33"/>
                        <a:pt x="17" y="34"/>
                      </a:cubicBezTo>
                      <a:cubicBezTo>
                        <a:pt x="17" y="34"/>
                        <a:pt x="17" y="34"/>
                        <a:pt x="17" y="34"/>
                      </a:cubicBezTo>
                      <a:moveTo>
                        <a:pt x="21" y="32"/>
                      </a:moveTo>
                      <a:cubicBezTo>
                        <a:pt x="21" y="32"/>
                        <a:pt x="21" y="32"/>
                        <a:pt x="21" y="32"/>
                      </a:cubicBezTo>
                      <a:cubicBezTo>
                        <a:pt x="21" y="31"/>
                        <a:pt x="21" y="31"/>
                        <a:pt x="21" y="31"/>
                      </a:cubicBezTo>
                      <a:cubicBezTo>
                        <a:pt x="21" y="30"/>
                        <a:pt x="20" y="30"/>
                        <a:pt x="20" y="30"/>
                      </a:cubicBezTo>
                      <a:cubicBezTo>
                        <a:pt x="20" y="30"/>
                        <a:pt x="20" y="30"/>
                        <a:pt x="20" y="31"/>
                      </a:cubicBezTo>
                      <a:cubicBezTo>
                        <a:pt x="20" y="31"/>
                        <a:pt x="20" y="31"/>
                        <a:pt x="20" y="31"/>
                      </a:cubicBezTo>
                      <a:cubicBezTo>
                        <a:pt x="20" y="32"/>
                        <a:pt x="20" y="32"/>
                        <a:pt x="19" y="32"/>
                      </a:cubicBezTo>
                      <a:cubicBezTo>
                        <a:pt x="19" y="32"/>
                        <a:pt x="19" y="33"/>
                        <a:pt x="19" y="33"/>
                      </a:cubicBezTo>
                      <a:cubicBezTo>
                        <a:pt x="19" y="33"/>
                        <a:pt x="19" y="33"/>
                        <a:pt x="19" y="34"/>
                      </a:cubicBezTo>
                      <a:cubicBezTo>
                        <a:pt x="19" y="34"/>
                        <a:pt x="19" y="34"/>
                        <a:pt x="19" y="34"/>
                      </a:cubicBezTo>
                      <a:cubicBezTo>
                        <a:pt x="19" y="34"/>
                        <a:pt x="19" y="35"/>
                        <a:pt x="19" y="35"/>
                      </a:cubicBezTo>
                      <a:cubicBezTo>
                        <a:pt x="19" y="35"/>
                        <a:pt x="19" y="35"/>
                        <a:pt x="20" y="35"/>
                      </a:cubicBezTo>
                      <a:cubicBezTo>
                        <a:pt x="20" y="35"/>
                        <a:pt x="20" y="35"/>
                        <a:pt x="20" y="35"/>
                      </a:cubicBezTo>
                      <a:cubicBezTo>
                        <a:pt x="21" y="34"/>
                        <a:pt x="21" y="34"/>
                        <a:pt x="21" y="34"/>
                      </a:cubicBezTo>
                      <a:cubicBezTo>
                        <a:pt x="21" y="34"/>
                        <a:pt x="21" y="33"/>
                        <a:pt x="21" y="33"/>
                      </a:cubicBezTo>
                      <a:cubicBezTo>
                        <a:pt x="21" y="33"/>
                        <a:pt x="20" y="33"/>
                        <a:pt x="20" y="33"/>
                      </a:cubicBezTo>
                      <a:cubicBezTo>
                        <a:pt x="20" y="32"/>
                        <a:pt x="20" y="32"/>
                        <a:pt x="20" y="32"/>
                      </a:cubicBezTo>
                      <a:cubicBezTo>
                        <a:pt x="20" y="31"/>
                        <a:pt x="20" y="31"/>
                        <a:pt x="21" y="32"/>
                      </a:cubicBezTo>
                      <a:moveTo>
                        <a:pt x="21" y="28"/>
                      </a:moveTo>
                      <a:cubicBezTo>
                        <a:pt x="21" y="28"/>
                        <a:pt x="21" y="28"/>
                        <a:pt x="20" y="28"/>
                      </a:cubicBezTo>
                      <a:cubicBezTo>
                        <a:pt x="20" y="28"/>
                        <a:pt x="20" y="28"/>
                        <a:pt x="20" y="28"/>
                      </a:cubicBezTo>
                      <a:cubicBezTo>
                        <a:pt x="21" y="29"/>
                        <a:pt x="21" y="29"/>
                        <a:pt x="21" y="29"/>
                      </a:cubicBezTo>
                      <a:cubicBezTo>
                        <a:pt x="21" y="29"/>
                        <a:pt x="21" y="29"/>
                        <a:pt x="21" y="28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115" name="Freeform 262"/>
                <p:cNvSpPr>
                  <a:spLocks noEditPoints="1"/>
                </p:cNvSpPr>
                <p:nvPr/>
              </p:nvSpPr>
              <p:spPr bwMode="auto">
                <a:xfrm>
                  <a:off x="5493" y="2443"/>
                  <a:ext cx="160" cy="66"/>
                </a:xfrm>
                <a:custGeom>
                  <a:avLst/>
                  <a:gdLst>
                    <a:gd name="T0" fmla="*/ 58 w 60"/>
                    <a:gd name="T1" fmla="*/ 19 h 25"/>
                    <a:gd name="T2" fmla="*/ 59 w 60"/>
                    <a:gd name="T3" fmla="*/ 15 h 25"/>
                    <a:gd name="T4" fmla="*/ 54 w 60"/>
                    <a:gd name="T5" fmla="*/ 18 h 25"/>
                    <a:gd name="T6" fmla="*/ 17 w 60"/>
                    <a:gd name="T7" fmla="*/ 15 h 25"/>
                    <a:gd name="T8" fmla="*/ 19 w 60"/>
                    <a:gd name="T9" fmla="*/ 16 h 25"/>
                    <a:gd name="T10" fmla="*/ 20 w 60"/>
                    <a:gd name="T11" fmla="*/ 13 h 25"/>
                    <a:gd name="T12" fmla="*/ 15 w 60"/>
                    <a:gd name="T13" fmla="*/ 13 h 25"/>
                    <a:gd name="T14" fmla="*/ 10 w 60"/>
                    <a:gd name="T15" fmla="*/ 13 h 25"/>
                    <a:gd name="T16" fmla="*/ 13 w 60"/>
                    <a:gd name="T17" fmla="*/ 15 h 25"/>
                    <a:gd name="T18" fmla="*/ 15 w 60"/>
                    <a:gd name="T19" fmla="*/ 14 h 25"/>
                    <a:gd name="T20" fmla="*/ 15 w 60"/>
                    <a:gd name="T21" fmla="*/ 16 h 25"/>
                    <a:gd name="T22" fmla="*/ 31 w 60"/>
                    <a:gd name="T23" fmla="*/ 15 h 25"/>
                    <a:gd name="T24" fmla="*/ 31 w 60"/>
                    <a:gd name="T25" fmla="*/ 13 h 25"/>
                    <a:gd name="T26" fmla="*/ 29 w 60"/>
                    <a:gd name="T27" fmla="*/ 13 h 25"/>
                    <a:gd name="T28" fmla="*/ 27 w 60"/>
                    <a:gd name="T29" fmla="*/ 12 h 25"/>
                    <a:gd name="T30" fmla="*/ 26 w 60"/>
                    <a:gd name="T31" fmla="*/ 13 h 25"/>
                    <a:gd name="T32" fmla="*/ 28 w 60"/>
                    <a:gd name="T33" fmla="*/ 15 h 25"/>
                    <a:gd name="T34" fmla="*/ 45 w 60"/>
                    <a:gd name="T35" fmla="*/ 23 h 25"/>
                    <a:gd name="T36" fmla="*/ 46 w 60"/>
                    <a:gd name="T37" fmla="*/ 14 h 25"/>
                    <a:gd name="T38" fmla="*/ 43 w 60"/>
                    <a:gd name="T39" fmla="*/ 13 h 25"/>
                    <a:gd name="T40" fmla="*/ 40 w 60"/>
                    <a:gd name="T41" fmla="*/ 13 h 25"/>
                    <a:gd name="T42" fmla="*/ 36 w 60"/>
                    <a:gd name="T43" fmla="*/ 13 h 25"/>
                    <a:gd name="T44" fmla="*/ 37 w 60"/>
                    <a:gd name="T45" fmla="*/ 15 h 25"/>
                    <a:gd name="T46" fmla="*/ 41 w 60"/>
                    <a:gd name="T47" fmla="*/ 15 h 25"/>
                    <a:gd name="T48" fmla="*/ 45 w 60"/>
                    <a:gd name="T49" fmla="*/ 15 h 25"/>
                    <a:gd name="T50" fmla="*/ 13 w 60"/>
                    <a:gd name="T51" fmla="*/ 7 h 25"/>
                    <a:gd name="T52" fmla="*/ 31 w 60"/>
                    <a:gd name="T53" fmla="*/ 12 h 25"/>
                    <a:gd name="T54" fmla="*/ 25 w 60"/>
                    <a:gd name="T55" fmla="*/ 16 h 25"/>
                    <a:gd name="T56" fmla="*/ 26 w 60"/>
                    <a:gd name="T57" fmla="*/ 15 h 25"/>
                    <a:gd name="T58" fmla="*/ 22 w 60"/>
                    <a:gd name="T59" fmla="*/ 14 h 25"/>
                    <a:gd name="T60" fmla="*/ 23 w 60"/>
                    <a:gd name="T61" fmla="*/ 16 h 25"/>
                    <a:gd name="T62" fmla="*/ 33 w 60"/>
                    <a:gd name="T63" fmla="*/ 14 h 25"/>
                    <a:gd name="T64" fmla="*/ 1 w 60"/>
                    <a:gd name="T65" fmla="*/ 2 h 25"/>
                    <a:gd name="T66" fmla="*/ 38 w 60"/>
                    <a:gd name="T67" fmla="*/ 3 h 25"/>
                    <a:gd name="T68" fmla="*/ 4 w 60"/>
                    <a:gd name="T69" fmla="*/ 7 h 25"/>
                    <a:gd name="T70" fmla="*/ 4 w 60"/>
                    <a:gd name="T71" fmla="*/ 9 h 25"/>
                    <a:gd name="T72" fmla="*/ 4 w 60"/>
                    <a:gd name="T73" fmla="*/ 7 h 25"/>
                    <a:gd name="T74" fmla="*/ 36 w 60"/>
                    <a:gd name="T75" fmla="*/ 20 h 25"/>
                    <a:gd name="T76" fmla="*/ 39 w 60"/>
                    <a:gd name="T77" fmla="*/ 21 h 25"/>
                    <a:gd name="T78" fmla="*/ 39 w 60"/>
                    <a:gd name="T79" fmla="*/ 19 h 25"/>
                    <a:gd name="T80" fmla="*/ 36 w 60"/>
                    <a:gd name="T81" fmla="*/ 18 h 25"/>
                    <a:gd name="T82" fmla="*/ 32 w 60"/>
                    <a:gd name="T83" fmla="*/ 18 h 25"/>
                    <a:gd name="T84" fmla="*/ 38 w 60"/>
                    <a:gd name="T85" fmla="*/ 1 h 25"/>
                    <a:gd name="T86" fmla="*/ 57 w 60"/>
                    <a:gd name="T87" fmla="*/ 13 h 25"/>
                    <a:gd name="T88" fmla="*/ 56 w 60"/>
                    <a:gd name="T89" fmla="*/ 12 h 25"/>
                    <a:gd name="T90" fmla="*/ 51 w 60"/>
                    <a:gd name="T91" fmla="*/ 13 h 25"/>
                    <a:gd name="T92" fmla="*/ 54 w 60"/>
                    <a:gd name="T93" fmla="*/ 12 h 25"/>
                    <a:gd name="T94" fmla="*/ 52 w 60"/>
                    <a:gd name="T95" fmla="*/ 21 h 25"/>
                    <a:gd name="T96" fmla="*/ 47 w 60"/>
                    <a:gd name="T97" fmla="*/ 14 h 25"/>
                    <a:gd name="T98" fmla="*/ 49 w 60"/>
                    <a:gd name="T99" fmla="*/ 12 h 25"/>
                    <a:gd name="T100" fmla="*/ 53 w 60"/>
                    <a:gd name="T101" fmla="*/ 12 h 25"/>
                    <a:gd name="T102" fmla="*/ 50 w 60"/>
                    <a:gd name="T103" fmla="*/ 24 h 25"/>
                    <a:gd name="T104" fmla="*/ 51 w 60"/>
                    <a:gd name="T105" fmla="*/ 2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60" h="25">
                      <a:moveTo>
                        <a:pt x="53" y="21"/>
                      </a:moveTo>
                      <a:cubicBezTo>
                        <a:pt x="53" y="22"/>
                        <a:pt x="53" y="22"/>
                        <a:pt x="54" y="21"/>
                      </a:cubicBezTo>
                      <a:cubicBezTo>
                        <a:pt x="55" y="21"/>
                        <a:pt x="55" y="21"/>
                        <a:pt x="56" y="21"/>
                      </a:cubicBezTo>
                      <a:cubicBezTo>
                        <a:pt x="57" y="20"/>
                        <a:pt x="57" y="20"/>
                        <a:pt x="58" y="19"/>
                      </a:cubicBezTo>
                      <a:cubicBezTo>
                        <a:pt x="59" y="19"/>
                        <a:pt x="59" y="19"/>
                        <a:pt x="60" y="18"/>
                      </a:cubicBezTo>
                      <a:cubicBezTo>
                        <a:pt x="60" y="18"/>
                        <a:pt x="60" y="18"/>
                        <a:pt x="60" y="17"/>
                      </a:cubicBezTo>
                      <a:cubicBezTo>
                        <a:pt x="60" y="16"/>
                        <a:pt x="60" y="15"/>
                        <a:pt x="59" y="15"/>
                      </a:cubicBezTo>
                      <a:cubicBezTo>
                        <a:pt x="59" y="15"/>
                        <a:pt x="59" y="15"/>
                        <a:pt x="59" y="15"/>
                      </a:cubicBezTo>
                      <a:cubicBezTo>
                        <a:pt x="58" y="15"/>
                        <a:pt x="58" y="15"/>
                        <a:pt x="58" y="15"/>
                      </a:cubicBezTo>
                      <a:cubicBezTo>
                        <a:pt x="57" y="16"/>
                        <a:pt x="57" y="16"/>
                        <a:pt x="57" y="17"/>
                      </a:cubicBezTo>
                      <a:cubicBezTo>
                        <a:pt x="56" y="17"/>
                        <a:pt x="56" y="17"/>
                        <a:pt x="55" y="17"/>
                      </a:cubicBezTo>
                      <a:cubicBezTo>
                        <a:pt x="54" y="17"/>
                        <a:pt x="54" y="17"/>
                        <a:pt x="54" y="18"/>
                      </a:cubicBezTo>
                      <a:cubicBezTo>
                        <a:pt x="53" y="18"/>
                        <a:pt x="53" y="18"/>
                        <a:pt x="53" y="19"/>
                      </a:cubicBezTo>
                      <a:cubicBezTo>
                        <a:pt x="53" y="20"/>
                        <a:pt x="54" y="20"/>
                        <a:pt x="53" y="20"/>
                      </a:cubicBezTo>
                      <a:cubicBezTo>
                        <a:pt x="53" y="21"/>
                        <a:pt x="52" y="21"/>
                        <a:pt x="53" y="21"/>
                      </a:cubicBezTo>
                      <a:moveTo>
                        <a:pt x="17" y="15"/>
                      </a:moveTo>
                      <a:cubicBezTo>
                        <a:pt x="16" y="15"/>
                        <a:pt x="16" y="15"/>
                        <a:pt x="16" y="16"/>
                      </a:cubicBezTo>
                      <a:cubicBezTo>
                        <a:pt x="17" y="16"/>
                        <a:pt x="17" y="16"/>
                        <a:pt x="17" y="16"/>
                      </a:cubicBezTo>
                      <a:cubicBezTo>
                        <a:pt x="18" y="16"/>
                        <a:pt x="18" y="16"/>
                        <a:pt x="18" y="16"/>
                      </a:cubicBezTo>
                      <a:cubicBezTo>
                        <a:pt x="19" y="16"/>
                        <a:pt x="19" y="16"/>
                        <a:pt x="19" y="16"/>
                      </a:cubicBezTo>
                      <a:cubicBezTo>
                        <a:pt x="20" y="15"/>
                        <a:pt x="20" y="16"/>
                        <a:pt x="20" y="15"/>
                      </a:cubicBezTo>
                      <a:cubicBezTo>
                        <a:pt x="20" y="15"/>
                        <a:pt x="20" y="14"/>
                        <a:pt x="20" y="14"/>
                      </a:cubicBezTo>
                      <a:cubicBezTo>
                        <a:pt x="20" y="14"/>
                        <a:pt x="20" y="14"/>
                        <a:pt x="20" y="14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19" y="13"/>
                        <a:pt x="19" y="13"/>
                        <a:pt x="18" y="13"/>
                      </a:cubicBezTo>
                      <a:cubicBezTo>
                        <a:pt x="17" y="14"/>
                        <a:pt x="18" y="14"/>
                        <a:pt x="17" y="14"/>
                      </a:cubicBezTo>
                      <a:cubicBezTo>
                        <a:pt x="17" y="15"/>
                        <a:pt x="17" y="15"/>
                        <a:pt x="17" y="15"/>
                      </a:cubicBezTo>
                      <a:moveTo>
                        <a:pt x="15" y="13"/>
                      </a:moveTo>
                      <a:cubicBezTo>
                        <a:pt x="15" y="13"/>
                        <a:pt x="15" y="13"/>
                        <a:pt x="14" y="13"/>
                      </a:cubicBezTo>
                      <a:cubicBezTo>
                        <a:pt x="14" y="12"/>
                        <a:pt x="14" y="12"/>
                        <a:pt x="13" y="12"/>
                      </a:cubicBezTo>
                      <a:cubicBezTo>
                        <a:pt x="12" y="12"/>
                        <a:pt x="12" y="12"/>
                        <a:pt x="12" y="13"/>
                      </a:cubicBezTo>
                      <a:cubicBezTo>
                        <a:pt x="11" y="13"/>
                        <a:pt x="11" y="13"/>
                        <a:pt x="10" y="13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0" y="13"/>
                        <a:pt x="10" y="14"/>
                        <a:pt x="11" y="14"/>
                      </a:cubicBezTo>
                      <a:cubicBezTo>
                        <a:pt x="11" y="14"/>
                        <a:pt x="12" y="14"/>
                        <a:pt x="12" y="14"/>
                      </a:cubicBezTo>
                      <a:cubicBezTo>
                        <a:pt x="13" y="14"/>
                        <a:pt x="13" y="14"/>
                        <a:pt x="13" y="15"/>
                      </a:cubicBezTo>
                      <a:cubicBezTo>
                        <a:pt x="13" y="15"/>
                        <a:pt x="13" y="15"/>
                        <a:pt x="13" y="16"/>
                      </a:cubicBezTo>
                      <a:cubicBezTo>
                        <a:pt x="13" y="16"/>
                        <a:pt x="13" y="16"/>
                        <a:pt x="13" y="15"/>
                      </a:cubicBezTo>
                      <a:cubicBezTo>
                        <a:pt x="14" y="15"/>
                        <a:pt x="14" y="15"/>
                        <a:pt x="14" y="14"/>
                      </a:cubicBezTo>
                      <a:cubicBezTo>
                        <a:pt x="14" y="14"/>
                        <a:pt x="15" y="14"/>
                        <a:pt x="15" y="14"/>
                      </a:cubicBezTo>
                      <a:cubicBezTo>
                        <a:pt x="15" y="14"/>
                        <a:pt x="15" y="13"/>
                        <a:pt x="15" y="13"/>
                      </a:cubicBezTo>
                      <a:moveTo>
                        <a:pt x="15" y="15"/>
                      </a:moveTo>
                      <a:cubicBezTo>
                        <a:pt x="15" y="15"/>
                        <a:pt x="15" y="15"/>
                        <a:pt x="15" y="16"/>
                      </a:cubicBezTo>
                      <a:cubicBezTo>
                        <a:pt x="15" y="16"/>
                        <a:pt x="15" y="16"/>
                        <a:pt x="15" y="16"/>
                      </a:cubicBezTo>
                      <a:cubicBezTo>
                        <a:pt x="15" y="15"/>
                        <a:pt x="15" y="15"/>
                        <a:pt x="15" y="15"/>
                      </a:cubicBezTo>
                      <a:moveTo>
                        <a:pt x="29" y="15"/>
                      </a:moveTo>
                      <a:cubicBezTo>
                        <a:pt x="30" y="15"/>
                        <a:pt x="30" y="15"/>
                        <a:pt x="30" y="15"/>
                      </a:cubicBezTo>
                      <a:cubicBezTo>
                        <a:pt x="30" y="15"/>
                        <a:pt x="31" y="15"/>
                        <a:pt x="31" y="15"/>
                      </a:cubicBezTo>
                      <a:cubicBezTo>
                        <a:pt x="32" y="15"/>
                        <a:pt x="32" y="15"/>
                        <a:pt x="32" y="14"/>
                      </a:cubicBezTo>
                      <a:cubicBezTo>
                        <a:pt x="32" y="14"/>
                        <a:pt x="32" y="14"/>
                        <a:pt x="31" y="14"/>
                      </a:cubicBezTo>
                      <a:cubicBezTo>
                        <a:pt x="31" y="14"/>
                        <a:pt x="31" y="14"/>
                        <a:pt x="31" y="13"/>
                      </a:cubicBezTo>
                      <a:cubicBezTo>
                        <a:pt x="31" y="13"/>
                        <a:pt x="31" y="13"/>
                        <a:pt x="31" y="13"/>
                      </a:cubicBezTo>
                      <a:cubicBezTo>
                        <a:pt x="30" y="13"/>
                        <a:pt x="30" y="13"/>
                        <a:pt x="30" y="13"/>
                      </a:cubicBezTo>
                      <a:cubicBezTo>
                        <a:pt x="30" y="13"/>
                        <a:pt x="30" y="13"/>
                        <a:pt x="30" y="14"/>
                      </a:cubicBezTo>
                      <a:cubicBezTo>
                        <a:pt x="30" y="14"/>
                        <a:pt x="29" y="14"/>
                        <a:pt x="29" y="13"/>
                      </a:cubicBezTo>
                      <a:cubicBezTo>
                        <a:pt x="29" y="13"/>
                        <a:pt x="29" y="13"/>
                        <a:pt x="29" y="13"/>
                      </a:cubicBezTo>
                      <a:cubicBezTo>
                        <a:pt x="29" y="13"/>
                        <a:pt x="29" y="13"/>
                        <a:pt x="29" y="13"/>
                      </a:cubicBezTo>
                      <a:cubicBezTo>
                        <a:pt x="29" y="13"/>
                        <a:pt x="28" y="13"/>
                        <a:pt x="28" y="13"/>
                      </a:cubicBezTo>
                      <a:cubicBezTo>
                        <a:pt x="28" y="13"/>
                        <a:pt x="28" y="13"/>
                        <a:pt x="28" y="13"/>
                      </a:cubicBezTo>
                      <a:cubicBezTo>
                        <a:pt x="27" y="13"/>
                        <a:pt x="27" y="13"/>
                        <a:pt x="27" y="12"/>
                      </a:cubicBezTo>
                      <a:cubicBezTo>
                        <a:pt x="27" y="12"/>
                        <a:pt x="27" y="12"/>
                        <a:pt x="26" y="12"/>
                      </a:cubicBezTo>
                      <a:cubicBezTo>
                        <a:pt x="26" y="12"/>
                        <a:pt x="26" y="12"/>
                        <a:pt x="25" y="12"/>
                      </a:cubicBezTo>
                      <a:cubicBezTo>
                        <a:pt x="25" y="12"/>
                        <a:pt x="25" y="12"/>
                        <a:pt x="25" y="13"/>
                      </a:cubicBezTo>
                      <a:cubicBezTo>
                        <a:pt x="25" y="13"/>
                        <a:pt x="25" y="13"/>
                        <a:pt x="26" y="13"/>
                      </a:cubicBezTo>
                      <a:cubicBezTo>
                        <a:pt x="26" y="14"/>
                        <a:pt x="27" y="14"/>
                        <a:pt x="27" y="14"/>
                      </a:cubicBez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9" y="14"/>
                        <a:pt x="28" y="15"/>
                        <a:pt x="28" y="15"/>
                      </a:cubicBezTo>
                      <a:cubicBezTo>
                        <a:pt x="28" y="16"/>
                        <a:pt x="29" y="15"/>
                        <a:pt x="29" y="15"/>
                      </a:cubicBezTo>
                      <a:moveTo>
                        <a:pt x="45" y="23"/>
                      </a:moveTo>
                      <a:cubicBezTo>
                        <a:pt x="44" y="23"/>
                        <a:pt x="44" y="23"/>
                        <a:pt x="44" y="23"/>
                      </a:cubicBezTo>
                      <a:cubicBezTo>
                        <a:pt x="45" y="23"/>
                        <a:pt x="45" y="23"/>
                        <a:pt x="45" y="23"/>
                      </a:cubicBezTo>
                      <a:cubicBezTo>
                        <a:pt x="45" y="23"/>
                        <a:pt x="45" y="23"/>
                        <a:pt x="45" y="23"/>
                      </a:cubicBezTo>
                      <a:cubicBezTo>
                        <a:pt x="45" y="22"/>
                        <a:pt x="45" y="23"/>
                        <a:pt x="45" y="23"/>
                      </a:cubicBezTo>
                      <a:moveTo>
                        <a:pt x="46" y="14"/>
                      </a:moveTo>
                      <a:cubicBezTo>
                        <a:pt x="46" y="14"/>
                        <a:pt x="46" y="14"/>
                        <a:pt x="46" y="14"/>
                      </a:cubicBezTo>
                      <a:cubicBezTo>
                        <a:pt x="46" y="14"/>
                        <a:pt x="46" y="14"/>
                        <a:pt x="46" y="14"/>
                      </a:cubicBezTo>
                      <a:cubicBezTo>
                        <a:pt x="46" y="14"/>
                        <a:pt x="46" y="14"/>
                        <a:pt x="46" y="13"/>
                      </a:cubicBezTo>
                      <a:cubicBezTo>
                        <a:pt x="45" y="13"/>
                        <a:pt x="45" y="13"/>
                        <a:pt x="45" y="13"/>
                      </a:cubicBezTo>
                      <a:cubicBezTo>
                        <a:pt x="44" y="13"/>
                        <a:pt x="44" y="13"/>
                        <a:pt x="43" y="13"/>
                      </a:cubicBezTo>
                      <a:cubicBezTo>
                        <a:pt x="43" y="13"/>
                        <a:pt x="43" y="13"/>
                        <a:pt x="43" y="14"/>
                      </a:cubicBezTo>
                      <a:cubicBezTo>
                        <a:pt x="43" y="14"/>
                        <a:pt x="42" y="14"/>
                        <a:pt x="42" y="13"/>
                      </a:cubicBezTo>
                      <a:cubicBezTo>
                        <a:pt x="42" y="13"/>
                        <a:pt x="42" y="13"/>
                        <a:pt x="41" y="13"/>
                      </a:cubicBezTo>
                      <a:cubicBezTo>
                        <a:pt x="41" y="13"/>
                        <a:pt x="41" y="13"/>
                        <a:pt x="40" y="13"/>
                      </a:cubicBezTo>
                      <a:cubicBezTo>
                        <a:pt x="39" y="13"/>
                        <a:pt x="39" y="13"/>
                        <a:pt x="39" y="13"/>
                      </a:cubicBezTo>
                      <a:cubicBezTo>
                        <a:pt x="39" y="13"/>
                        <a:pt x="39" y="13"/>
                        <a:pt x="38" y="13"/>
                      </a:cubicBezTo>
                      <a:cubicBezTo>
                        <a:pt x="38" y="13"/>
                        <a:pt x="37" y="13"/>
                        <a:pt x="37" y="13"/>
                      </a:cubicBezTo>
                      <a:cubicBezTo>
                        <a:pt x="36" y="13"/>
                        <a:pt x="36" y="13"/>
                        <a:pt x="36" y="13"/>
                      </a:cubicBezTo>
                      <a:cubicBezTo>
                        <a:pt x="35" y="13"/>
                        <a:pt x="35" y="13"/>
                        <a:pt x="35" y="13"/>
                      </a:cubicBezTo>
                      <a:cubicBezTo>
                        <a:pt x="35" y="14"/>
                        <a:pt x="35" y="14"/>
                        <a:pt x="35" y="14"/>
                      </a:cubicBezTo>
                      <a:cubicBezTo>
                        <a:pt x="35" y="15"/>
                        <a:pt x="35" y="15"/>
                        <a:pt x="36" y="15"/>
                      </a:cubicBezTo>
                      <a:cubicBezTo>
                        <a:pt x="37" y="14"/>
                        <a:pt x="37" y="15"/>
                        <a:pt x="37" y="15"/>
                      </a:cubicBezTo>
                      <a:cubicBezTo>
                        <a:pt x="37" y="15"/>
                        <a:pt x="38" y="15"/>
                        <a:pt x="38" y="15"/>
                      </a:cubicBezTo>
                      <a:cubicBezTo>
                        <a:pt x="39" y="14"/>
                        <a:pt x="39" y="15"/>
                        <a:pt x="40" y="15"/>
                      </a:cubicBezTo>
                      <a:cubicBezTo>
                        <a:pt x="40" y="15"/>
                        <a:pt x="40" y="15"/>
                        <a:pt x="40" y="15"/>
                      </a:cubicBezTo>
                      <a:cubicBezTo>
                        <a:pt x="41" y="15"/>
                        <a:pt x="41" y="15"/>
                        <a:pt x="41" y="15"/>
                      </a:cubicBezTo>
                      <a:cubicBezTo>
                        <a:pt x="41" y="15"/>
                        <a:pt x="42" y="15"/>
                        <a:pt x="42" y="15"/>
                      </a:cubicBezTo>
                      <a:cubicBezTo>
                        <a:pt x="43" y="14"/>
                        <a:pt x="43" y="15"/>
                        <a:pt x="43" y="15"/>
                      </a:cubicBezTo>
                      <a:cubicBezTo>
                        <a:pt x="43" y="15"/>
                        <a:pt x="44" y="15"/>
                        <a:pt x="44" y="15"/>
                      </a:cubicBezTo>
                      <a:cubicBezTo>
                        <a:pt x="44" y="15"/>
                        <a:pt x="44" y="15"/>
                        <a:pt x="45" y="15"/>
                      </a:cubicBezTo>
                      <a:cubicBezTo>
                        <a:pt x="45" y="14"/>
                        <a:pt x="45" y="14"/>
                        <a:pt x="46" y="14"/>
                      </a:cubicBezTo>
                      <a:moveTo>
                        <a:pt x="14" y="7"/>
                      </a:moveTo>
                      <a:cubicBezTo>
                        <a:pt x="14" y="7"/>
                        <a:pt x="14" y="6"/>
                        <a:pt x="13" y="6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4" y="7"/>
                        <a:pt x="14" y="7"/>
                        <a:pt x="14" y="7"/>
                      </a:cubicBezTo>
                      <a:moveTo>
                        <a:pt x="32" y="12"/>
                      </a:moveTo>
                      <a:cubicBezTo>
                        <a:pt x="32" y="12"/>
                        <a:pt x="31" y="11"/>
                        <a:pt x="31" y="12"/>
                      </a:cubicBezTo>
                      <a:cubicBezTo>
                        <a:pt x="31" y="12"/>
                        <a:pt x="31" y="12"/>
                        <a:pt x="31" y="12"/>
                      </a:cubicBezTo>
                      <a:cubicBezTo>
                        <a:pt x="32" y="12"/>
                        <a:pt x="32" y="12"/>
                        <a:pt x="32" y="12"/>
                      </a:cubicBezTo>
                      <a:moveTo>
                        <a:pt x="23" y="16"/>
                      </a:moveTo>
                      <a:cubicBezTo>
                        <a:pt x="24" y="16"/>
                        <a:pt x="24" y="16"/>
                        <a:pt x="24" y="16"/>
                      </a:cubicBezTo>
                      <a:cubicBezTo>
                        <a:pt x="25" y="16"/>
                        <a:pt x="25" y="16"/>
                        <a:pt x="25" y="16"/>
                      </a:cubicBezTo>
                      <a:cubicBezTo>
                        <a:pt x="26" y="15"/>
                        <a:pt x="26" y="15"/>
                        <a:pt x="27" y="15"/>
                      </a:cubicBezTo>
                      <a:cubicBezTo>
                        <a:pt x="27" y="15"/>
                        <a:pt x="27" y="15"/>
                        <a:pt x="27" y="15"/>
                      </a:cubicBezTo>
                      <a:cubicBezTo>
                        <a:pt x="27" y="14"/>
                        <a:pt x="27" y="15"/>
                        <a:pt x="27" y="15"/>
                      </a:cubicBezTo>
                      <a:cubicBezTo>
                        <a:pt x="26" y="15"/>
                        <a:pt x="26" y="15"/>
                        <a:pt x="26" y="15"/>
                      </a:cubicBezTo>
                      <a:cubicBezTo>
                        <a:pt x="25" y="15"/>
                        <a:pt x="25" y="15"/>
                        <a:pt x="25" y="15"/>
                      </a:cubicBezTo>
                      <a:cubicBezTo>
                        <a:pt x="24" y="14"/>
                        <a:pt x="24" y="14"/>
                        <a:pt x="24" y="14"/>
                      </a:cubicBezTo>
                      <a:cubicBezTo>
                        <a:pt x="24" y="14"/>
                        <a:pt x="23" y="14"/>
                        <a:pt x="23" y="14"/>
                      </a:cubicBezTo>
                      <a:cubicBezTo>
                        <a:pt x="22" y="14"/>
                        <a:pt x="22" y="14"/>
                        <a:pt x="22" y="14"/>
                      </a:cubicBezTo>
                      <a:cubicBezTo>
                        <a:pt x="21" y="14"/>
                        <a:pt x="21" y="14"/>
                        <a:pt x="21" y="15"/>
                      </a:cubicBezTo>
                      <a:cubicBezTo>
                        <a:pt x="21" y="15"/>
                        <a:pt x="21" y="15"/>
                        <a:pt x="21" y="16"/>
                      </a:cubicBezTo>
                      <a:cubicBezTo>
                        <a:pt x="21" y="16"/>
                        <a:pt x="21" y="16"/>
                        <a:pt x="21" y="17"/>
                      </a:cubicBezTo>
                      <a:cubicBezTo>
                        <a:pt x="21" y="17"/>
                        <a:pt x="22" y="17"/>
                        <a:pt x="23" y="16"/>
                      </a:cubicBezTo>
                      <a:moveTo>
                        <a:pt x="33" y="15"/>
                      </a:moveTo>
                      <a:cubicBezTo>
                        <a:pt x="33" y="15"/>
                        <a:pt x="34" y="14"/>
                        <a:pt x="34" y="14"/>
                      </a:cubicBezTo>
                      <a:cubicBezTo>
                        <a:pt x="34" y="14"/>
                        <a:pt x="34" y="13"/>
                        <a:pt x="33" y="13"/>
                      </a:cubicBezTo>
                      <a:cubicBezTo>
                        <a:pt x="33" y="14"/>
                        <a:pt x="33" y="14"/>
                        <a:pt x="33" y="14"/>
                      </a:cubicBezTo>
                      <a:cubicBezTo>
                        <a:pt x="33" y="14"/>
                        <a:pt x="33" y="15"/>
                        <a:pt x="33" y="15"/>
                      </a:cubicBezTo>
                      <a:moveTo>
                        <a:pt x="1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0" y="3"/>
                        <a:pt x="1" y="2"/>
                      </a:cubicBezTo>
                      <a:cubicBezTo>
                        <a:pt x="1" y="2"/>
                        <a:pt x="1" y="1"/>
                        <a:pt x="1" y="2"/>
                      </a:cubicBezTo>
                      <a:moveTo>
                        <a:pt x="38" y="4"/>
                      </a:moveTo>
                      <a:cubicBezTo>
                        <a:pt x="38" y="4"/>
                        <a:pt x="38" y="3"/>
                        <a:pt x="38" y="3"/>
                      </a:cubicBezTo>
                      <a:cubicBezTo>
                        <a:pt x="38" y="3"/>
                        <a:pt x="38" y="3"/>
                        <a:pt x="38" y="3"/>
                      </a:cubicBezTo>
                      <a:cubicBezTo>
                        <a:pt x="38" y="3"/>
                        <a:pt x="37" y="3"/>
                        <a:pt x="37" y="3"/>
                      </a:cubicBezTo>
                      <a:cubicBezTo>
                        <a:pt x="38" y="3"/>
                        <a:pt x="37" y="3"/>
                        <a:pt x="37" y="3"/>
                      </a:cubicBezTo>
                      <a:cubicBezTo>
                        <a:pt x="37" y="4"/>
                        <a:pt x="37" y="4"/>
                        <a:pt x="38" y="4"/>
                      </a:cubicBezTo>
                      <a:moveTo>
                        <a:pt x="4" y="7"/>
                      </a:moveTo>
                      <a:cubicBezTo>
                        <a:pt x="4" y="7"/>
                        <a:pt x="3" y="7"/>
                        <a:pt x="2" y="7"/>
                      </a:cubicBezTo>
                      <a:cubicBezTo>
                        <a:pt x="2" y="7"/>
                        <a:pt x="2" y="7"/>
                        <a:pt x="2" y="8"/>
                      </a:cubicBezTo>
                      <a:cubicBezTo>
                        <a:pt x="2" y="8"/>
                        <a:pt x="2" y="8"/>
                        <a:pt x="3" y="8"/>
                      </a:cubicBezTo>
                      <a:cubicBezTo>
                        <a:pt x="3" y="8"/>
                        <a:pt x="3" y="9"/>
                        <a:pt x="4" y="9"/>
                      </a:cubicBezTo>
                      <a:cubicBezTo>
                        <a:pt x="4" y="9"/>
                        <a:pt x="4" y="9"/>
                        <a:pt x="5" y="8"/>
                      </a:cubicBezTo>
                      <a:cubicBezTo>
                        <a:pt x="5" y="8"/>
                        <a:pt x="5" y="8"/>
                        <a:pt x="6" y="8"/>
                      </a:cubicBezTo>
                      <a:cubicBezTo>
                        <a:pt x="7" y="8"/>
                        <a:pt x="7" y="7"/>
                        <a:pt x="7" y="7"/>
                      </a:cubicBezTo>
                      <a:cubicBezTo>
                        <a:pt x="6" y="7"/>
                        <a:pt x="5" y="7"/>
                        <a:pt x="4" y="7"/>
                      </a:cubicBezTo>
                      <a:moveTo>
                        <a:pt x="33" y="19"/>
                      </a:moveTo>
                      <a:cubicBezTo>
                        <a:pt x="33" y="20"/>
                        <a:pt x="33" y="20"/>
                        <a:pt x="34" y="20"/>
                      </a:cubicBezTo>
                      <a:cubicBezTo>
                        <a:pt x="34" y="20"/>
                        <a:pt x="34" y="20"/>
                        <a:pt x="35" y="20"/>
                      </a:cubicBezTo>
                      <a:cubicBezTo>
                        <a:pt x="35" y="20"/>
                        <a:pt x="35" y="20"/>
                        <a:pt x="36" y="20"/>
                      </a:cubicBezTo>
                      <a:cubicBezTo>
                        <a:pt x="36" y="21"/>
                        <a:pt x="36" y="21"/>
                        <a:pt x="37" y="21"/>
                      </a:cubicBezTo>
                      <a:cubicBezTo>
                        <a:pt x="37" y="21"/>
                        <a:pt x="37" y="21"/>
                        <a:pt x="37" y="22"/>
                      </a:cubicBezTo>
                      <a:cubicBezTo>
                        <a:pt x="37" y="22"/>
                        <a:pt x="38" y="22"/>
                        <a:pt x="38" y="22"/>
                      </a:cubicBezTo>
                      <a:cubicBezTo>
                        <a:pt x="38" y="22"/>
                        <a:pt x="39" y="22"/>
                        <a:pt x="39" y="21"/>
                      </a:cubicBezTo>
                      <a:cubicBezTo>
                        <a:pt x="39" y="21"/>
                        <a:pt x="39" y="21"/>
                        <a:pt x="40" y="21"/>
                      </a:cubicBezTo>
                      <a:cubicBezTo>
                        <a:pt x="40" y="21"/>
                        <a:pt x="40" y="20"/>
                        <a:pt x="39" y="20"/>
                      </a:cubicBezTo>
                      <a:cubicBezTo>
                        <a:pt x="39" y="20"/>
                        <a:pt x="39" y="20"/>
                        <a:pt x="39" y="20"/>
                      </a:cubicBezTo>
                      <a:cubicBezTo>
                        <a:pt x="39" y="19"/>
                        <a:pt x="39" y="19"/>
                        <a:pt x="39" y="19"/>
                      </a:cubicBezTo>
                      <a:cubicBezTo>
                        <a:pt x="39" y="19"/>
                        <a:pt x="38" y="19"/>
                        <a:pt x="38" y="19"/>
                      </a:cubicBezTo>
                      <a:cubicBezTo>
                        <a:pt x="37" y="19"/>
                        <a:pt x="37" y="19"/>
                        <a:pt x="37" y="19"/>
                      </a:cubicBezTo>
                      <a:cubicBezTo>
                        <a:pt x="37" y="19"/>
                        <a:pt x="37" y="18"/>
                        <a:pt x="37" y="18"/>
                      </a:cubicBezTo>
                      <a:cubicBezTo>
                        <a:pt x="36" y="18"/>
                        <a:pt x="37" y="18"/>
                        <a:pt x="36" y="18"/>
                      </a:cubicBezTo>
                      <a:cubicBezTo>
                        <a:pt x="36" y="17"/>
                        <a:pt x="36" y="18"/>
                        <a:pt x="35" y="17"/>
                      </a:cubicBezTo>
                      <a:cubicBezTo>
                        <a:pt x="35" y="17"/>
                        <a:pt x="34" y="18"/>
                        <a:pt x="34" y="18"/>
                      </a:cubicBezTo>
                      <a:cubicBezTo>
                        <a:pt x="33" y="18"/>
                        <a:pt x="32" y="18"/>
                        <a:pt x="32" y="18"/>
                      </a:cubicBezTo>
                      <a:cubicBezTo>
                        <a:pt x="32" y="18"/>
                        <a:pt x="32" y="18"/>
                        <a:pt x="32" y="18"/>
                      </a:cubicBezTo>
                      <a:cubicBezTo>
                        <a:pt x="31" y="18"/>
                        <a:pt x="31" y="19"/>
                        <a:pt x="31" y="19"/>
                      </a:cubicBezTo>
                      <a:cubicBezTo>
                        <a:pt x="31" y="19"/>
                        <a:pt x="32" y="19"/>
                        <a:pt x="33" y="19"/>
                      </a:cubicBezTo>
                      <a:moveTo>
                        <a:pt x="38" y="2"/>
                      </a:moveTo>
                      <a:cubicBezTo>
                        <a:pt x="38" y="2"/>
                        <a:pt x="38" y="2"/>
                        <a:pt x="38" y="1"/>
                      </a:cubicBezTo>
                      <a:cubicBezTo>
                        <a:pt x="38" y="1"/>
                        <a:pt x="38" y="0"/>
                        <a:pt x="37" y="1"/>
                      </a:cubicBezTo>
                      <a:cubicBezTo>
                        <a:pt x="37" y="1"/>
                        <a:pt x="38" y="1"/>
                        <a:pt x="38" y="1"/>
                      </a:cubicBezTo>
                      <a:cubicBezTo>
                        <a:pt x="38" y="2"/>
                        <a:pt x="38" y="2"/>
                        <a:pt x="38" y="2"/>
                      </a:cubicBezTo>
                      <a:moveTo>
                        <a:pt x="57" y="13"/>
                      </a:moveTo>
                      <a:cubicBezTo>
                        <a:pt x="57" y="13"/>
                        <a:pt x="57" y="12"/>
                        <a:pt x="58" y="12"/>
                      </a:cubicBezTo>
                      <a:cubicBezTo>
                        <a:pt x="59" y="12"/>
                        <a:pt x="59" y="12"/>
                        <a:pt x="58" y="11"/>
                      </a:cubicBezTo>
                      <a:cubicBezTo>
                        <a:pt x="58" y="11"/>
                        <a:pt x="58" y="11"/>
                        <a:pt x="56" y="11"/>
                      </a:cubicBezTo>
                      <a:cubicBezTo>
                        <a:pt x="56" y="11"/>
                        <a:pt x="56" y="11"/>
                        <a:pt x="56" y="12"/>
                      </a:cubicBezTo>
                      <a:cubicBezTo>
                        <a:pt x="56" y="12"/>
                        <a:pt x="56" y="12"/>
                        <a:pt x="56" y="12"/>
                      </a:cubicBezTo>
                      <a:cubicBezTo>
                        <a:pt x="56" y="13"/>
                        <a:pt x="56" y="13"/>
                        <a:pt x="57" y="13"/>
                      </a:cubicBezTo>
                      <a:moveTo>
                        <a:pt x="52" y="13"/>
                      </a:moveTo>
                      <a:cubicBezTo>
                        <a:pt x="52" y="13"/>
                        <a:pt x="52" y="12"/>
                        <a:pt x="51" y="13"/>
                      </a:cubicBezTo>
                      <a:cubicBezTo>
                        <a:pt x="51" y="13"/>
                        <a:pt x="51" y="13"/>
                        <a:pt x="51" y="13"/>
                      </a:cubicBezTo>
                      <a:cubicBezTo>
                        <a:pt x="52" y="13"/>
                        <a:pt x="52" y="13"/>
                        <a:pt x="52" y="13"/>
                      </a:cubicBezTo>
                      <a:moveTo>
                        <a:pt x="55" y="12"/>
                      </a:moveTo>
                      <a:cubicBezTo>
                        <a:pt x="55" y="12"/>
                        <a:pt x="54" y="12"/>
                        <a:pt x="54" y="12"/>
                      </a:cubicBezTo>
                      <a:cubicBezTo>
                        <a:pt x="54" y="13"/>
                        <a:pt x="54" y="13"/>
                        <a:pt x="55" y="13"/>
                      </a:cubicBezTo>
                      <a:cubicBezTo>
                        <a:pt x="55" y="13"/>
                        <a:pt x="55" y="13"/>
                        <a:pt x="55" y="12"/>
                      </a:cubicBezTo>
                      <a:cubicBezTo>
                        <a:pt x="55" y="12"/>
                        <a:pt x="55" y="12"/>
                        <a:pt x="55" y="12"/>
                      </a:cubicBezTo>
                      <a:moveTo>
                        <a:pt x="52" y="21"/>
                      </a:moveTo>
                      <a:cubicBezTo>
                        <a:pt x="52" y="21"/>
                        <a:pt x="51" y="21"/>
                        <a:pt x="52" y="22"/>
                      </a:cubicBezTo>
                      <a:cubicBezTo>
                        <a:pt x="52" y="22"/>
                        <a:pt x="52" y="21"/>
                        <a:pt x="52" y="21"/>
                      </a:cubicBezTo>
                      <a:cubicBezTo>
                        <a:pt x="52" y="21"/>
                        <a:pt x="52" y="20"/>
                        <a:pt x="52" y="21"/>
                      </a:cubicBezTo>
                      <a:moveTo>
                        <a:pt x="47" y="14"/>
                      </a:moveTo>
                      <a:cubicBezTo>
                        <a:pt x="48" y="14"/>
                        <a:pt x="48" y="14"/>
                        <a:pt x="48" y="14"/>
                      </a:cubicBezTo>
                      <a:cubicBezTo>
                        <a:pt x="48" y="13"/>
                        <a:pt x="49" y="13"/>
                        <a:pt x="49" y="13"/>
                      </a:cubicBezTo>
                      <a:cubicBezTo>
                        <a:pt x="50" y="13"/>
                        <a:pt x="50" y="13"/>
                        <a:pt x="50" y="12"/>
                      </a:cubicBezTo>
                      <a:cubicBezTo>
                        <a:pt x="49" y="12"/>
                        <a:pt x="49" y="11"/>
                        <a:pt x="49" y="12"/>
                      </a:cubicBezTo>
                      <a:cubicBezTo>
                        <a:pt x="48" y="13"/>
                        <a:pt x="48" y="12"/>
                        <a:pt x="48" y="13"/>
                      </a:cubicBezTo>
                      <a:cubicBezTo>
                        <a:pt x="47" y="13"/>
                        <a:pt x="47" y="14"/>
                        <a:pt x="47" y="14"/>
                      </a:cubicBezTo>
                      <a:moveTo>
                        <a:pt x="53" y="12"/>
                      </a:moveTo>
                      <a:cubicBezTo>
                        <a:pt x="53" y="12"/>
                        <a:pt x="53" y="12"/>
                        <a:pt x="53" y="12"/>
                      </a:cubicBezTo>
                      <a:cubicBezTo>
                        <a:pt x="53" y="12"/>
                        <a:pt x="53" y="12"/>
                        <a:pt x="53" y="12"/>
                      </a:cubicBezTo>
                      <a:cubicBezTo>
                        <a:pt x="54" y="12"/>
                        <a:pt x="53" y="11"/>
                        <a:pt x="53" y="12"/>
                      </a:cubicBezTo>
                      <a:moveTo>
                        <a:pt x="49" y="24"/>
                      </a:moveTo>
                      <a:cubicBezTo>
                        <a:pt x="50" y="25"/>
                        <a:pt x="50" y="24"/>
                        <a:pt x="50" y="24"/>
                      </a:cubicBezTo>
                      <a:cubicBezTo>
                        <a:pt x="50" y="24"/>
                        <a:pt x="50" y="24"/>
                        <a:pt x="51" y="24"/>
                      </a:cubicBezTo>
                      <a:cubicBezTo>
                        <a:pt x="51" y="23"/>
                        <a:pt x="52" y="23"/>
                        <a:pt x="52" y="23"/>
                      </a:cubicBezTo>
                      <a:cubicBezTo>
                        <a:pt x="52" y="23"/>
                        <a:pt x="52" y="22"/>
                        <a:pt x="52" y="22"/>
                      </a:cubicBezTo>
                      <a:cubicBezTo>
                        <a:pt x="52" y="22"/>
                        <a:pt x="52" y="22"/>
                        <a:pt x="51" y="23"/>
                      </a:cubicBezTo>
                      <a:cubicBezTo>
                        <a:pt x="51" y="23"/>
                        <a:pt x="51" y="23"/>
                        <a:pt x="51" y="23"/>
                      </a:cubicBezTo>
                      <a:cubicBezTo>
                        <a:pt x="50" y="23"/>
                        <a:pt x="50" y="23"/>
                        <a:pt x="50" y="23"/>
                      </a:cubicBezTo>
                      <a:cubicBezTo>
                        <a:pt x="49" y="24"/>
                        <a:pt x="49" y="24"/>
                        <a:pt x="49" y="2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116" name="Freeform 263"/>
                <p:cNvSpPr>
                  <a:spLocks/>
                </p:cNvSpPr>
                <p:nvPr/>
              </p:nvSpPr>
              <p:spPr bwMode="auto">
                <a:xfrm>
                  <a:off x="5685" y="2469"/>
                  <a:ext cx="5" cy="3"/>
                </a:xfrm>
                <a:custGeom>
                  <a:avLst/>
                  <a:gdLst>
                    <a:gd name="T0" fmla="*/ 1 w 2"/>
                    <a:gd name="T1" fmla="*/ 1 h 1"/>
                    <a:gd name="T2" fmla="*/ 1 w 2"/>
                    <a:gd name="T3" fmla="*/ 1 h 1"/>
                    <a:gd name="T4" fmla="*/ 2 w 2"/>
                    <a:gd name="T5" fmla="*/ 1 h 1"/>
                    <a:gd name="T6" fmla="*/ 1 w 2"/>
                    <a:gd name="T7" fmla="*/ 0 h 1"/>
                    <a:gd name="T8" fmla="*/ 0 w 2"/>
                    <a:gd name="T9" fmla="*/ 0 h 1"/>
                    <a:gd name="T10" fmla="*/ 1 w 2"/>
                    <a:gd name="T11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1" y="1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1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117" name="Freeform 264"/>
                <p:cNvSpPr>
                  <a:spLocks/>
                </p:cNvSpPr>
                <p:nvPr/>
              </p:nvSpPr>
              <p:spPr bwMode="auto">
                <a:xfrm>
                  <a:off x="5661" y="2464"/>
                  <a:ext cx="13" cy="5"/>
                </a:xfrm>
                <a:custGeom>
                  <a:avLst/>
                  <a:gdLst>
                    <a:gd name="T0" fmla="*/ 0 w 5"/>
                    <a:gd name="T1" fmla="*/ 2 h 2"/>
                    <a:gd name="T2" fmla="*/ 1 w 5"/>
                    <a:gd name="T3" fmla="*/ 2 h 2"/>
                    <a:gd name="T4" fmla="*/ 1 w 5"/>
                    <a:gd name="T5" fmla="*/ 2 h 2"/>
                    <a:gd name="T6" fmla="*/ 2 w 5"/>
                    <a:gd name="T7" fmla="*/ 2 h 2"/>
                    <a:gd name="T8" fmla="*/ 3 w 5"/>
                    <a:gd name="T9" fmla="*/ 2 h 2"/>
                    <a:gd name="T10" fmla="*/ 4 w 5"/>
                    <a:gd name="T11" fmla="*/ 1 h 2"/>
                    <a:gd name="T12" fmla="*/ 5 w 5"/>
                    <a:gd name="T13" fmla="*/ 1 h 2"/>
                    <a:gd name="T14" fmla="*/ 4 w 5"/>
                    <a:gd name="T15" fmla="*/ 0 h 2"/>
                    <a:gd name="T16" fmla="*/ 3 w 5"/>
                    <a:gd name="T17" fmla="*/ 0 h 2"/>
                    <a:gd name="T18" fmla="*/ 2 w 5"/>
                    <a:gd name="T19" fmla="*/ 1 h 2"/>
                    <a:gd name="T20" fmla="*/ 1 w 5"/>
                    <a:gd name="T21" fmla="*/ 1 h 2"/>
                    <a:gd name="T22" fmla="*/ 1 w 5"/>
                    <a:gd name="T23" fmla="*/ 0 h 2"/>
                    <a:gd name="T24" fmla="*/ 0 w 5"/>
                    <a:gd name="T25" fmla="*/ 1 h 2"/>
                    <a:gd name="T26" fmla="*/ 0 w 5"/>
                    <a:gd name="T27" fmla="*/ 2 h 2"/>
                    <a:gd name="T28" fmla="*/ 0 w 5"/>
                    <a:gd name="T2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" h="2">
                      <a:moveTo>
                        <a:pt x="0" y="2"/>
                      </a:move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2"/>
                        <a:pt x="2" y="2"/>
                      </a:cubicBezTo>
                      <a:cubicBezTo>
                        <a:pt x="2" y="2"/>
                        <a:pt x="3" y="2"/>
                        <a:pt x="3" y="2"/>
                      </a:cubicBezTo>
                      <a:cubicBezTo>
                        <a:pt x="3" y="1"/>
                        <a:pt x="4" y="1"/>
                        <a:pt x="4" y="1"/>
                      </a:cubicBezTo>
                      <a:cubicBezTo>
                        <a:pt x="4" y="1"/>
                        <a:pt x="5" y="1"/>
                        <a:pt x="5" y="1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2" y="1"/>
                      </a:cubicBezTo>
                      <a:cubicBezTo>
                        <a:pt x="2" y="1"/>
                        <a:pt x="2" y="1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118" name="Freeform 265"/>
                <p:cNvSpPr>
                  <a:spLocks/>
                </p:cNvSpPr>
                <p:nvPr/>
              </p:nvSpPr>
              <p:spPr bwMode="auto">
                <a:xfrm>
                  <a:off x="5655" y="2469"/>
                  <a:ext cx="3" cy="6"/>
                </a:xfrm>
                <a:custGeom>
                  <a:avLst/>
                  <a:gdLst>
                    <a:gd name="T0" fmla="*/ 1 w 1"/>
                    <a:gd name="T1" fmla="*/ 1 h 2"/>
                    <a:gd name="T2" fmla="*/ 0 w 1"/>
                    <a:gd name="T3" fmla="*/ 1 h 2"/>
                    <a:gd name="T4" fmla="*/ 0 w 1"/>
                    <a:gd name="T5" fmla="*/ 1 h 2"/>
                    <a:gd name="T6" fmla="*/ 1 w 1"/>
                    <a:gd name="T7" fmla="*/ 1 h 2"/>
                    <a:gd name="T8" fmla="*/ 1 w 1"/>
                    <a:gd name="T9" fmla="*/ 1 h 2"/>
                    <a:gd name="T10" fmla="*/ 1 w 1"/>
                    <a:gd name="T11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1" y="2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1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119" name="Freeform 266"/>
                <p:cNvSpPr>
                  <a:spLocks/>
                </p:cNvSpPr>
                <p:nvPr/>
              </p:nvSpPr>
              <p:spPr bwMode="auto">
                <a:xfrm>
                  <a:off x="3868" y="2081"/>
                  <a:ext cx="143" cy="165"/>
                </a:xfrm>
                <a:custGeom>
                  <a:avLst/>
                  <a:gdLst>
                    <a:gd name="T0" fmla="*/ 3 w 54"/>
                    <a:gd name="T1" fmla="*/ 54 h 62"/>
                    <a:gd name="T2" fmla="*/ 5 w 54"/>
                    <a:gd name="T3" fmla="*/ 53 h 62"/>
                    <a:gd name="T4" fmla="*/ 8 w 54"/>
                    <a:gd name="T5" fmla="*/ 53 h 62"/>
                    <a:gd name="T6" fmla="*/ 11 w 54"/>
                    <a:gd name="T7" fmla="*/ 52 h 62"/>
                    <a:gd name="T8" fmla="*/ 14 w 54"/>
                    <a:gd name="T9" fmla="*/ 54 h 62"/>
                    <a:gd name="T10" fmla="*/ 16 w 54"/>
                    <a:gd name="T11" fmla="*/ 54 h 62"/>
                    <a:gd name="T12" fmla="*/ 18 w 54"/>
                    <a:gd name="T13" fmla="*/ 56 h 62"/>
                    <a:gd name="T14" fmla="*/ 19 w 54"/>
                    <a:gd name="T15" fmla="*/ 58 h 62"/>
                    <a:gd name="T16" fmla="*/ 22 w 54"/>
                    <a:gd name="T17" fmla="*/ 60 h 62"/>
                    <a:gd name="T18" fmla="*/ 23 w 54"/>
                    <a:gd name="T19" fmla="*/ 62 h 62"/>
                    <a:gd name="T20" fmla="*/ 25 w 54"/>
                    <a:gd name="T21" fmla="*/ 59 h 62"/>
                    <a:gd name="T22" fmla="*/ 26 w 54"/>
                    <a:gd name="T23" fmla="*/ 57 h 62"/>
                    <a:gd name="T24" fmla="*/ 28 w 54"/>
                    <a:gd name="T25" fmla="*/ 58 h 62"/>
                    <a:gd name="T26" fmla="*/ 30 w 54"/>
                    <a:gd name="T27" fmla="*/ 58 h 62"/>
                    <a:gd name="T28" fmla="*/ 32 w 54"/>
                    <a:gd name="T29" fmla="*/ 57 h 62"/>
                    <a:gd name="T30" fmla="*/ 36 w 54"/>
                    <a:gd name="T31" fmla="*/ 57 h 62"/>
                    <a:gd name="T32" fmla="*/ 37 w 54"/>
                    <a:gd name="T33" fmla="*/ 57 h 62"/>
                    <a:gd name="T34" fmla="*/ 44 w 54"/>
                    <a:gd name="T35" fmla="*/ 57 h 62"/>
                    <a:gd name="T36" fmla="*/ 54 w 54"/>
                    <a:gd name="T37" fmla="*/ 56 h 62"/>
                    <a:gd name="T38" fmla="*/ 54 w 54"/>
                    <a:gd name="T39" fmla="*/ 54 h 62"/>
                    <a:gd name="T40" fmla="*/ 54 w 54"/>
                    <a:gd name="T41" fmla="*/ 52 h 62"/>
                    <a:gd name="T42" fmla="*/ 49 w 54"/>
                    <a:gd name="T43" fmla="*/ 20 h 62"/>
                    <a:gd name="T44" fmla="*/ 48 w 54"/>
                    <a:gd name="T45" fmla="*/ 11 h 62"/>
                    <a:gd name="T46" fmla="*/ 54 w 54"/>
                    <a:gd name="T47" fmla="*/ 10 h 62"/>
                    <a:gd name="T48" fmla="*/ 38 w 54"/>
                    <a:gd name="T49" fmla="*/ 5 h 62"/>
                    <a:gd name="T50" fmla="*/ 37 w 54"/>
                    <a:gd name="T51" fmla="*/ 6 h 62"/>
                    <a:gd name="T52" fmla="*/ 23 w 54"/>
                    <a:gd name="T53" fmla="*/ 7 h 62"/>
                    <a:gd name="T54" fmla="*/ 23 w 54"/>
                    <a:gd name="T55" fmla="*/ 7 h 62"/>
                    <a:gd name="T56" fmla="*/ 23 w 54"/>
                    <a:gd name="T57" fmla="*/ 18 h 62"/>
                    <a:gd name="T58" fmla="*/ 22 w 54"/>
                    <a:gd name="T59" fmla="*/ 19 h 62"/>
                    <a:gd name="T60" fmla="*/ 20 w 54"/>
                    <a:gd name="T61" fmla="*/ 20 h 62"/>
                    <a:gd name="T62" fmla="*/ 18 w 54"/>
                    <a:gd name="T63" fmla="*/ 22 h 62"/>
                    <a:gd name="T64" fmla="*/ 18 w 54"/>
                    <a:gd name="T65" fmla="*/ 26 h 62"/>
                    <a:gd name="T66" fmla="*/ 19 w 54"/>
                    <a:gd name="T67" fmla="*/ 29 h 62"/>
                    <a:gd name="T68" fmla="*/ 18 w 54"/>
                    <a:gd name="T69" fmla="*/ 30 h 62"/>
                    <a:gd name="T70" fmla="*/ 0 w 54"/>
                    <a:gd name="T71" fmla="*/ 31 h 62"/>
                    <a:gd name="T72" fmla="*/ 1 w 54"/>
                    <a:gd name="T73" fmla="*/ 34 h 62"/>
                    <a:gd name="T74" fmla="*/ 3 w 54"/>
                    <a:gd name="T75" fmla="*/ 34 h 62"/>
                    <a:gd name="T76" fmla="*/ 4 w 54"/>
                    <a:gd name="T77" fmla="*/ 37 h 62"/>
                    <a:gd name="T78" fmla="*/ 3 w 54"/>
                    <a:gd name="T79" fmla="*/ 39 h 62"/>
                    <a:gd name="T80" fmla="*/ 3 w 54"/>
                    <a:gd name="T81" fmla="*/ 41 h 62"/>
                    <a:gd name="T82" fmla="*/ 4 w 54"/>
                    <a:gd name="T83" fmla="*/ 45 h 62"/>
                    <a:gd name="T84" fmla="*/ 4 w 54"/>
                    <a:gd name="T85" fmla="*/ 49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54" h="62">
                      <a:moveTo>
                        <a:pt x="4" y="52"/>
                      </a:moveTo>
                      <a:cubicBezTo>
                        <a:pt x="3" y="53"/>
                        <a:pt x="3" y="53"/>
                        <a:pt x="3" y="54"/>
                      </a:cubicBezTo>
                      <a:cubicBezTo>
                        <a:pt x="3" y="54"/>
                        <a:pt x="4" y="53"/>
                        <a:pt x="4" y="53"/>
                      </a:cubicBezTo>
                      <a:cubicBezTo>
                        <a:pt x="5" y="53"/>
                        <a:pt x="5" y="53"/>
                        <a:pt x="5" y="53"/>
                      </a:cubicBezTo>
                      <a:cubicBezTo>
                        <a:pt x="6" y="53"/>
                        <a:pt x="6" y="53"/>
                        <a:pt x="7" y="53"/>
                      </a:cubicBezTo>
                      <a:cubicBezTo>
                        <a:pt x="7" y="53"/>
                        <a:pt x="8" y="53"/>
                        <a:pt x="8" y="53"/>
                      </a:cubicBezTo>
                      <a:cubicBezTo>
                        <a:pt x="9" y="53"/>
                        <a:pt x="10" y="53"/>
                        <a:pt x="10" y="53"/>
                      </a:cubicBezTo>
                      <a:cubicBezTo>
                        <a:pt x="11" y="53"/>
                        <a:pt x="11" y="52"/>
                        <a:pt x="11" y="52"/>
                      </a:cubicBezTo>
                      <a:cubicBezTo>
                        <a:pt x="12" y="52"/>
                        <a:pt x="13" y="52"/>
                        <a:pt x="13" y="53"/>
                      </a:cubicBezTo>
                      <a:cubicBezTo>
                        <a:pt x="14" y="53"/>
                        <a:pt x="14" y="53"/>
                        <a:pt x="14" y="54"/>
                      </a:cubicBezTo>
                      <a:cubicBezTo>
                        <a:pt x="14" y="54"/>
                        <a:pt x="14" y="54"/>
                        <a:pt x="15" y="54"/>
                      </a:cubicBezTo>
                      <a:cubicBezTo>
                        <a:pt x="15" y="54"/>
                        <a:pt x="16" y="54"/>
                        <a:pt x="16" y="54"/>
                      </a:cubicBezTo>
                      <a:cubicBezTo>
                        <a:pt x="17" y="55"/>
                        <a:pt x="17" y="55"/>
                        <a:pt x="17" y="55"/>
                      </a:cubicBezTo>
                      <a:cubicBezTo>
                        <a:pt x="17" y="55"/>
                        <a:pt x="18" y="55"/>
                        <a:pt x="18" y="56"/>
                      </a:cubicBezTo>
                      <a:cubicBezTo>
                        <a:pt x="18" y="56"/>
                        <a:pt x="18" y="56"/>
                        <a:pt x="18" y="57"/>
                      </a:cubicBezTo>
                      <a:cubicBezTo>
                        <a:pt x="19" y="57"/>
                        <a:pt x="19" y="57"/>
                        <a:pt x="19" y="58"/>
                      </a:cubicBezTo>
                      <a:cubicBezTo>
                        <a:pt x="20" y="58"/>
                        <a:pt x="20" y="58"/>
                        <a:pt x="21" y="59"/>
                      </a:cubicBezTo>
                      <a:cubicBezTo>
                        <a:pt x="21" y="60"/>
                        <a:pt x="22" y="60"/>
                        <a:pt x="22" y="60"/>
                      </a:cubicBezTo>
                      <a:cubicBezTo>
                        <a:pt x="22" y="61"/>
                        <a:pt x="23" y="61"/>
                        <a:pt x="23" y="62"/>
                      </a:cubicBezTo>
                      <a:cubicBezTo>
                        <a:pt x="23" y="62"/>
                        <a:pt x="23" y="62"/>
                        <a:pt x="23" y="62"/>
                      </a:cubicBezTo>
                      <a:cubicBezTo>
                        <a:pt x="24" y="61"/>
                        <a:pt x="24" y="61"/>
                        <a:pt x="25" y="60"/>
                      </a:cubicBezTo>
                      <a:cubicBezTo>
                        <a:pt x="25" y="60"/>
                        <a:pt x="25" y="59"/>
                        <a:pt x="25" y="59"/>
                      </a:cubicBezTo>
                      <a:cubicBezTo>
                        <a:pt x="25" y="58"/>
                        <a:pt x="25" y="58"/>
                        <a:pt x="25" y="58"/>
                      </a:cubicBezTo>
                      <a:cubicBezTo>
                        <a:pt x="25" y="57"/>
                        <a:pt x="25" y="57"/>
                        <a:pt x="26" y="57"/>
                      </a:cubicBezTo>
                      <a:cubicBezTo>
                        <a:pt x="26" y="57"/>
                        <a:pt x="26" y="57"/>
                        <a:pt x="26" y="57"/>
                      </a:cubicBezTo>
                      <a:cubicBezTo>
                        <a:pt x="27" y="57"/>
                        <a:pt x="28" y="57"/>
                        <a:pt x="28" y="58"/>
                      </a:cubicBezTo>
                      <a:cubicBezTo>
                        <a:pt x="29" y="58"/>
                        <a:pt x="29" y="59"/>
                        <a:pt x="29" y="59"/>
                      </a:cubicBezTo>
                      <a:cubicBezTo>
                        <a:pt x="29" y="59"/>
                        <a:pt x="29" y="59"/>
                        <a:pt x="30" y="58"/>
                      </a:cubicBezTo>
                      <a:cubicBezTo>
                        <a:pt x="30" y="58"/>
                        <a:pt x="30" y="58"/>
                        <a:pt x="30" y="57"/>
                      </a:cubicBezTo>
                      <a:cubicBezTo>
                        <a:pt x="31" y="57"/>
                        <a:pt x="31" y="57"/>
                        <a:pt x="32" y="57"/>
                      </a:cubicBezTo>
                      <a:cubicBezTo>
                        <a:pt x="33" y="57"/>
                        <a:pt x="35" y="57"/>
                        <a:pt x="35" y="57"/>
                      </a:cubicBezTo>
                      <a:cubicBezTo>
                        <a:pt x="36" y="57"/>
                        <a:pt x="36" y="57"/>
                        <a:pt x="36" y="57"/>
                      </a:cubicBezTo>
                      <a:cubicBezTo>
                        <a:pt x="36" y="57"/>
                        <a:pt x="36" y="57"/>
                        <a:pt x="36" y="56"/>
                      </a:cubicBezTo>
                      <a:cubicBezTo>
                        <a:pt x="37" y="56"/>
                        <a:pt x="37" y="56"/>
                        <a:pt x="37" y="57"/>
                      </a:cubicBezTo>
                      <a:cubicBezTo>
                        <a:pt x="38" y="57"/>
                        <a:pt x="38" y="57"/>
                        <a:pt x="38" y="57"/>
                      </a:cubicBezTo>
                      <a:cubicBezTo>
                        <a:pt x="38" y="57"/>
                        <a:pt x="41" y="57"/>
                        <a:pt x="44" y="57"/>
                      </a:cubicBezTo>
                      <a:cubicBezTo>
                        <a:pt x="48" y="57"/>
                        <a:pt x="53" y="56"/>
                        <a:pt x="53" y="56"/>
                      </a:cubicBezTo>
                      <a:cubicBezTo>
                        <a:pt x="54" y="56"/>
                        <a:pt x="54" y="56"/>
                        <a:pt x="54" y="56"/>
                      </a:cubicBezTo>
                      <a:cubicBezTo>
                        <a:pt x="54" y="56"/>
                        <a:pt x="54" y="56"/>
                        <a:pt x="54" y="56"/>
                      </a:cubicBezTo>
                      <a:cubicBezTo>
                        <a:pt x="54" y="55"/>
                        <a:pt x="54" y="55"/>
                        <a:pt x="54" y="54"/>
                      </a:cubicBezTo>
                      <a:cubicBezTo>
                        <a:pt x="54" y="54"/>
                        <a:pt x="54" y="53"/>
                        <a:pt x="54" y="53"/>
                      </a:cubicBezTo>
                      <a:cubicBezTo>
                        <a:pt x="54" y="53"/>
                        <a:pt x="54" y="52"/>
                        <a:pt x="54" y="52"/>
                      </a:cubicBezTo>
                      <a:cubicBezTo>
                        <a:pt x="54" y="52"/>
                        <a:pt x="54" y="52"/>
                        <a:pt x="54" y="51"/>
                      </a:cubicBezTo>
                      <a:cubicBezTo>
                        <a:pt x="54" y="50"/>
                        <a:pt x="51" y="31"/>
                        <a:pt x="49" y="20"/>
                      </a:cubicBezTo>
                      <a:cubicBezTo>
                        <a:pt x="48" y="15"/>
                        <a:pt x="48" y="12"/>
                        <a:pt x="48" y="12"/>
                      </a:cubicBezTo>
                      <a:cubicBezTo>
                        <a:pt x="48" y="11"/>
                        <a:pt x="48" y="11"/>
                        <a:pt x="48" y="11"/>
                      </a:cubicBezTo>
                      <a:cubicBezTo>
                        <a:pt x="48" y="10"/>
                        <a:pt x="48" y="10"/>
                        <a:pt x="48" y="10"/>
                      </a:cubicBezTo>
                      <a:cubicBezTo>
                        <a:pt x="49" y="10"/>
                        <a:pt x="53" y="10"/>
                        <a:pt x="54" y="10"/>
                      </a:cubicBezTo>
                      <a:cubicBezTo>
                        <a:pt x="46" y="5"/>
                        <a:pt x="40" y="1"/>
                        <a:pt x="38" y="0"/>
                      </a:cubicBezTo>
                      <a:cubicBezTo>
                        <a:pt x="38" y="2"/>
                        <a:pt x="38" y="5"/>
                        <a:pt x="38" y="5"/>
                      </a:cubicBezTo>
                      <a:cubicBezTo>
                        <a:pt x="38" y="5"/>
                        <a:pt x="38" y="5"/>
                        <a:pt x="38" y="5"/>
                      </a:cubicBezTo>
                      <a:cubicBezTo>
                        <a:pt x="38" y="5"/>
                        <a:pt x="38" y="6"/>
                        <a:pt x="37" y="6"/>
                      </a:cubicBezTo>
                      <a:cubicBezTo>
                        <a:pt x="36" y="6"/>
                        <a:pt x="23" y="7"/>
                        <a:pt x="23" y="7"/>
                      </a:cubicBezTo>
                      <a:cubicBezTo>
                        <a:pt x="23" y="7"/>
                        <a:pt x="23" y="7"/>
                        <a:pt x="23" y="7"/>
                      </a:cubicBezTo>
                      <a:cubicBezTo>
                        <a:pt x="23" y="7"/>
                        <a:pt x="23" y="7"/>
                        <a:pt x="23" y="7"/>
                      </a:cubicBezTo>
                      <a:cubicBezTo>
                        <a:pt x="23" y="7"/>
                        <a:pt x="23" y="7"/>
                        <a:pt x="23" y="7"/>
                      </a:cubicBezTo>
                      <a:cubicBezTo>
                        <a:pt x="23" y="7"/>
                        <a:pt x="23" y="16"/>
                        <a:pt x="23" y="18"/>
                      </a:cubicBezTo>
                      <a:cubicBezTo>
                        <a:pt x="23" y="18"/>
                        <a:pt x="23" y="18"/>
                        <a:pt x="23" y="18"/>
                      </a:cubicBezTo>
                      <a:cubicBezTo>
                        <a:pt x="23" y="18"/>
                        <a:pt x="23" y="18"/>
                        <a:pt x="23" y="18"/>
                      </a:cubicBezTo>
                      <a:cubicBezTo>
                        <a:pt x="23" y="18"/>
                        <a:pt x="23" y="19"/>
                        <a:pt x="22" y="19"/>
                      </a:cubicBez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21" y="20"/>
                        <a:pt x="20" y="20"/>
                        <a:pt x="20" y="20"/>
                      </a:cubicBezTo>
                      <a:cubicBezTo>
                        <a:pt x="19" y="21"/>
                        <a:pt x="19" y="21"/>
                        <a:pt x="18" y="22"/>
                      </a:cubicBezTo>
                      <a:cubicBezTo>
                        <a:pt x="18" y="22"/>
                        <a:pt x="18" y="22"/>
                        <a:pt x="18" y="22"/>
                      </a:cubicBezTo>
                      <a:cubicBezTo>
                        <a:pt x="18" y="23"/>
                        <a:pt x="18" y="23"/>
                        <a:pt x="18" y="24"/>
                      </a:cubicBezTo>
                      <a:cubicBezTo>
                        <a:pt x="18" y="25"/>
                        <a:pt x="18" y="26"/>
                        <a:pt x="18" y="26"/>
                      </a:cubicBezTo>
                      <a:cubicBezTo>
                        <a:pt x="18" y="27"/>
                        <a:pt x="18" y="28"/>
                        <a:pt x="18" y="28"/>
                      </a:cubicBezTo>
                      <a:cubicBezTo>
                        <a:pt x="18" y="29"/>
                        <a:pt x="18" y="29"/>
                        <a:pt x="19" y="29"/>
                      </a:cubicBezTo>
                      <a:cubicBezTo>
                        <a:pt x="19" y="29"/>
                        <a:pt x="19" y="29"/>
                        <a:pt x="18" y="29"/>
                      </a:cubicBezTo>
                      <a:cubicBezTo>
                        <a:pt x="18" y="30"/>
                        <a:pt x="18" y="30"/>
                        <a:pt x="18" y="30"/>
                      </a:cubicBezTo>
                      <a:cubicBezTo>
                        <a:pt x="18" y="30"/>
                        <a:pt x="3" y="30"/>
                        <a:pt x="0" y="31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0" y="32"/>
                        <a:pt x="0" y="32"/>
                        <a:pt x="1" y="33"/>
                      </a:cubicBezTo>
                      <a:cubicBezTo>
                        <a:pt x="1" y="33"/>
                        <a:pt x="1" y="33"/>
                        <a:pt x="1" y="34"/>
                      </a:cubicBezTo>
                      <a:cubicBezTo>
                        <a:pt x="2" y="34"/>
                        <a:pt x="2" y="33"/>
                        <a:pt x="2" y="34"/>
                      </a:cubicBezTo>
                      <a:cubicBezTo>
                        <a:pt x="3" y="34"/>
                        <a:pt x="3" y="34"/>
                        <a:pt x="3" y="34"/>
                      </a:cubicBezTo>
                      <a:cubicBezTo>
                        <a:pt x="3" y="34"/>
                        <a:pt x="3" y="35"/>
                        <a:pt x="3" y="35"/>
                      </a:cubicBezTo>
                      <a:cubicBezTo>
                        <a:pt x="4" y="36"/>
                        <a:pt x="4" y="36"/>
                        <a:pt x="4" y="37"/>
                      </a:cubicBezTo>
                      <a:cubicBezTo>
                        <a:pt x="3" y="38"/>
                        <a:pt x="3" y="37"/>
                        <a:pt x="3" y="38"/>
                      </a:cubicBezTo>
                      <a:cubicBezTo>
                        <a:pt x="3" y="39"/>
                        <a:pt x="3" y="39"/>
                        <a:pt x="3" y="39"/>
                      </a:cubicBezTo>
                      <a:cubicBezTo>
                        <a:pt x="3" y="39"/>
                        <a:pt x="3" y="40"/>
                        <a:pt x="3" y="40"/>
                      </a:cubicBezTo>
                      <a:cubicBezTo>
                        <a:pt x="3" y="40"/>
                        <a:pt x="3" y="41"/>
                        <a:pt x="3" y="41"/>
                      </a:cubicBezTo>
                      <a:cubicBezTo>
                        <a:pt x="4" y="41"/>
                        <a:pt x="4" y="41"/>
                        <a:pt x="4" y="42"/>
                      </a:cubicBezTo>
                      <a:cubicBezTo>
                        <a:pt x="4" y="42"/>
                        <a:pt x="4" y="44"/>
                        <a:pt x="4" y="45"/>
                      </a:cubicBezTo>
                      <a:cubicBezTo>
                        <a:pt x="4" y="46"/>
                        <a:pt x="5" y="47"/>
                        <a:pt x="5" y="47"/>
                      </a:cubicBezTo>
                      <a:cubicBezTo>
                        <a:pt x="5" y="48"/>
                        <a:pt x="4" y="49"/>
                        <a:pt x="4" y="49"/>
                      </a:cubicBezTo>
                      <a:cubicBezTo>
                        <a:pt x="4" y="50"/>
                        <a:pt x="4" y="50"/>
                        <a:pt x="4" y="5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120" name="Freeform 267"/>
                <p:cNvSpPr>
                  <a:spLocks/>
                </p:cNvSpPr>
                <p:nvPr/>
              </p:nvSpPr>
              <p:spPr bwMode="auto">
                <a:xfrm>
                  <a:off x="4086" y="2121"/>
                  <a:ext cx="191" cy="154"/>
                </a:xfrm>
                <a:custGeom>
                  <a:avLst/>
                  <a:gdLst>
                    <a:gd name="T0" fmla="*/ 63 w 72"/>
                    <a:gd name="T1" fmla="*/ 42 h 58"/>
                    <a:gd name="T2" fmla="*/ 64 w 72"/>
                    <a:gd name="T3" fmla="*/ 40 h 58"/>
                    <a:gd name="T4" fmla="*/ 68 w 72"/>
                    <a:gd name="T5" fmla="*/ 34 h 58"/>
                    <a:gd name="T6" fmla="*/ 70 w 72"/>
                    <a:gd name="T7" fmla="*/ 31 h 58"/>
                    <a:gd name="T8" fmla="*/ 71 w 72"/>
                    <a:gd name="T9" fmla="*/ 28 h 58"/>
                    <a:gd name="T10" fmla="*/ 71 w 72"/>
                    <a:gd name="T11" fmla="*/ 23 h 58"/>
                    <a:gd name="T12" fmla="*/ 71 w 72"/>
                    <a:gd name="T13" fmla="*/ 19 h 58"/>
                    <a:gd name="T14" fmla="*/ 72 w 72"/>
                    <a:gd name="T15" fmla="*/ 16 h 58"/>
                    <a:gd name="T16" fmla="*/ 71 w 72"/>
                    <a:gd name="T17" fmla="*/ 14 h 58"/>
                    <a:gd name="T18" fmla="*/ 70 w 72"/>
                    <a:gd name="T19" fmla="*/ 12 h 58"/>
                    <a:gd name="T20" fmla="*/ 69 w 72"/>
                    <a:gd name="T21" fmla="*/ 11 h 58"/>
                    <a:gd name="T22" fmla="*/ 68 w 72"/>
                    <a:gd name="T23" fmla="*/ 7 h 58"/>
                    <a:gd name="T24" fmla="*/ 68 w 72"/>
                    <a:gd name="T25" fmla="*/ 6 h 58"/>
                    <a:gd name="T26" fmla="*/ 68 w 72"/>
                    <a:gd name="T27" fmla="*/ 2 h 58"/>
                    <a:gd name="T28" fmla="*/ 63 w 72"/>
                    <a:gd name="T29" fmla="*/ 3 h 58"/>
                    <a:gd name="T30" fmla="*/ 61 w 72"/>
                    <a:gd name="T31" fmla="*/ 2 h 58"/>
                    <a:gd name="T32" fmla="*/ 57 w 72"/>
                    <a:gd name="T33" fmla="*/ 1 h 58"/>
                    <a:gd name="T34" fmla="*/ 53 w 72"/>
                    <a:gd name="T35" fmla="*/ 0 h 58"/>
                    <a:gd name="T36" fmla="*/ 31 w 72"/>
                    <a:gd name="T37" fmla="*/ 16 h 58"/>
                    <a:gd name="T38" fmla="*/ 23 w 72"/>
                    <a:gd name="T39" fmla="*/ 21 h 58"/>
                    <a:gd name="T40" fmla="*/ 18 w 72"/>
                    <a:gd name="T41" fmla="*/ 30 h 58"/>
                    <a:gd name="T42" fmla="*/ 18 w 72"/>
                    <a:gd name="T43" fmla="*/ 37 h 58"/>
                    <a:gd name="T44" fmla="*/ 15 w 72"/>
                    <a:gd name="T45" fmla="*/ 41 h 58"/>
                    <a:gd name="T46" fmla="*/ 13 w 72"/>
                    <a:gd name="T47" fmla="*/ 41 h 58"/>
                    <a:gd name="T48" fmla="*/ 6 w 72"/>
                    <a:gd name="T49" fmla="*/ 42 h 58"/>
                    <a:gd name="T50" fmla="*/ 2 w 72"/>
                    <a:gd name="T51" fmla="*/ 43 h 58"/>
                    <a:gd name="T52" fmla="*/ 0 w 72"/>
                    <a:gd name="T53" fmla="*/ 44 h 58"/>
                    <a:gd name="T54" fmla="*/ 0 w 72"/>
                    <a:gd name="T55" fmla="*/ 46 h 58"/>
                    <a:gd name="T56" fmla="*/ 1 w 72"/>
                    <a:gd name="T57" fmla="*/ 47 h 58"/>
                    <a:gd name="T58" fmla="*/ 2 w 72"/>
                    <a:gd name="T59" fmla="*/ 49 h 58"/>
                    <a:gd name="T60" fmla="*/ 3 w 72"/>
                    <a:gd name="T61" fmla="*/ 50 h 58"/>
                    <a:gd name="T62" fmla="*/ 4 w 72"/>
                    <a:gd name="T63" fmla="*/ 51 h 58"/>
                    <a:gd name="T64" fmla="*/ 4 w 72"/>
                    <a:gd name="T65" fmla="*/ 52 h 58"/>
                    <a:gd name="T66" fmla="*/ 6 w 72"/>
                    <a:gd name="T67" fmla="*/ 53 h 58"/>
                    <a:gd name="T68" fmla="*/ 7 w 72"/>
                    <a:gd name="T69" fmla="*/ 54 h 58"/>
                    <a:gd name="T70" fmla="*/ 9 w 72"/>
                    <a:gd name="T71" fmla="*/ 54 h 58"/>
                    <a:gd name="T72" fmla="*/ 10 w 72"/>
                    <a:gd name="T73" fmla="*/ 55 h 58"/>
                    <a:gd name="T74" fmla="*/ 9 w 72"/>
                    <a:gd name="T75" fmla="*/ 56 h 58"/>
                    <a:gd name="T76" fmla="*/ 10 w 72"/>
                    <a:gd name="T77" fmla="*/ 56 h 58"/>
                    <a:gd name="T78" fmla="*/ 13 w 72"/>
                    <a:gd name="T79" fmla="*/ 55 h 58"/>
                    <a:gd name="T80" fmla="*/ 16 w 72"/>
                    <a:gd name="T81" fmla="*/ 58 h 58"/>
                    <a:gd name="T82" fmla="*/ 16 w 72"/>
                    <a:gd name="T83" fmla="*/ 56 h 58"/>
                    <a:gd name="T84" fmla="*/ 17 w 72"/>
                    <a:gd name="T85" fmla="*/ 52 h 58"/>
                    <a:gd name="T86" fmla="*/ 18 w 72"/>
                    <a:gd name="T87" fmla="*/ 51 h 58"/>
                    <a:gd name="T88" fmla="*/ 21 w 72"/>
                    <a:gd name="T89" fmla="*/ 48 h 58"/>
                    <a:gd name="T90" fmla="*/ 25 w 72"/>
                    <a:gd name="T91" fmla="*/ 47 h 58"/>
                    <a:gd name="T92" fmla="*/ 30 w 72"/>
                    <a:gd name="T93" fmla="*/ 50 h 58"/>
                    <a:gd name="T94" fmla="*/ 32 w 72"/>
                    <a:gd name="T95" fmla="*/ 51 h 58"/>
                    <a:gd name="T96" fmla="*/ 36 w 72"/>
                    <a:gd name="T97" fmla="*/ 50 h 58"/>
                    <a:gd name="T98" fmla="*/ 39 w 72"/>
                    <a:gd name="T99" fmla="*/ 51 h 58"/>
                    <a:gd name="T100" fmla="*/ 42 w 72"/>
                    <a:gd name="T101" fmla="*/ 52 h 58"/>
                    <a:gd name="T102" fmla="*/ 46 w 72"/>
                    <a:gd name="T103" fmla="*/ 50 h 58"/>
                    <a:gd name="T104" fmla="*/ 51 w 72"/>
                    <a:gd name="T105" fmla="*/ 49 h 58"/>
                    <a:gd name="T106" fmla="*/ 54 w 72"/>
                    <a:gd name="T107" fmla="*/ 49 h 58"/>
                    <a:gd name="T108" fmla="*/ 57 w 72"/>
                    <a:gd name="T109" fmla="*/ 50 h 58"/>
                    <a:gd name="T110" fmla="*/ 61 w 72"/>
                    <a:gd name="T111" fmla="*/ 47 h 58"/>
                    <a:gd name="T112" fmla="*/ 62 w 72"/>
                    <a:gd name="T113" fmla="*/ 46 h 58"/>
                    <a:gd name="T114" fmla="*/ 62 w 72"/>
                    <a:gd name="T115" fmla="*/ 43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2" h="58">
                      <a:moveTo>
                        <a:pt x="62" y="43"/>
                      </a:moveTo>
                      <a:cubicBezTo>
                        <a:pt x="62" y="43"/>
                        <a:pt x="63" y="42"/>
                        <a:pt x="63" y="42"/>
                      </a:cubicBezTo>
                      <a:cubicBezTo>
                        <a:pt x="63" y="41"/>
                        <a:pt x="63" y="41"/>
                        <a:pt x="64" y="41"/>
                      </a:cubicBezTo>
                      <a:cubicBezTo>
                        <a:pt x="64" y="40"/>
                        <a:pt x="64" y="40"/>
                        <a:pt x="64" y="40"/>
                      </a:cubicBezTo>
                      <a:cubicBezTo>
                        <a:pt x="65" y="39"/>
                        <a:pt x="65" y="38"/>
                        <a:pt x="66" y="37"/>
                      </a:cubicBezTo>
                      <a:cubicBezTo>
                        <a:pt x="66" y="36"/>
                        <a:pt x="67" y="35"/>
                        <a:pt x="68" y="34"/>
                      </a:cubicBezTo>
                      <a:cubicBezTo>
                        <a:pt x="69" y="34"/>
                        <a:pt x="70" y="33"/>
                        <a:pt x="70" y="32"/>
                      </a:cubicBezTo>
                      <a:cubicBezTo>
                        <a:pt x="70" y="32"/>
                        <a:pt x="70" y="32"/>
                        <a:pt x="70" y="31"/>
                      </a:cubicBezTo>
                      <a:cubicBezTo>
                        <a:pt x="71" y="31"/>
                        <a:pt x="71" y="31"/>
                        <a:pt x="71" y="30"/>
                      </a:cubicBezTo>
                      <a:cubicBezTo>
                        <a:pt x="71" y="30"/>
                        <a:pt x="71" y="29"/>
                        <a:pt x="71" y="28"/>
                      </a:cubicBezTo>
                      <a:cubicBezTo>
                        <a:pt x="71" y="27"/>
                        <a:pt x="71" y="25"/>
                        <a:pt x="71" y="25"/>
                      </a:cubicBezTo>
                      <a:cubicBezTo>
                        <a:pt x="71" y="24"/>
                        <a:pt x="71" y="24"/>
                        <a:pt x="71" y="23"/>
                      </a:cubicBezTo>
                      <a:cubicBezTo>
                        <a:pt x="71" y="22"/>
                        <a:pt x="71" y="20"/>
                        <a:pt x="71" y="19"/>
                      </a:cubicBezTo>
                      <a:cubicBezTo>
                        <a:pt x="71" y="19"/>
                        <a:pt x="71" y="19"/>
                        <a:pt x="71" y="19"/>
                      </a:cubicBezTo>
                      <a:cubicBezTo>
                        <a:pt x="71" y="18"/>
                        <a:pt x="71" y="17"/>
                        <a:pt x="71" y="17"/>
                      </a:cubicBezTo>
                      <a:cubicBezTo>
                        <a:pt x="72" y="16"/>
                        <a:pt x="72" y="16"/>
                        <a:pt x="72" y="16"/>
                      </a:cubicBezTo>
                      <a:cubicBezTo>
                        <a:pt x="72" y="16"/>
                        <a:pt x="72" y="15"/>
                        <a:pt x="72" y="15"/>
                      </a:cubicBezTo>
                      <a:cubicBezTo>
                        <a:pt x="72" y="15"/>
                        <a:pt x="72" y="15"/>
                        <a:pt x="71" y="14"/>
                      </a:cubicBezTo>
                      <a:cubicBezTo>
                        <a:pt x="71" y="14"/>
                        <a:pt x="71" y="14"/>
                        <a:pt x="70" y="13"/>
                      </a:cubicBezTo>
                      <a:cubicBezTo>
                        <a:pt x="70" y="13"/>
                        <a:pt x="70" y="12"/>
                        <a:pt x="70" y="12"/>
                      </a:cubicBezTo>
                      <a:cubicBezTo>
                        <a:pt x="70" y="12"/>
                        <a:pt x="70" y="12"/>
                        <a:pt x="70" y="12"/>
                      </a:cubicBezTo>
                      <a:cubicBezTo>
                        <a:pt x="70" y="11"/>
                        <a:pt x="70" y="11"/>
                        <a:pt x="69" y="11"/>
                      </a:cubicBezTo>
                      <a:cubicBezTo>
                        <a:pt x="69" y="10"/>
                        <a:pt x="69" y="10"/>
                        <a:pt x="69" y="9"/>
                      </a:cubicBezTo>
                      <a:cubicBezTo>
                        <a:pt x="68" y="9"/>
                        <a:pt x="68" y="8"/>
                        <a:pt x="68" y="7"/>
                      </a:cubicBezTo>
                      <a:cubicBezTo>
                        <a:pt x="68" y="7"/>
                        <a:pt x="68" y="7"/>
                        <a:pt x="68" y="7"/>
                      </a:cubicBezTo>
                      <a:cubicBezTo>
                        <a:pt x="68" y="6"/>
                        <a:pt x="68" y="6"/>
                        <a:pt x="68" y="6"/>
                      </a:cubicBezTo>
                      <a:cubicBezTo>
                        <a:pt x="68" y="5"/>
                        <a:pt x="68" y="4"/>
                        <a:pt x="68" y="4"/>
                      </a:cubicBezTo>
                      <a:cubicBezTo>
                        <a:pt x="68" y="3"/>
                        <a:pt x="68" y="3"/>
                        <a:pt x="68" y="2"/>
                      </a:cubicBezTo>
                      <a:cubicBezTo>
                        <a:pt x="66" y="3"/>
                        <a:pt x="65" y="3"/>
                        <a:pt x="65" y="4"/>
                      </a:cubicBezTo>
                      <a:cubicBezTo>
                        <a:pt x="64" y="4"/>
                        <a:pt x="64" y="4"/>
                        <a:pt x="63" y="3"/>
                      </a:cubicBezTo>
                      <a:cubicBezTo>
                        <a:pt x="63" y="3"/>
                        <a:pt x="63" y="3"/>
                        <a:pt x="63" y="3"/>
                      </a:cubicBezTo>
                      <a:cubicBezTo>
                        <a:pt x="62" y="2"/>
                        <a:pt x="62" y="2"/>
                        <a:pt x="61" y="2"/>
                      </a:cubicBezTo>
                      <a:cubicBezTo>
                        <a:pt x="61" y="1"/>
                        <a:pt x="60" y="1"/>
                        <a:pt x="60" y="1"/>
                      </a:cubicBezTo>
                      <a:cubicBezTo>
                        <a:pt x="59" y="1"/>
                        <a:pt x="58" y="1"/>
                        <a:pt x="57" y="1"/>
                      </a:cubicBezTo>
                      <a:cubicBezTo>
                        <a:pt x="56" y="0"/>
                        <a:pt x="55" y="0"/>
                        <a:pt x="54" y="0"/>
                      </a:cubicBezTo>
                      <a:cubicBezTo>
                        <a:pt x="54" y="0"/>
                        <a:pt x="53" y="0"/>
                        <a:pt x="53" y="0"/>
                      </a:cubicBezTo>
                      <a:cubicBezTo>
                        <a:pt x="52" y="1"/>
                        <a:pt x="35" y="12"/>
                        <a:pt x="33" y="13"/>
                      </a:cubicBezTo>
                      <a:cubicBezTo>
                        <a:pt x="33" y="14"/>
                        <a:pt x="32" y="14"/>
                        <a:pt x="31" y="16"/>
                      </a:cubicBezTo>
                      <a:cubicBezTo>
                        <a:pt x="29" y="17"/>
                        <a:pt x="27" y="19"/>
                        <a:pt x="26" y="20"/>
                      </a:cubicBezTo>
                      <a:cubicBezTo>
                        <a:pt x="26" y="20"/>
                        <a:pt x="25" y="21"/>
                        <a:pt x="23" y="21"/>
                      </a:cubicBezTo>
                      <a:cubicBezTo>
                        <a:pt x="21" y="22"/>
                        <a:pt x="19" y="23"/>
                        <a:pt x="18" y="23"/>
                      </a:cubicBezTo>
                      <a:cubicBezTo>
                        <a:pt x="18" y="24"/>
                        <a:pt x="18" y="29"/>
                        <a:pt x="18" y="30"/>
                      </a:cubicBezTo>
                      <a:cubicBezTo>
                        <a:pt x="18" y="31"/>
                        <a:pt x="18" y="32"/>
                        <a:pt x="18" y="33"/>
                      </a:cubicBezTo>
                      <a:cubicBezTo>
                        <a:pt x="18" y="34"/>
                        <a:pt x="18" y="36"/>
                        <a:pt x="18" y="37"/>
                      </a:cubicBezTo>
                      <a:cubicBezTo>
                        <a:pt x="18" y="37"/>
                        <a:pt x="17" y="38"/>
                        <a:pt x="17" y="39"/>
                      </a:cubicBezTo>
                      <a:cubicBezTo>
                        <a:pt x="16" y="40"/>
                        <a:pt x="15" y="41"/>
                        <a:pt x="15" y="41"/>
                      </a:cubicBezTo>
                      <a:cubicBezTo>
                        <a:pt x="15" y="41"/>
                        <a:pt x="14" y="41"/>
                        <a:pt x="14" y="41"/>
                      </a:cubicBezTo>
                      <a:cubicBezTo>
                        <a:pt x="13" y="41"/>
                        <a:pt x="13" y="41"/>
                        <a:pt x="13" y="41"/>
                      </a:cubicBezTo>
                      <a:cubicBezTo>
                        <a:pt x="12" y="41"/>
                        <a:pt x="10" y="41"/>
                        <a:pt x="9" y="42"/>
                      </a:cubicBezTo>
                      <a:cubicBezTo>
                        <a:pt x="7" y="42"/>
                        <a:pt x="6" y="42"/>
                        <a:pt x="6" y="42"/>
                      </a:cubicBezTo>
                      <a:cubicBezTo>
                        <a:pt x="5" y="42"/>
                        <a:pt x="5" y="42"/>
                        <a:pt x="4" y="42"/>
                      </a:cubicBezTo>
                      <a:cubicBezTo>
                        <a:pt x="3" y="42"/>
                        <a:pt x="3" y="42"/>
                        <a:pt x="2" y="43"/>
                      </a:cubicBezTo>
                      <a:cubicBezTo>
                        <a:pt x="2" y="43"/>
                        <a:pt x="1" y="43"/>
                        <a:pt x="0" y="43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44"/>
                        <a:pt x="0" y="45"/>
                        <a:pt x="0" y="45"/>
                      </a:cubicBezTo>
                      <a:cubicBezTo>
                        <a:pt x="0" y="45"/>
                        <a:pt x="0" y="46"/>
                        <a:pt x="0" y="46"/>
                      </a:cubicBez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1" y="46"/>
                        <a:pt x="1" y="47"/>
                        <a:pt x="1" y="47"/>
                      </a:cubicBezTo>
                      <a:cubicBezTo>
                        <a:pt x="1" y="48"/>
                        <a:pt x="1" y="48"/>
                        <a:pt x="1" y="48"/>
                      </a:cubicBezTo>
                      <a:cubicBezTo>
                        <a:pt x="1" y="49"/>
                        <a:pt x="2" y="49"/>
                        <a:pt x="2" y="49"/>
                      </a:cubicBezTo>
                      <a:cubicBezTo>
                        <a:pt x="2" y="49"/>
                        <a:pt x="2" y="49"/>
                        <a:pt x="2" y="49"/>
                      </a:cubicBezTo>
                      <a:cubicBezTo>
                        <a:pt x="3" y="49"/>
                        <a:pt x="3" y="49"/>
                        <a:pt x="3" y="50"/>
                      </a:cubicBezTo>
                      <a:cubicBezTo>
                        <a:pt x="4" y="50"/>
                        <a:pt x="4" y="50"/>
                        <a:pt x="4" y="50"/>
                      </a:cubicBezTo>
                      <a:cubicBezTo>
                        <a:pt x="4" y="51"/>
                        <a:pt x="4" y="51"/>
                        <a:pt x="4" y="51"/>
                      </a:cubicBezTo>
                      <a:cubicBezTo>
                        <a:pt x="4" y="51"/>
                        <a:pt x="4" y="51"/>
                        <a:pt x="4" y="52"/>
                      </a:cubicBezTo>
                      <a:cubicBezTo>
                        <a:pt x="4" y="52"/>
                        <a:pt x="4" y="52"/>
                        <a:pt x="4" y="52"/>
                      </a:cubicBezTo>
                      <a:cubicBezTo>
                        <a:pt x="4" y="52"/>
                        <a:pt x="4" y="53"/>
                        <a:pt x="5" y="53"/>
                      </a:cubicBezTo>
                      <a:cubicBezTo>
                        <a:pt x="5" y="53"/>
                        <a:pt x="5" y="53"/>
                        <a:pt x="6" y="53"/>
                      </a:cubicBezTo>
                      <a:cubicBezTo>
                        <a:pt x="6" y="53"/>
                        <a:pt x="6" y="53"/>
                        <a:pt x="6" y="53"/>
                      </a:cubicBezTo>
                      <a:cubicBezTo>
                        <a:pt x="6" y="54"/>
                        <a:pt x="6" y="54"/>
                        <a:pt x="7" y="54"/>
                      </a:cubicBezTo>
                      <a:cubicBezTo>
                        <a:pt x="8" y="54"/>
                        <a:pt x="8" y="54"/>
                        <a:pt x="8" y="54"/>
                      </a:cubicBezTo>
                      <a:cubicBezTo>
                        <a:pt x="8" y="54"/>
                        <a:pt x="9" y="54"/>
                        <a:pt x="9" y="54"/>
                      </a:cubicBezTo>
                      <a:cubicBezTo>
                        <a:pt x="9" y="54"/>
                        <a:pt x="9" y="54"/>
                        <a:pt x="9" y="54"/>
                      </a:cubicBezTo>
                      <a:cubicBezTo>
                        <a:pt x="10" y="54"/>
                        <a:pt x="10" y="55"/>
                        <a:pt x="10" y="55"/>
                      </a:cubicBezTo>
                      <a:cubicBezTo>
                        <a:pt x="10" y="55"/>
                        <a:pt x="10" y="55"/>
                        <a:pt x="9" y="56"/>
                      </a:cubicBezTo>
                      <a:cubicBezTo>
                        <a:pt x="9" y="56"/>
                        <a:pt x="9" y="56"/>
                        <a:pt x="9" y="56"/>
                      </a:cubicBezTo>
                      <a:cubicBezTo>
                        <a:pt x="9" y="56"/>
                        <a:pt x="9" y="56"/>
                        <a:pt x="9" y="56"/>
                      </a:cubicBezTo>
                      <a:cubicBezTo>
                        <a:pt x="10" y="56"/>
                        <a:pt x="10" y="56"/>
                        <a:pt x="10" y="56"/>
                      </a:cubicBezTo>
                      <a:cubicBezTo>
                        <a:pt x="11" y="56"/>
                        <a:pt x="11" y="55"/>
                        <a:pt x="11" y="55"/>
                      </a:cubicBezTo>
                      <a:cubicBezTo>
                        <a:pt x="12" y="55"/>
                        <a:pt x="12" y="55"/>
                        <a:pt x="13" y="55"/>
                      </a:cubicBezTo>
                      <a:cubicBezTo>
                        <a:pt x="13" y="55"/>
                        <a:pt x="13" y="55"/>
                        <a:pt x="13" y="56"/>
                      </a:cubicBezTo>
                      <a:cubicBezTo>
                        <a:pt x="13" y="56"/>
                        <a:pt x="15" y="57"/>
                        <a:pt x="16" y="58"/>
                      </a:cubicBezTo>
                      <a:cubicBezTo>
                        <a:pt x="16" y="57"/>
                        <a:pt x="16" y="57"/>
                        <a:pt x="16" y="57"/>
                      </a:cubicBezTo>
                      <a:cubicBezTo>
                        <a:pt x="16" y="57"/>
                        <a:pt x="16" y="56"/>
                        <a:pt x="16" y="56"/>
                      </a:cubicBezTo>
                      <a:cubicBezTo>
                        <a:pt x="16" y="55"/>
                        <a:pt x="16" y="54"/>
                        <a:pt x="16" y="53"/>
                      </a:cubicBezTo>
                      <a:cubicBezTo>
                        <a:pt x="17" y="53"/>
                        <a:pt x="17" y="53"/>
                        <a:pt x="17" y="52"/>
                      </a:cubicBezTo>
                      <a:cubicBezTo>
                        <a:pt x="17" y="52"/>
                        <a:pt x="18" y="52"/>
                        <a:pt x="18" y="51"/>
                      </a:cubicBezTo>
                      <a:cubicBezTo>
                        <a:pt x="18" y="51"/>
                        <a:pt x="18" y="51"/>
                        <a:pt x="18" y="51"/>
                      </a:cubicBezTo>
                      <a:cubicBezTo>
                        <a:pt x="18" y="50"/>
                        <a:pt x="18" y="50"/>
                        <a:pt x="19" y="49"/>
                      </a:cubicBezTo>
                      <a:cubicBezTo>
                        <a:pt x="20" y="48"/>
                        <a:pt x="20" y="48"/>
                        <a:pt x="21" y="48"/>
                      </a:cubicBezTo>
                      <a:cubicBezTo>
                        <a:pt x="22" y="48"/>
                        <a:pt x="23" y="47"/>
                        <a:pt x="24" y="47"/>
                      </a:cubicBezTo>
                      <a:cubicBezTo>
                        <a:pt x="24" y="47"/>
                        <a:pt x="24" y="47"/>
                        <a:pt x="25" y="47"/>
                      </a:cubicBezTo>
                      <a:cubicBezTo>
                        <a:pt x="26" y="47"/>
                        <a:pt x="27" y="47"/>
                        <a:pt x="28" y="48"/>
                      </a:cubicBezTo>
                      <a:cubicBezTo>
                        <a:pt x="28" y="48"/>
                        <a:pt x="29" y="49"/>
                        <a:pt x="30" y="50"/>
                      </a:cubicBezTo>
                      <a:cubicBezTo>
                        <a:pt x="30" y="50"/>
                        <a:pt x="31" y="50"/>
                        <a:pt x="31" y="51"/>
                      </a:cubicBezTo>
                      <a:cubicBezTo>
                        <a:pt x="31" y="51"/>
                        <a:pt x="32" y="51"/>
                        <a:pt x="32" y="51"/>
                      </a:cubicBezTo>
                      <a:cubicBezTo>
                        <a:pt x="33" y="51"/>
                        <a:pt x="33" y="51"/>
                        <a:pt x="34" y="50"/>
                      </a:cubicBezTo>
                      <a:cubicBezTo>
                        <a:pt x="34" y="50"/>
                        <a:pt x="35" y="50"/>
                        <a:pt x="36" y="50"/>
                      </a:cubicBezTo>
                      <a:cubicBezTo>
                        <a:pt x="37" y="50"/>
                        <a:pt x="37" y="50"/>
                        <a:pt x="38" y="50"/>
                      </a:cubicBezTo>
                      <a:cubicBezTo>
                        <a:pt x="38" y="50"/>
                        <a:pt x="38" y="50"/>
                        <a:pt x="39" y="51"/>
                      </a:cubicBezTo>
                      <a:cubicBezTo>
                        <a:pt x="39" y="51"/>
                        <a:pt x="40" y="51"/>
                        <a:pt x="41" y="51"/>
                      </a:cubicBezTo>
                      <a:cubicBezTo>
                        <a:pt x="41" y="51"/>
                        <a:pt x="41" y="51"/>
                        <a:pt x="42" y="52"/>
                      </a:cubicBezTo>
                      <a:cubicBezTo>
                        <a:pt x="42" y="52"/>
                        <a:pt x="43" y="52"/>
                        <a:pt x="44" y="51"/>
                      </a:cubicBezTo>
                      <a:cubicBezTo>
                        <a:pt x="44" y="51"/>
                        <a:pt x="45" y="51"/>
                        <a:pt x="46" y="50"/>
                      </a:cubicBezTo>
                      <a:cubicBezTo>
                        <a:pt x="46" y="50"/>
                        <a:pt x="47" y="49"/>
                        <a:pt x="48" y="49"/>
                      </a:cubicBezTo>
                      <a:cubicBezTo>
                        <a:pt x="48" y="49"/>
                        <a:pt x="50" y="49"/>
                        <a:pt x="51" y="49"/>
                      </a:cubicBezTo>
                      <a:cubicBezTo>
                        <a:pt x="51" y="49"/>
                        <a:pt x="52" y="49"/>
                        <a:pt x="53" y="49"/>
                      </a:cubicBezTo>
                      <a:cubicBezTo>
                        <a:pt x="53" y="49"/>
                        <a:pt x="54" y="49"/>
                        <a:pt x="54" y="49"/>
                      </a:cubicBezTo>
                      <a:cubicBezTo>
                        <a:pt x="55" y="50"/>
                        <a:pt x="56" y="50"/>
                        <a:pt x="56" y="50"/>
                      </a:cubicBezTo>
                      <a:cubicBezTo>
                        <a:pt x="57" y="50"/>
                        <a:pt x="57" y="50"/>
                        <a:pt x="57" y="50"/>
                      </a:cubicBezTo>
                      <a:cubicBezTo>
                        <a:pt x="58" y="49"/>
                        <a:pt x="58" y="49"/>
                        <a:pt x="59" y="49"/>
                      </a:cubicBezTo>
                      <a:cubicBezTo>
                        <a:pt x="59" y="48"/>
                        <a:pt x="60" y="48"/>
                        <a:pt x="61" y="47"/>
                      </a:cubicBezTo>
                      <a:cubicBezTo>
                        <a:pt x="61" y="47"/>
                        <a:pt x="62" y="47"/>
                        <a:pt x="62" y="47"/>
                      </a:cubicBezTo>
                      <a:cubicBezTo>
                        <a:pt x="62" y="47"/>
                        <a:pt x="62" y="47"/>
                        <a:pt x="62" y="46"/>
                      </a:cubicBezTo>
                      <a:cubicBezTo>
                        <a:pt x="61" y="44"/>
                        <a:pt x="62" y="44"/>
                        <a:pt x="62" y="43"/>
                      </a:cubicBezTo>
                      <a:cubicBezTo>
                        <a:pt x="62" y="43"/>
                        <a:pt x="62" y="43"/>
                        <a:pt x="62" y="43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121" name="Freeform 268"/>
                <p:cNvSpPr>
                  <a:spLocks/>
                </p:cNvSpPr>
                <p:nvPr/>
              </p:nvSpPr>
              <p:spPr bwMode="auto">
                <a:xfrm>
                  <a:off x="4519" y="1918"/>
                  <a:ext cx="82" cy="70"/>
                </a:xfrm>
                <a:custGeom>
                  <a:avLst/>
                  <a:gdLst>
                    <a:gd name="T0" fmla="*/ 1 w 31"/>
                    <a:gd name="T1" fmla="*/ 9 h 26"/>
                    <a:gd name="T2" fmla="*/ 0 w 31"/>
                    <a:gd name="T3" fmla="*/ 9 h 26"/>
                    <a:gd name="T4" fmla="*/ 0 w 31"/>
                    <a:gd name="T5" fmla="*/ 11 h 26"/>
                    <a:gd name="T6" fmla="*/ 1 w 31"/>
                    <a:gd name="T7" fmla="*/ 14 h 26"/>
                    <a:gd name="T8" fmla="*/ 2 w 31"/>
                    <a:gd name="T9" fmla="*/ 15 h 26"/>
                    <a:gd name="T10" fmla="*/ 4 w 31"/>
                    <a:gd name="T11" fmla="*/ 17 h 26"/>
                    <a:gd name="T12" fmla="*/ 2 w 31"/>
                    <a:gd name="T13" fmla="*/ 19 h 26"/>
                    <a:gd name="T14" fmla="*/ 2 w 31"/>
                    <a:gd name="T15" fmla="*/ 20 h 26"/>
                    <a:gd name="T16" fmla="*/ 1 w 31"/>
                    <a:gd name="T17" fmla="*/ 21 h 26"/>
                    <a:gd name="T18" fmla="*/ 0 w 31"/>
                    <a:gd name="T19" fmla="*/ 23 h 26"/>
                    <a:gd name="T20" fmla="*/ 2 w 31"/>
                    <a:gd name="T21" fmla="*/ 26 h 26"/>
                    <a:gd name="T22" fmla="*/ 5 w 31"/>
                    <a:gd name="T23" fmla="*/ 26 h 26"/>
                    <a:gd name="T24" fmla="*/ 8 w 31"/>
                    <a:gd name="T25" fmla="*/ 25 h 26"/>
                    <a:gd name="T26" fmla="*/ 12 w 31"/>
                    <a:gd name="T27" fmla="*/ 22 h 26"/>
                    <a:gd name="T28" fmla="*/ 14 w 31"/>
                    <a:gd name="T29" fmla="*/ 21 h 26"/>
                    <a:gd name="T30" fmla="*/ 19 w 31"/>
                    <a:gd name="T31" fmla="*/ 18 h 26"/>
                    <a:gd name="T32" fmla="*/ 22 w 31"/>
                    <a:gd name="T33" fmla="*/ 16 h 26"/>
                    <a:gd name="T34" fmla="*/ 23 w 31"/>
                    <a:gd name="T35" fmla="*/ 15 h 26"/>
                    <a:gd name="T36" fmla="*/ 24 w 31"/>
                    <a:gd name="T37" fmla="*/ 15 h 26"/>
                    <a:gd name="T38" fmla="*/ 25 w 31"/>
                    <a:gd name="T39" fmla="*/ 13 h 26"/>
                    <a:gd name="T40" fmla="*/ 25 w 31"/>
                    <a:gd name="T41" fmla="*/ 11 h 26"/>
                    <a:gd name="T42" fmla="*/ 26 w 31"/>
                    <a:gd name="T43" fmla="*/ 9 h 26"/>
                    <a:gd name="T44" fmla="*/ 25 w 31"/>
                    <a:gd name="T45" fmla="*/ 6 h 26"/>
                    <a:gd name="T46" fmla="*/ 26 w 31"/>
                    <a:gd name="T47" fmla="*/ 4 h 26"/>
                    <a:gd name="T48" fmla="*/ 28 w 31"/>
                    <a:gd name="T49" fmla="*/ 3 h 26"/>
                    <a:gd name="T50" fmla="*/ 31 w 31"/>
                    <a:gd name="T51" fmla="*/ 0 h 26"/>
                    <a:gd name="T52" fmla="*/ 28 w 31"/>
                    <a:gd name="T53" fmla="*/ 0 h 26"/>
                    <a:gd name="T54" fmla="*/ 25 w 31"/>
                    <a:gd name="T55" fmla="*/ 1 h 26"/>
                    <a:gd name="T56" fmla="*/ 20 w 31"/>
                    <a:gd name="T57" fmla="*/ 2 h 26"/>
                    <a:gd name="T58" fmla="*/ 13 w 31"/>
                    <a:gd name="T59" fmla="*/ 3 h 26"/>
                    <a:gd name="T60" fmla="*/ 11 w 31"/>
                    <a:gd name="T61" fmla="*/ 3 h 26"/>
                    <a:gd name="T62" fmla="*/ 9 w 31"/>
                    <a:gd name="T63" fmla="*/ 3 h 26"/>
                    <a:gd name="T64" fmla="*/ 5 w 31"/>
                    <a:gd name="T65" fmla="*/ 4 h 26"/>
                    <a:gd name="T66" fmla="*/ 4 w 31"/>
                    <a:gd name="T67" fmla="*/ 5 h 26"/>
                    <a:gd name="T68" fmla="*/ 3 w 31"/>
                    <a:gd name="T69" fmla="*/ 7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1" h="26">
                      <a:moveTo>
                        <a:pt x="3" y="7"/>
                      </a:moveTo>
                      <a:cubicBezTo>
                        <a:pt x="2" y="8"/>
                        <a:pt x="2" y="9"/>
                        <a:pt x="1" y="9"/>
                      </a:cubicBezTo>
                      <a:cubicBezTo>
                        <a:pt x="1" y="9"/>
                        <a:pt x="0" y="9"/>
                        <a:pt x="0" y="9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9"/>
                        <a:pt x="0" y="9"/>
                        <a:pt x="0" y="1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1" y="12"/>
                        <a:pt x="1" y="12"/>
                        <a:pt x="1" y="13"/>
                      </a:cubicBezTo>
                      <a:cubicBezTo>
                        <a:pt x="1" y="13"/>
                        <a:pt x="1" y="14"/>
                        <a:pt x="1" y="14"/>
                      </a:cubicBezTo>
                      <a:cubicBezTo>
                        <a:pt x="1" y="14"/>
                        <a:pt x="1" y="14"/>
                        <a:pt x="2" y="15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3" y="15"/>
                        <a:pt x="3" y="15"/>
                        <a:pt x="3" y="16"/>
                      </a:cubicBezTo>
                      <a:cubicBezTo>
                        <a:pt x="4" y="16"/>
                        <a:pt x="4" y="17"/>
                        <a:pt x="4" y="17"/>
                      </a:cubicBezTo>
                      <a:cubicBezTo>
                        <a:pt x="4" y="18"/>
                        <a:pt x="4" y="18"/>
                        <a:pt x="3" y="18"/>
                      </a:cubicBezTo>
                      <a:cubicBezTo>
                        <a:pt x="3" y="18"/>
                        <a:pt x="2" y="19"/>
                        <a:pt x="2" y="19"/>
                      </a:cubicBezTo>
                      <a:cubicBezTo>
                        <a:pt x="2" y="19"/>
                        <a:pt x="2" y="19"/>
                        <a:pt x="2" y="19"/>
                      </a:cubicBezTo>
                      <a:cubicBezTo>
                        <a:pt x="2" y="19"/>
                        <a:pt x="2" y="19"/>
                        <a:pt x="2" y="20"/>
                      </a:cubicBezTo>
                      <a:cubicBezTo>
                        <a:pt x="2" y="20"/>
                        <a:pt x="2" y="20"/>
                        <a:pt x="1" y="21"/>
                      </a:cubicBezTo>
                      <a:cubicBezTo>
                        <a:pt x="1" y="21"/>
                        <a:pt x="1" y="21"/>
                        <a:pt x="1" y="21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23"/>
                        <a:pt x="0" y="24"/>
                        <a:pt x="0" y="24"/>
                      </a:cubicBezTo>
                      <a:cubicBezTo>
                        <a:pt x="0" y="24"/>
                        <a:pt x="1" y="25"/>
                        <a:pt x="2" y="26"/>
                      </a:cubicBezTo>
                      <a:cubicBezTo>
                        <a:pt x="2" y="26"/>
                        <a:pt x="3" y="26"/>
                        <a:pt x="3" y="26"/>
                      </a:cubicBezTo>
                      <a:cubicBezTo>
                        <a:pt x="4" y="26"/>
                        <a:pt x="5" y="26"/>
                        <a:pt x="5" y="26"/>
                      </a:cubicBezTo>
                      <a:cubicBezTo>
                        <a:pt x="6" y="26"/>
                        <a:pt x="6" y="26"/>
                        <a:pt x="7" y="25"/>
                      </a:cubicBezTo>
                      <a:cubicBezTo>
                        <a:pt x="7" y="25"/>
                        <a:pt x="8" y="25"/>
                        <a:pt x="8" y="25"/>
                      </a:cubicBezTo>
                      <a:cubicBezTo>
                        <a:pt x="9" y="24"/>
                        <a:pt x="9" y="24"/>
                        <a:pt x="10" y="23"/>
                      </a:cubicBezTo>
                      <a:cubicBezTo>
                        <a:pt x="11" y="23"/>
                        <a:pt x="12" y="22"/>
                        <a:pt x="12" y="22"/>
                      </a:cubicBezTo>
                      <a:cubicBezTo>
                        <a:pt x="13" y="21"/>
                        <a:pt x="14" y="21"/>
                        <a:pt x="14" y="21"/>
                      </a:cubicBezTo>
                      <a:cubicBezTo>
                        <a:pt x="14" y="21"/>
                        <a:pt x="14" y="21"/>
                        <a:pt x="14" y="21"/>
                      </a:cubicBezTo>
                      <a:cubicBezTo>
                        <a:pt x="14" y="21"/>
                        <a:pt x="14" y="21"/>
                        <a:pt x="15" y="20"/>
                      </a:cubicBezTo>
                      <a:cubicBezTo>
                        <a:pt x="16" y="20"/>
                        <a:pt x="17" y="19"/>
                        <a:pt x="19" y="18"/>
                      </a:cubicBezTo>
                      <a:cubicBezTo>
                        <a:pt x="20" y="17"/>
                        <a:pt x="21" y="17"/>
                        <a:pt x="21" y="17"/>
                      </a:cubicBezTo>
                      <a:cubicBezTo>
                        <a:pt x="21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3" y="15"/>
                      </a:cubicBezTo>
                      <a:cubicBezTo>
                        <a:pt x="23" y="15"/>
                        <a:pt x="23" y="15"/>
                        <a:pt x="23" y="15"/>
                      </a:cubicBezTo>
                      <a:cubicBezTo>
                        <a:pt x="23" y="15"/>
                        <a:pt x="23" y="15"/>
                        <a:pt x="23" y="15"/>
                      </a:cubicBezTo>
                      <a:cubicBezTo>
                        <a:pt x="24" y="15"/>
                        <a:pt x="24" y="15"/>
                        <a:pt x="24" y="15"/>
                      </a:cubicBezTo>
                      <a:cubicBezTo>
                        <a:pt x="25" y="14"/>
                        <a:pt x="25" y="14"/>
                        <a:pt x="25" y="14"/>
                      </a:cubicBezTo>
                      <a:cubicBezTo>
                        <a:pt x="25" y="14"/>
                        <a:pt x="25" y="14"/>
                        <a:pt x="25" y="13"/>
                      </a:cubicBezTo>
                      <a:cubicBezTo>
                        <a:pt x="25" y="13"/>
                        <a:pt x="25" y="12"/>
                        <a:pt x="25" y="12"/>
                      </a:cubicBezTo>
                      <a:cubicBezTo>
                        <a:pt x="25" y="12"/>
                        <a:pt x="25" y="11"/>
                        <a:pt x="25" y="11"/>
                      </a:cubicBezTo>
                      <a:cubicBezTo>
                        <a:pt x="25" y="10"/>
                        <a:pt x="25" y="10"/>
                        <a:pt x="25" y="10"/>
                      </a:cubicBezTo>
                      <a:cubicBezTo>
                        <a:pt x="25" y="10"/>
                        <a:pt x="25" y="10"/>
                        <a:pt x="26" y="9"/>
                      </a:cubicBezTo>
                      <a:cubicBezTo>
                        <a:pt x="26" y="9"/>
                        <a:pt x="25" y="8"/>
                        <a:pt x="25" y="7"/>
                      </a:cubicBezTo>
                      <a:cubicBezTo>
                        <a:pt x="25" y="7"/>
                        <a:pt x="25" y="6"/>
                        <a:pt x="25" y="6"/>
                      </a:cubicBezTo>
                      <a:cubicBezTo>
                        <a:pt x="25" y="6"/>
                        <a:pt x="25" y="6"/>
                        <a:pt x="25" y="6"/>
                      </a:cubicBezTo>
                      <a:cubicBezTo>
                        <a:pt x="25" y="5"/>
                        <a:pt x="25" y="4"/>
                        <a:pt x="26" y="4"/>
                      </a:cubicBezTo>
                      <a:cubicBezTo>
                        <a:pt x="26" y="3"/>
                        <a:pt x="27" y="3"/>
                        <a:pt x="27" y="3"/>
                      </a:cubicBezTo>
                      <a:cubicBezTo>
                        <a:pt x="27" y="3"/>
                        <a:pt x="28" y="3"/>
                        <a:pt x="28" y="3"/>
                      </a:cubicBezTo>
                      <a:cubicBezTo>
                        <a:pt x="28" y="3"/>
                        <a:pt x="29" y="2"/>
                        <a:pt x="30" y="1"/>
                      </a:cubicBezTo>
                      <a:cubicBezTo>
                        <a:pt x="30" y="1"/>
                        <a:pt x="30" y="1"/>
                        <a:pt x="31" y="0"/>
                      </a:cubicBezTo>
                      <a:cubicBezTo>
                        <a:pt x="30" y="0"/>
                        <a:pt x="30" y="0"/>
                        <a:pt x="29" y="0"/>
                      </a:cubicBezTo>
                      <a:cubicBezTo>
                        <a:pt x="29" y="0"/>
                        <a:pt x="29" y="0"/>
                        <a:pt x="28" y="0"/>
                      </a:cubicBezTo>
                      <a:cubicBezTo>
                        <a:pt x="28" y="1"/>
                        <a:pt x="28" y="1"/>
                        <a:pt x="27" y="1"/>
                      </a:cubicBezTo>
                      <a:cubicBezTo>
                        <a:pt x="27" y="1"/>
                        <a:pt x="26" y="1"/>
                        <a:pt x="25" y="1"/>
                      </a:cubicBezTo>
                      <a:cubicBezTo>
                        <a:pt x="24" y="1"/>
                        <a:pt x="23" y="1"/>
                        <a:pt x="22" y="1"/>
                      </a:cubicBezTo>
                      <a:cubicBezTo>
                        <a:pt x="22" y="1"/>
                        <a:pt x="21" y="2"/>
                        <a:pt x="20" y="2"/>
                      </a:cubicBezTo>
                      <a:cubicBezTo>
                        <a:pt x="19" y="3"/>
                        <a:pt x="18" y="3"/>
                        <a:pt x="17" y="3"/>
                      </a:cubicBezTo>
                      <a:cubicBezTo>
                        <a:pt x="15" y="4"/>
                        <a:pt x="14" y="3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2" y="3"/>
                        <a:pt x="12" y="3"/>
                        <a:pt x="11" y="3"/>
                      </a:cubicBezTo>
                      <a:cubicBezTo>
                        <a:pt x="11" y="3"/>
                        <a:pt x="10" y="3"/>
                        <a:pt x="10" y="3"/>
                      </a:cubicBezTo>
                      <a:cubicBezTo>
                        <a:pt x="10" y="3"/>
                        <a:pt x="9" y="3"/>
                        <a:pt x="9" y="3"/>
                      </a:cubicBezTo>
                      <a:cubicBezTo>
                        <a:pt x="8" y="4"/>
                        <a:pt x="7" y="4"/>
                        <a:pt x="6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5"/>
                        <a:pt x="4" y="5"/>
                      </a:cubicBezTo>
                      <a:cubicBezTo>
                        <a:pt x="4" y="5"/>
                        <a:pt x="4" y="6"/>
                        <a:pt x="4" y="6"/>
                      </a:cubicBezTo>
                      <a:cubicBezTo>
                        <a:pt x="3" y="6"/>
                        <a:pt x="3" y="7"/>
                        <a:pt x="3" y="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122" name="Freeform 269"/>
                <p:cNvSpPr>
                  <a:spLocks/>
                </p:cNvSpPr>
                <p:nvPr/>
              </p:nvSpPr>
              <p:spPr bwMode="auto">
                <a:xfrm>
                  <a:off x="4322" y="1759"/>
                  <a:ext cx="114" cy="72"/>
                </a:xfrm>
                <a:custGeom>
                  <a:avLst/>
                  <a:gdLst>
                    <a:gd name="T0" fmla="*/ 25 w 43"/>
                    <a:gd name="T1" fmla="*/ 2 h 27"/>
                    <a:gd name="T2" fmla="*/ 22 w 43"/>
                    <a:gd name="T3" fmla="*/ 2 h 27"/>
                    <a:gd name="T4" fmla="*/ 20 w 43"/>
                    <a:gd name="T5" fmla="*/ 3 h 27"/>
                    <a:gd name="T6" fmla="*/ 18 w 43"/>
                    <a:gd name="T7" fmla="*/ 2 h 27"/>
                    <a:gd name="T8" fmla="*/ 14 w 43"/>
                    <a:gd name="T9" fmla="*/ 2 h 27"/>
                    <a:gd name="T10" fmla="*/ 12 w 43"/>
                    <a:gd name="T11" fmla="*/ 2 h 27"/>
                    <a:gd name="T12" fmla="*/ 11 w 43"/>
                    <a:gd name="T13" fmla="*/ 2 h 27"/>
                    <a:gd name="T14" fmla="*/ 8 w 43"/>
                    <a:gd name="T15" fmla="*/ 5 h 27"/>
                    <a:gd name="T16" fmla="*/ 6 w 43"/>
                    <a:gd name="T17" fmla="*/ 8 h 27"/>
                    <a:gd name="T18" fmla="*/ 4 w 43"/>
                    <a:gd name="T19" fmla="*/ 11 h 27"/>
                    <a:gd name="T20" fmla="*/ 4 w 43"/>
                    <a:gd name="T21" fmla="*/ 12 h 27"/>
                    <a:gd name="T22" fmla="*/ 1 w 43"/>
                    <a:gd name="T23" fmla="*/ 13 h 27"/>
                    <a:gd name="T24" fmla="*/ 1 w 43"/>
                    <a:gd name="T25" fmla="*/ 14 h 27"/>
                    <a:gd name="T26" fmla="*/ 0 w 43"/>
                    <a:gd name="T27" fmla="*/ 14 h 27"/>
                    <a:gd name="T28" fmla="*/ 0 w 43"/>
                    <a:gd name="T29" fmla="*/ 14 h 27"/>
                    <a:gd name="T30" fmla="*/ 0 w 43"/>
                    <a:gd name="T31" fmla="*/ 15 h 27"/>
                    <a:gd name="T32" fmla="*/ 2 w 43"/>
                    <a:gd name="T33" fmla="*/ 17 h 27"/>
                    <a:gd name="T34" fmla="*/ 2 w 43"/>
                    <a:gd name="T35" fmla="*/ 17 h 27"/>
                    <a:gd name="T36" fmla="*/ 5 w 43"/>
                    <a:gd name="T37" fmla="*/ 18 h 27"/>
                    <a:gd name="T38" fmla="*/ 5 w 43"/>
                    <a:gd name="T39" fmla="*/ 19 h 27"/>
                    <a:gd name="T40" fmla="*/ 5 w 43"/>
                    <a:gd name="T41" fmla="*/ 20 h 27"/>
                    <a:gd name="T42" fmla="*/ 6 w 43"/>
                    <a:gd name="T43" fmla="*/ 21 h 27"/>
                    <a:gd name="T44" fmla="*/ 8 w 43"/>
                    <a:gd name="T45" fmla="*/ 22 h 27"/>
                    <a:gd name="T46" fmla="*/ 9 w 43"/>
                    <a:gd name="T47" fmla="*/ 22 h 27"/>
                    <a:gd name="T48" fmla="*/ 10 w 43"/>
                    <a:gd name="T49" fmla="*/ 21 h 27"/>
                    <a:gd name="T50" fmla="*/ 11 w 43"/>
                    <a:gd name="T51" fmla="*/ 23 h 27"/>
                    <a:gd name="T52" fmla="*/ 10 w 43"/>
                    <a:gd name="T53" fmla="*/ 23 h 27"/>
                    <a:gd name="T54" fmla="*/ 10 w 43"/>
                    <a:gd name="T55" fmla="*/ 24 h 27"/>
                    <a:gd name="T56" fmla="*/ 11 w 43"/>
                    <a:gd name="T57" fmla="*/ 24 h 27"/>
                    <a:gd name="T58" fmla="*/ 12 w 43"/>
                    <a:gd name="T59" fmla="*/ 26 h 27"/>
                    <a:gd name="T60" fmla="*/ 13 w 43"/>
                    <a:gd name="T61" fmla="*/ 26 h 27"/>
                    <a:gd name="T62" fmla="*/ 16 w 43"/>
                    <a:gd name="T63" fmla="*/ 26 h 27"/>
                    <a:gd name="T64" fmla="*/ 19 w 43"/>
                    <a:gd name="T65" fmla="*/ 27 h 27"/>
                    <a:gd name="T66" fmla="*/ 22 w 43"/>
                    <a:gd name="T67" fmla="*/ 26 h 27"/>
                    <a:gd name="T68" fmla="*/ 25 w 43"/>
                    <a:gd name="T69" fmla="*/ 26 h 27"/>
                    <a:gd name="T70" fmla="*/ 28 w 43"/>
                    <a:gd name="T71" fmla="*/ 25 h 27"/>
                    <a:gd name="T72" fmla="*/ 31 w 43"/>
                    <a:gd name="T73" fmla="*/ 24 h 27"/>
                    <a:gd name="T74" fmla="*/ 34 w 43"/>
                    <a:gd name="T75" fmla="*/ 24 h 27"/>
                    <a:gd name="T76" fmla="*/ 38 w 43"/>
                    <a:gd name="T77" fmla="*/ 25 h 27"/>
                    <a:gd name="T78" fmla="*/ 39 w 43"/>
                    <a:gd name="T79" fmla="*/ 25 h 27"/>
                    <a:gd name="T80" fmla="*/ 40 w 43"/>
                    <a:gd name="T81" fmla="*/ 22 h 27"/>
                    <a:gd name="T82" fmla="*/ 39 w 43"/>
                    <a:gd name="T83" fmla="*/ 19 h 27"/>
                    <a:gd name="T84" fmla="*/ 41 w 43"/>
                    <a:gd name="T85" fmla="*/ 19 h 27"/>
                    <a:gd name="T86" fmla="*/ 43 w 43"/>
                    <a:gd name="T87" fmla="*/ 18 h 27"/>
                    <a:gd name="T88" fmla="*/ 42 w 43"/>
                    <a:gd name="T89" fmla="*/ 16 h 27"/>
                    <a:gd name="T90" fmla="*/ 39 w 43"/>
                    <a:gd name="T91" fmla="*/ 17 h 27"/>
                    <a:gd name="T92" fmla="*/ 35 w 43"/>
                    <a:gd name="T93" fmla="*/ 16 h 27"/>
                    <a:gd name="T94" fmla="*/ 35 w 43"/>
                    <a:gd name="T95" fmla="*/ 13 h 27"/>
                    <a:gd name="T96" fmla="*/ 36 w 43"/>
                    <a:gd name="T97" fmla="*/ 10 h 27"/>
                    <a:gd name="T98" fmla="*/ 35 w 43"/>
                    <a:gd name="T99" fmla="*/ 7 h 27"/>
                    <a:gd name="T100" fmla="*/ 32 w 43"/>
                    <a:gd name="T101" fmla="*/ 4 h 27"/>
                    <a:gd name="T102" fmla="*/ 30 w 43"/>
                    <a:gd name="T103" fmla="*/ 2 h 27"/>
                    <a:gd name="T104" fmla="*/ 29 w 43"/>
                    <a:gd name="T105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43" h="27">
                      <a:moveTo>
                        <a:pt x="28" y="1"/>
                      </a:moveTo>
                      <a:cubicBezTo>
                        <a:pt x="27" y="1"/>
                        <a:pt x="26" y="2"/>
                        <a:pt x="25" y="2"/>
                      </a:cubicBezTo>
                      <a:cubicBezTo>
                        <a:pt x="25" y="2"/>
                        <a:pt x="24" y="2"/>
                        <a:pt x="24" y="2"/>
                      </a:cubicBezTo>
                      <a:cubicBezTo>
                        <a:pt x="23" y="2"/>
                        <a:pt x="22" y="2"/>
                        <a:pt x="22" y="2"/>
                      </a:cubicBezTo>
                      <a:cubicBezTo>
                        <a:pt x="22" y="2"/>
                        <a:pt x="21" y="3"/>
                        <a:pt x="21" y="3"/>
                      </a:cubicBezTo>
                      <a:cubicBezTo>
                        <a:pt x="21" y="3"/>
                        <a:pt x="21" y="3"/>
                        <a:pt x="20" y="3"/>
                      </a:cubicBezTo>
                      <a:cubicBezTo>
                        <a:pt x="20" y="3"/>
                        <a:pt x="20" y="3"/>
                        <a:pt x="19" y="3"/>
                      </a:cubicBezTo>
                      <a:cubicBezTo>
                        <a:pt x="19" y="3"/>
                        <a:pt x="19" y="2"/>
                        <a:pt x="18" y="2"/>
                      </a:cubicBezTo>
                      <a:cubicBezTo>
                        <a:pt x="17" y="2"/>
                        <a:pt x="17" y="2"/>
                        <a:pt x="16" y="2"/>
                      </a:cubicBezTo>
                      <a:cubicBezTo>
                        <a:pt x="15" y="2"/>
                        <a:pt x="15" y="2"/>
                        <a:pt x="14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3" y="2"/>
                        <a:pt x="12" y="2"/>
                        <a:pt x="12" y="2"/>
                      </a:cubicBezTo>
                      <a:cubicBezTo>
                        <a:pt x="12" y="2"/>
                        <a:pt x="11" y="2"/>
                        <a:pt x="11" y="2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11" y="3"/>
                        <a:pt x="10" y="3"/>
                        <a:pt x="10" y="3"/>
                      </a:cubicBezTo>
                      <a:cubicBezTo>
                        <a:pt x="10" y="3"/>
                        <a:pt x="9" y="4"/>
                        <a:pt x="8" y="5"/>
                      </a:cubicBezTo>
                      <a:cubicBezTo>
                        <a:pt x="7" y="5"/>
                        <a:pt x="7" y="6"/>
                        <a:pt x="7" y="6"/>
                      </a:cubicBezTo>
                      <a:cubicBezTo>
                        <a:pt x="6" y="7"/>
                        <a:pt x="6" y="7"/>
                        <a:pt x="6" y="8"/>
                      </a:cubicBezTo>
                      <a:cubicBezTo>
                        <a:pt x="5" y="8"/>
                        <a:pt x="5" y="9"/>
                        <a:pt x="5" y="9"/>
                      </a:cubicBezTo>
                      <a:cubicBezTo>
                        <a:pt x="5" y="9"/>
                        <a:pt x="5" y="10"/>
                        <a:pt x="4" y="11"/>
                      </a:cubicBezTo>
                      <a:cubicBezTo>
                        <a:pt x="4" y="11"/>
                        <a:pt x="4" y="12"/>
                        <a:pt x="4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3" y="12"/>
                        <a:pt x="3" y="13"/>
                        <a:pt x="2" y="13"/>
                      </a:cubicBezTo>
                      <a:cubicBezTo>
                        <a:pt x="2" y="13"/>
                        <a:pt x="2" y="13"/>
                        <a:pt x="1" y="13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1" y="13"/>
                        <a:pt x="1" y="14"/>
                        <a:pt x="1" y="14"/>
                      </a:cubicBezTo>
                      <a:cubicBezTo>
                        <a:pt x="1" y="14"/>
                        <a:pt x="0" y="14"/>
                        <a:pt x="0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4"/>
                        <a:pt x="0" y="14"/>
                        <a:pt x="0" y="15"/>
                      </a:cubicBezTo>
                      <a:cubicBezTo>
                        <a:pt x="0" y="15"/>
                        <a:pt x="1" y="15"/>
                        <a:pt x="1" y="16"/>
                      </a:cubicBezTo>
                      <a:cubicBezTo>
                        <a:pt x="1" y="16"/>
                        <a:pt x="2" y="16"/>
                        <a:pt x="2" y="17"/>
                      </a:cubicBez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3" y="18"/>
                        <a:pt x="3" y="18"/>
                        <a:pt x="3" y="18"/>
                      </a:cubicBezTo>
                      <a:cubicBezTo>
                        <a:pt x="4" y="18"/>
                        <a:pt x="4" y="18"/>
                        <a:pt x="5" y="18"/>
                      </a:cubicBezTo>
                      <a:cubicBezTo>
                        <a:pt x="5" y="18"/>
                        <a:pt x="5" y="18"/>
                        <a:pt x="5" y="18"/>
                      </a:cubicBezTo>
                      <a:cubicBezTo>
                        <a:pt x="5" y="19"/>
                        <a:pt x="5" y="19"/>
                        <a:pt x="5" y="19"/>
                      </a:cubicBezTo>
                      <a:cubicBezTo>
                        <a:pt x="5" y="19"/>
                        <a:pt x="5" y="19"/>
                        <a:pt x="5" y="20"/>
                      </a:cubicBezTo>
                      <a:cubicBezTo>
                        <a:pt x="5" y="20"/>
                        <a:pt x="5" y="20"/>
                        <a:pt x="5" y="20"/>
                      </a:cubicBezTo>
                      <a:cubicBezTo>
                        <a:pt x="5" y="20"/>
                        <a:pt x="5" y="21"/>
                        <a:pt x="5" y="21"/>
                      </a:cubicBezTo>
                      <a:cubicBezTo>
                        <a:pt x="5" y="21"/>
                        <a:pt x="6" y="21"/>
                        <a:pt x="6" y="21"/>
                      </a:cubicBezTo>
                      <a:cubicBezTo>
                        <a:pt x="7" y="22"/>
                        <a:pt x="7" y="22"/>
                        <a:pt x="7" y="22"/>
                      </a:cubicBezTo>
                      <a:cubicBezTo>
                        <a:pt x="8" y="22"/>
                        <a:pt x="8" y="22"/>
                        <a:pt x="8" y="22"/>
                      </a:cubicBezTo>
                      <a:cubicBezTo>
                        <a:pt x="8" y="22"/>
                        <a:pt x="8" y="22"/>
                        <a:pt x="8" y="22"/>
                      </a:cubicBezTo>
                      <a:cubicBezTo>
                        <a:pt x="8" y="22"/>
                        <a:pt x="9" y="22"/>
                        <a:pt x="9" y="22"/>
                      </a:cubicBezTo>
                      <a:cubicBezTo>
                        <a:pt x="9" y="21"/>
                        <a:pt x="9" y="21"/>
                        <a:pt x="9" y="21"/>
                      </a:cubicBezTo>
                      <a:cubicBezTo>
                        <a:pt x="9" y="21"/>
                        <a:pt x="9" y="21"/>
                        <a:pt x="10" y="21"/>
                      </a:cubicBezTo>
                      <a:cubicBezTo>
                        <a:pt x="10" y="21"/>
                        <a:pt x="10" y="22"/>
                        <a:pt x="11" y="22"/>
                      </a:cubicBezTo>
                      <a:cubicBezTo>
                        <a:pt x="11" y="22"/>
                        <a:pt x="11" y="22"/>
                        <a:pt x="11" y="23"/>
                      </a:cubicBezTo>
                      <a:cubicBezTo>
                        <a:pt x="11" y="23"/>
                        <a:pt x="11" y="23"/>
                        <a:pt x="10" y="23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0" y="23"/>
                        <a:pt x="10" y="24"/>
                        <a:pt x="10" y="24"/>
                      </a:cubicBezTo>
                      <a:cubicBezTo>
                        <a:pt x="10" y="24"/>
                        <a:pt x="10" y="24"/>
                        <a:pt x="10" y="24"/>
                      </a:cubicBezTo>
                      <a:cubicBezTo>
                        <a:pt x="11" y="24"/>
                        <a:pt x="11" y="24"/>
                        <a:pt x="11" y="24"/>
                      </a:cubicBezTo>
                      <a:cubicBezTo>
                        <a:pt x="11" y="24"/>
                        <a:pt x="12" y="24"/>
                        <a:pt x="12" y="25"/>
                      </a:cubicBezTo>
                      <a:cubicBezTo>
                        <a:pt x="13" y="25"/>
                        <a:pt x="12" y="25"/>
                        <a:pt x="12" y="26"/>
                      </a:cubicBezTo>
                      <a:cubicBezTo>
                        <a:pt x="12" y="26"/>
                        <a:pt x="12" y="26"/>
                        <a:pt x="12" y="26"/>
                      </a:cubicBezTo>
                      <a:cubicBezTo>
                        <a:pt x="13" y="26"/>
                        <a:pt x="13" y="26"/>
                        <a:pt x="13" y="26"/>
                      </a:cubicBezTo>
                      <a:cubicBezTo>
                        <a:pt x="14" y="26"/>
                        <a:pt x="14" y="26"/>
                        <a:pt x="15" y="26"/>
                      </a:cubicBezTo>
                      <a:cubicBezTo>
                        <a:pt x="15" y="26"/>
                        <a:pt x="16" y="26"/>
                        <a:pt x="16" y="26"/>
                      </a:cubicBezTo>
                      <a:cubicBezTo>
                        <a:pt x="17" y="27"/>
                        <a:pt x="17" y="27"/>
                        <a:pt x="18" y="27"/>
                      </a:cubicBezTo>
                      <a:cubicBezTo>
                        <a:pt x="18" y="27"/>
                        <a:pt x="18" y="27"/>
                        <a:pt x="19" y="27"/>
                      </a:cubicBezTo>
                      <a:cubicBezTo>
                        <a:pt x="19" y="26"/>
                        <a:pt x="20" y="26"/>
                        <a:pt x="20" y="26"/>
                      </a:cubicBezTo>
                      <a:cubicBezTo>
                        <a:pt x="21" y="26"/>
                        <a:pt x="21" y="26"/>
                        <a:pt x="22" y="26"/>
                      </a:cubicBezTo>
                      <a:cubicBezTo>
                        <a:pt x="23" y="27"/>
                        <a:pt x="24" y="27"/>
                        <a:pt x="24" y="27"/>
                      </a:cubicBezTo>
                      <a:cubicBezTo>
                        <a:pt x="24" y="27"/>
                        <a:pt x="25" y="26"/>
                        <a:pt x="25" y="26"/>
                      </a:cubicBezTo>
                      <a:cubicBezTo>
                        <a:pt x="26" y="26"/>
                        <a:pt x="26" y="26"/>
                        <a:pt x="27" y="25"/>
                      </a:cubicBezTo>
                      <a:cubicBezTo>
                        <a:pt x="27" y="25"/>
                        <a:pt x="28" y="25"/>
                        <a:pt x="28" y="25"/>
                      </a:cubicBezTo>
                      <a:cubicBezTo>
                        <a:pt x="29" y="25"/>
                        <a:pt x="29" y="24"/>
                        <a:pt x="30" y="24"/>
                      </a:cubicBezTo>
                      <a:cubicBezTo>
                        <a:pt x="30" y="24"/>
                        <a:pt x="30" y="24"/>
                        <a:pt x="31" y="24"/>
                      </a:cubicBezTo>
                      <a:cubicBezTo>
                        <a:pt x="31" y="24"/>
                        <a:pt x="32" y="24"/>
                        <a:pt x="32" y="24"/>
                      </a:cubicBezTo>
                      <a:cubicBezTo>
                        <a:pt x="33" y="24"/>
                        <a:pt x="34" y="24"/>
                        <a:pt x="34" y="24"/>
                      </a:cubicBezTo>
                      <a:cubicBezTo>
                        <a:pt x="35" y="24"/>
                        <a:pt x="35" y="25"/>
                        <a:pt x="36" y="25"/>
                      </a:cubicBezTo>
                      <a:cubicBezTo>
                        <a:pt x="36" y="25"/>
                        <a:pt x="37" y="25"/>
                        <a:pt x="38" y="25"/>
                      </a:cubicBezTo>
                      <a:cubicBezTo>
                        <a:pt x="38" y="25"/>
                        <a:pt x="38" y="26"/>
                        <a:pt x="38" y="26"/>
                      </a:cubicBezTo>
                      <a:cubicBezTo>
                        <a:pt x="38" y="25"/>
                        <a:pt x="38" y="25"/>
                        <a:pt x="39" y="25"/>
                      </a:cubicBezTo>
                      <a:cubicBezTo>
                        <a:pt x="39" y="24"/>
                        <a:pt x="38" y="24"/>
                        <a:pt x="38" y="23"/>
                      </a:cubicBezTo>
                      <a:cubicBezTo>
                        <a:pt x="39" y="22"/>
                        <a:pt x="39" y="22"/>
                        <a:pt x="40" y="22"/>
                      </a:cubicBezTo>
                      <a:cubicBezTo>
                        <a:pt x="40" y="21"/>
                        <a:pt x="40" y="21"/>
                        <a:pt x="40" y="20"/>
                      </a:cubicBezTo>
                      <a:cubicBezTo>
                        <a:pt x="39" y="20"/>
                        <a:pt x="39" y="20"/>
                        <a:pt x="39" y="19"/>
                      </a:cubicBezTo>
                      <a:cubicBezTo>
                        <a:pt x="40" y="18"/>
                        <a:pt x="41" y="18"/>
                        <a:pt x="41" y="18"/>
                      </a:cubicBezTo>
                      <a:cubicBezTo>
                        <a:pt x="41" y="19"/>
                        <a:pt x="40" y="19"/>
                        <a:pt x="41" y="19"/>
                      </a:cubicBezTo>
                      <a:cubicBezTo>
                        <a:pt x="42" y="19"/>
                        <a:pt x="42" y="19"/>
                        <a:pt x="43" y="19"/>
                      </a:cubicBezTo>
                      <a:cubicBezTo>
                        <a:pt x="43" y="19"/>
                        <a:pt x="43" y="18"/>
                        <a:pt x="43" y="18"/>
                      </a:cubicBezTo>
                      <a:cubicBezTo>
                        <a:pt x="43" y="18"/>
                        <a:pt x="43" y="17"/>
                        <a:pt x="43" y="17"/>
                      </a:cubicBezTo>
                      <a:cubicBezTo>
                        <a:pt x="43" y="17"/>
                        <a:pt x="43" y="16"/>
                        <a:pt x="42" y="16"/>
                      </a:cubicBezTo>
                      <a:cubicBezTo>
                        <a:pt x="42" y="16"/>
                        <a:pt x="41" y="17"/>
                        <a:pt x="41" y="17"/>
                      </a:cubicBezTo>
                      <a:cubicBezTo>
                        <a:pt x="40" y="17"/>
                        <a:pt x="40" y="17"/>
                        <a:pt x="39" y="17"/>
                      </a:cubicBezTo>
                      <a:cubicBezTo>
                        <a:pt x="39" y="17"/>
                        <a:pt x="38" y="17"/>
                        <a:pt x="37" y="17"/>
                      </a:cubicBezTo>
                      <a:cubicBezTo>
                        <a:pt x="36" y="17"/>
                        <a:pt x="35" y="16"/>
                        <a:pt x="35" y="16"/>
                      </a:cubicBezTo>
                      <a:cubicBezTo>
                        <a:pt x="35" y="15"/>
                        <a:pt x="35" y="14"/>
                        <a:pt x="35" y="13"/>
                      </a:cubicBezTo>
                      <a:cubicBezTo>
                        <a:pt x="35" y="13"/>
                        <a:pt x="35" y="13"/>
                        <a:pt x="35" y="13"/>
                      </a:cubicBezTo>
                      <a:cubicBezTo>
                        <a:pt x="35" y="12"/>
                        <a:pt x="35" y="12"/>
                        <a:pt x="35" y="11"/>
                      </a:cubicBezTo>
                      <a:cubicBezTo>
                        <a:pt x="36" y="11"/>
                        <a:pt x="36" y="10"/>
                        <a:pt x="36" y="10"/>
                      </a:cubicBezTo>
                      <a:cubicBezTo>
                        <a:pt x="36" y="10"/>
                        <a:pt x="36" y="10"/>
                        <a:pt x="36" y="10"/>
                      </a:cubicBezTo>
                      <a:cubicBezTo>
                        <a:pt x="36" y="9"/>
                        <a:pt x="36" y="8"/>
                        <a:pt x="35" y="7"/>
                      </a:cubicBezTo>
                      <a:cubicBezTo>
                        <a:pt x="34" y="7"/>
                        <a:pt x="34" y="6"/>
                        <a:pt x="33" y="6"/>
                      </a:cubicBezTo>
                      <a:cubicBezTo>
                        <a:pt x="33" y="5"/>
                        <a:pt x="32" y="5"/>
                        <a:pt x="32" y="4"/>
                      </a:cubicBezTo>
                      <a:cubicBezTo>
                        <a:pt x="32" y="4"/>
                        <a:pt x="32" y="4"/>
                        <a:pt x="31" y="3"/>
                      </a:cubicBezTo>
                      <a:cubicBezTo>
                        <a:pt x="31" y="2"/>
                        <a:pt x="31" y="2"/>
                        <a:pt x="30" y="2"/>
                      </a:cubicBezTo>
                      <a:cubicBezTo>
                        <a:pt x="30" y="1"/>
                        <a:pt x="29" y="0"/>
                        <a:pt x="29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8" y="1"/>
                        <a:pt x="28" y="1"/>
                        <a:pt x="2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123" name="Freeform 270"/>
                <p:cNvSpPr>
                  <a:spLocks/>
                </p:cNvSpPr>
                <p:nvPr/>
              </p:nvSpPr>
              <p:spPr bwMode="auto">
                <a:xfrm>
                  <a:off x="4197" y="1376"/>
                  <a:ext cx="157" cy="271"/>
                </a:xfrm>
                <a:custGeom>
                  <a:avLst/>
                  <a:gdLst>
                    <a:gd name="T0" fmla="*/ 1 w 59"/>
                    <a:gd name="T1" fmla="*/ 79 h 102"/>
                    <a:gd name="T2" fmla="*/ 3 w 59"/>
                    <a:gd name="T3" fmla="*/ 82 h 102"/>
                    <a:gd name="T4" fmla="*/ 3 w 59"/>
                    <a:gd name="T5" fmla="*/ 84 h 102"/>
                    <a:gd name="T6" fmla="*/ 5 w 59"/>
                    <a:gd name="T7" fmla="*/ 88 h 102"/>
                    <a:gd name="T8" fmla="*/ 9 w 59"/>
                    <a:gd name="T9" fmla="*/ 93 h 102"/>
                    <a:gd name="T10" fmla="*/ 8 w 59"/>
                    <a:gd name="T11" fmla="*/ 98 h 102"/>
                    <a:gd name="T12" fmla="*/ 12 w 59"/>
                    <a:gd name="T13" fmla="*/ 101 h 102"/>
                    <a:gd name="T14" fmla="*/ 16 w 59"/>
                    <a:gd name="T15" fmla="*/ 98 h 102"/>
                    <a:gd name="T16" fmla="*/ 22 w 59"/>
                    <a:gd name="T17" fmla="*/ 96 h 102"/>
                    <a:gd name="T18" fmla="*/ 26 w 59"/>
                    <a:gd name="T19" fmla="*/ 90 h 102"/>
                    <a:gd name="T20" fmla="*/ 26 w 59"/>
                    <a:gd name="T21" fmla="*/ 86 h 102"/>
                    <a:gd name="T22" fmla="*/ 27 w 59"/>
                    <a:gd name="T23" fmla="*/ 82 h 102"/>
                    <a:gd name="T24" fmla="*/ 27 w 59"/>
                    <a:gd name="T25" fmla="*/ 80 h 102"/>
                    <a:gd name="T26" fmla="*/ 28 w 59"/>
                    <a:gd name="T27" fmla="*/ 79 h 102"/>
                    <a:gd name="T28" fmla="*/ 32 w 59"/>
                    <a:gd name="T29" fmla="*/ 77 h 102"/>
                    <a:gd name="T30" fmla="*/ 34 w 59"/>
                    <a:gd name="T31" fmla="*/ 74 h 102"/>
                    <a:gd name="T32" fmla="*/ 37 w 59"/>
                    <a:gd name="T33" fmla="*/ 71 h 102"/>
                    <a:gd name="T34" fmla="*/ 34 w 59"/>
                    <a:gd name="T35" fmla="*/ 66 h 102"/>
                    <a:gd name="T36" fmla="*/ 28 w 59"/>
                    <a:gd name="T37" fmla="*/ 65 h 102"/>
                    <a:gd name="T38" fmla="*/ 27 w 59"/>
                    <a:gd name="T39" fmla="*/ 58 h 102"/>
                    <a:gd name="T40" fmla="*/ 29 w 59"/>
                    <a:gd name="T41" fmla="*/ 55 h 102"/>
                    <a:gd name="T42" fmla="*/ 31 w 59"/>
                    <a:gd name="T43" fmla="*/ 49 h 102"/>
                    <a:gd name="T44" fmla="*/ 33 w 59"/>
                    <a:gd name="T45" fmla="*/ 48 h 102"/>
                    <a:gd name="T46" fmla="*/ 38 w 59"/>
                    <a:gd name="T47" fmla="*/ 44 h 102"/>
                    <a:gd name="T48" fmla="*/ 44 w 59"/>
                    <a:gd name="T49" fmla="*/ 41 h 102"/>
                    <a:gd name="T50" fmla="*/ 47 w 59"/>
                    <a:gd name="T51" fmla="*/ 35 h 102"/>
                    <a:gd name="T52" fmla="*/ 47 w 59"/>
                    <a:gd name="T53" fmla="*/ 32 h 102"/>
                    <a:gd name="T54" fmla="*/ 49 w 59"/>
                    <a:gd name="T55" fmla="*/ 28 h 102"/>
                    <a:gd name="T56" fmla="*/ 51 w 59"/>
                    <a:gd name="T57" fmla="*/ 25 h 102"/>
                    <a:gd name="T58" fmla="*/ 54 w 59"/>
                    <a:gd name="T59" fmla="*/ 26 h 102"/>
                    <a:gd name="T60" fmla="*/ 59 w 59"/>
                    <a:gd name="T61" fmla="*/ 25 h 102"/>
                    <a:gd name="T62" fmla="*/ 58 w 59"/>
                    <a:gd name="T63" fmla="*/ 18 h 102"/>
                    <a:gd name="T64" fmla="*/ 57 w 59"/>
                    <a:gd name="T65" fmla="*/ 13 h 102"/>
                    <a:gd name="T66" fmla="*/ 55 w 59"/>
                    <a:gd name="T67" fmla="*/ 8 h 102"/>
                    <a:gd name="T68" fmla="*/ 43 w 59"/>
                    <a:gd name="T69" fmla="*/ 0 h 102"/>
                    <a:gd name="T70" fmla="*/ 41 w 59"/>
                    <a:gd name="T71" fmla="*/ 2 h 102"/>
                    <a:gd name="T72" fmla="*/ 39 w 59"/>
                    <a:gd name="T73" fmla="*/ 6 h 102"/>
                    <a:gd name="T74" fmla="*/ 33 w 59"/>
                    <a:gd name="T75" fmla="*/ 5 h 102"/>
                    <a:gd name="T76" fmla="*/ 30 w 59"/>
                    <a:gd name="T77" fmla="*/ 9 h 102"/>
                    <a:gd name="T78" fmla="*/ 25 w 59"/>
                    <a:gd name="T79" fmla="*/ 11 h 102"/>
                    <a:gd name="T80" fmla="*/ 23 w 59"/>
                    <a:gd name="T81" fmla="*/ 16 h 102"/>
                    <a:gd name="T82" fmla="*/ 19 w 59"/>
                    <a:gd name="T83" fmla="*/ 22 h 102"/>
                    <a:gd name="T84" fmla="*/ 15 w 59"/>
                    <a:gd name="T85" fmla="*/ 26 h 102"/>
                    <a:gd name="T86" fmla="*/ 13 w 59"/>
                    <a:gd name="T87" fmla="*/ 35 h 102"/>
                    <a:gd name="T88" fmla="*/ 13 w 59"/>
                    <a:gd name="T89" fmla="*/ 39 h 102"/>
                    <a:gd name="T90" fmla="*/ 7 w 59"/>
                    <a:gd name="T91" fmla="*/ 41 h 102"/>
                    <a:gd name="T92" fmla="*/ 4 w 59"/>
                    <a:gd name="T93" fmla="*/ 48 h 102"/>
                    <a:gd name="T94" fmla="*/ 5 w 59"/>
                    <a:gd name="T95" fmla="*/ 54 h 102"/>
                    <a:gd name="T96" fmla="*/ 8 w 59"/>
                    <a:gd name="T97" fmla="*/ 62 h 102"/>
                    <a:gd name="T98" fmla="*/ 6 w 59"/>
                    <a:gd name="T99" fmla="*/ 64 h 102"/>
                    <a:gd name="T100" fmla="*/ 6 w 59"/>
                    <a:gd name="T101" fmla="*/ 70 h 102"/>
                    <a:gd name="T102" fmla="*/ 3 w 59"/>
                    <a:gd name="T103" fmla="*/ 74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59" h="102">
                      <a:moveTo>
                        <a:pt x="3" y="77"/>
                      </a:moveTo>
                      <a:cubicBezTo>
                        <a:pt x="2" y="78"/>
                        <a:pt x="2" y="78"/>
                        <a:pt x="1" y="77"/>
                      </a:cubicBezTo>
                      <a:cubicBezTo>
                        <a:pt x="1" y="77"/>
                        <a:pt x="1" y="77"/>
                        <a:pt x="1" y="77"/>
                      </a:cubicBezTo>
                      <a:cubicBezTo>
                        <a:pt x="1" y="77"/>
                        <a:pt x="1" y="78"/>
                        <a:pt x="1" y="78"/>
                      </a:cubicBezTo>
                      <a:cubicBezTo>
                        <a:pt x="0" y="78"/>
                        <a:pt x="0" y="79"/>
                        <a:pt x="1" y="79"/>
                      </a:cubicBezTo>
                      <a:cubicBezTo>
                        <a:pt x="1" y="80"/>
                        <a:pt x="1" y="80"/>
                        <a:pt x="1" y="81"/>
                      </a:cubicBezTo>
                      <a:cubicBezTo>
                        <a:pt x="1" y="81"/>
                        <a:pt x="1" y="82"/>
                        <a:pt x="1" y="82"/>
                      </a:cubicBezTo>
                      <a:cubicBezTo>
                        <a:pt x="2" y="82"/>
                        <a:pt x="2" y="82"/>
                        <a:pt x="2" y="81"/>
                      </a:cubicBezTo>
                      <a:cubicBezTo>
                        <a:pt x="3" y="81"/>
                        <a:pt x="3" y="81"/>
                        <a:pt x="3" y="81"/>
                      </a:cubicBezTo>
                      <a:cubicBezTo>
                        <a:pt x="3" y="82"/>
                        <a:pt x="3" y="82"/>
                        <a:pt x="3" y="82"/>
                      </a:cubicBezTo>
                      <a:cubicBezTo>
                        <a:pt x="3" y="82"/>
                        <a:pt x="3" y="83"/>
                        <a:pt x="3" y="82"/>
                      </a:cubicBezTo>
                      <a:cubicBezTo>
                        <a:pt x="3" y="82"/>
                        <a:pt x="3" y="82"/>
                        <a:pt x="4" y="82"/>
                      </a:cubicBezTo>
                      <a:cubicBezTo>
                        <a:pt x="4" y="82"/>
                        <a:pt x="4" y="82"/>
                        <a:pt x="4" y="82"/>
                      </a:cubicBezTo>
                      <a:cubicBezTo>
                        <a:pt x="4" y="83"/>
                        <a:pt x="4" y="83"/>
                        <a:pt x="4" y="83"/>
                      </a:cubicBezTo>
                      <a:cubicBezTo>
                        <a:pt x="4" y="83"/>
                        <a:pt x="3" y="84"/>
                        <a:pt x="3" y="84"/>
                      </a:cubicBezTo>
                      <a:cubicBezTo>
                        <a:pt x="3" y="84"/>
                        <a:pt x="3" y="85"/>
                        <a:pt x="3" y="85"/>
                      </a:cubicBezTo>
                      <a:cubicBezTo>
                        <a:pt x="4" y="85"/>
                        <a:pt x="4" y="85"/>
                        <a:pt x="4" y="85"/>
                      </a:cubicBezTo>
                      <a:cubicBezTo>
                        <a:pt x="4" y="85"/>
                        <a:pt x="4" y="86"/>
                        <a:pt x="4" y="86"/>
                      </a:cubicBezTo>
                      <a:cubicBezTo>
                        <a:pt x="4" y="86"/>
                        <a:pt x="4" y="86"/>
                        <a:pt x="4" y="87"/>
                      </a:cubicBezTo>
                      <a:cubicBezTo>
                        <a:pt x="4" y="87"/>
                        <a:pt x="4" y="87"/>
                        <a:pt x="5" y="88"/>
                      </a:cubicBezTo>
                      <a:cubicBezTo>
                        <a:pt x="5" y="89"/>
                        <a:pt x="5" y="89"/>
                        <a:pt x="5" y="89"/>
                      </a:cubicBezTo>
                      <a:cubicBezTo>
                        <a:pt x="6" y="90"/>
                        <a:pt x="6" y="90"/>
                        <a:pt x="6" y="91"/>
                      </a:cubicBezTo>
                      <a:cubicBezTo>
                        <a:pt x="6" y="91"/>
                        <a:pt x="7" y="91"/>
                        <a:pt x="7" y="91"/>
                      </a:cubicBezTo>
                      <a:cubicBezTo>
                        <a:pt x="7" y="92"/>
                        <a:pt x="7" y="92"/>
                        <a:pt x="8" y="92"/>
                      </a:cubicBezTo>
                      <a:cubicBezTo>
                        <a:pt x="8" y="93"/>
                        <a:pt x="9" y="93"/>
                        <a:pt x="9" y="93"/>
                      </a:cubicBezTo>
                      <a:cubicBezTo>
                        <a:pt x="9" y="93"/>
                        <a:pt x="9" y="94"/>
                        <a:pt x="9" y="94"/>
                      </a:cubicBezTo>
                      <a:cubicBezTo>
                        <a:pt x="9" y="95"/>
                        <a:pt x="8" y="94"/>
                        <a:pt x="8" y="94"/>
                      </a:cubicBezTo>
                      <a:cubicBezTo>
                        <a:pt x="8" y="95"/>
                        <a:pt x="8" y="95"/>
                        <a:pt x="8" y="95"/>
                      </a:cubicBezTo>
                      <a:cubicBezTo>
                        <a:pt x="8" y="96"/>
                        <a:pt x="8" y="95"/>
                        <a:pt x="8" y="96"/>
                      </a:cubicBezTo>
                      <a:cubicBezTo>
                        <a:pt x="8" y="96"/>
                        <a:pt x="8" y="97"/>
                        <a:pt x="8" y="98"/>
                      </a:cubicBezTo>
                      <a:cubicBezTo>
                        <a:pt x="9" y="98"/>
                        <a:pt x="10" y="98"/>
                        <a:pt x="10" y="99"/>
                      </a:cubicBezTo>
                      <a:cubicBezTo>
                        <a:pt x="10" y="99"/>
                        <a:pt x="10" y="100"/>
                        <a:pt x="10" y="100"/>
                      </a:cubicBezTo>
                      <a:cubicBezTo>
                        <a:pt x="10" y="100"/>
                        <a:pt x="9" y="101"/>
                        <a:pt x="10" y="101"/>
                      </a:cubicBezTo>
                      <a:cubicBezTo>
                        <a:pt x="10" y="101"/>
                        <a:pt x="10" y="102"/>
                        <a:pt x="11" y="101"/>
                      </a:cubicBezTo>
                      <a:cubicBezTo>
                        <a:pt x="11" y="101"/>
                        <a:pt x="11" y="101"/>
                        <a:pt x="12" y="101"/>
                      </a:cubicBezTo>
                      <a:cubicBezTo>
                        <a:pt x="12" y="101"/>
                        <a:pt x="13" y="101"/>
                        <a:pt x="13" y="101"/>
                      </a:cubicBezTo>
                      <a:cubicBezTo>
                        <a:pt x="14" y="101"/>
                        <a:pt x="14" y="101"/>
                        <a:pt x="15" y="101"/>
                      </a:cubicBezTo>
                      <a:cubicBezTo>
                        <a:pt x="15" y="101"/>
                        <a:pt x="16" y="101"/>
                        <a:pt x="16" y="100"/>
                      </a:cubicBezTo>
                      <a:cubicBezTo>
                        <a:pt x="16" y="100"/>
                        <a:pt x="16" y="100"/>
                        <a:pt x="16" y="99"/>
                      </a:cubicBezTo>
                      <a:cubicBezTo>
                        <a:pt x="16" y="99"/>
                        <a:pt x="16" y="98"/>
                        <a:pt x="16" y="98"/>
                      </a:cubicBezTo>
                      <a:cubicBezTo>
                        <a:pt x="16" y="98"/>
                        <a:pt x="16" y="97"/>
                        <a:pt x="17" y="97"/>
                      </a:cubicBezTo>
                      <a:cubicBezTo>
                        <a:pt x="17" y="97"/>
                        <a:pt x="18" y="97"/>
                        <a:pt x="18" y="96"/>
                      </a:cubicBezTo>
                      <a:cubicBezTo>
                        <a:pt x="19" y="96"/>
                        <a:pt x="19" y="96"/>
                        <a:pt x="20" y="96"/>
                      </a:cubicBezTo>
                      <a:cubicBezTo>
                        <a:pt x="20" y="96"/>
                        <a:pt x="20" y="96"/>
                        <a:pt x="21" y="96"/>
                      </a:cubicBezTo>
                      <a:cubicBezTo>
                        <a:pt x="21" y="96"/>
                        <a:pt x="21" y="95"/>
                        <a:pt x="22" y="96"/>
                      </a:cubicBezTo>
                      <a:cubicBezTo>
                        <a:pt x="22" y="96"/>
                        <a:pt x="22" y="96"/>
                        <a:pt x="23" y="96"/>
                      </a:cubicBezTo>
                      <a:cubicBezTo>
                        <a:pt x="23" y="96"/>
                        <a:pt x="24" y="96"/>
                        <a:pt x="24" y="95"/>
                      </a:cubicBezTo>
                      <a:cubicBezTo>
                        <a:pt x="24" y="95"/>
                        <a:pt x="25" y="94"/>
                        <a:pt x="25" y="93"/>
                      </a:cubicBezTo>
                      <a:cubicBezTo>
                        <a:pt x="25" y="93"/>
                        <a:pt x="25" y="92"/>
                        <a:pt x="26" y="92"/>
                      </a:cubicBezTo>
                      <a:cubicBezTo>
                        <a:pt x="26" y="91"/>
                        <a:pt x="26" y="91"/>
                        <a:pt x="26" y="90"/>
                      </a:cubicBezTo>
                      <a:cubicBezTo>
                        <a:pt x="26" y="90"/>
                        <a:pt x="26" y="90"/>
                        <a:pt x="26" y="89"/>
                      </a:cubicBezTo>
                      <a:cubicBezTo>
                        <a:pt x="26" y="89"/>
                        <a:pt x="26" y="89"/>
                        <a:pt x="26" y="89"/>
                      </a:cubicBezTo>
                      <a:cubicBezTo>
                        <a:pt x="26" y="88"/>
                        <a:pt x="26" y="88"/>
                        <a:pt x="26" y="87"/>
                      </a:cubicBezTo>
                      <a:cubicBezTo>
                        <a:pt x="27" y="87"/>
                        <a:pt x="27" y="87"/>
                        <a:pt x="26" y="86"/>
                      </a:cubicBezTo>
                      <a:cubicBezTo>
                        <a:pt x="26" y="86"/>
                        <a:pt x="26" y="86"/>
                        <a:pt x="26" y="86"/>
                      </a:cubicBezTo>
                      <a:cubicBezTo>
                        <a:pt x="26" y="85"/>
                        <a:pt x="27" y="85"/>
                        <a:pt x="26" y="85"/>
                      </a:cubicBezTo>
                      <a:cubicBezTo>
                        <a:pt x="26" y="85"/>
                        <a:pt x="26" y="84"/>
                        <a:pt x="26" y="84"/>
                      </a:cubicBezTo>
                      <a:cubicBezTo>
                        <a:pt x="26" y="84"/>
                        <a:pt x="26" y="84"/>
                        <a:pt x="27" y="84"/>
                      </a:cubicBezTo>
                      <a:cubicBezTo>
                        <a:pt x="27" y="83"/>
                        <a:pt x="27" y="83"/>
                        <a:pt x="27" y="83"/>
                      </a:cubicBezTo>
                      <a:cubicBezTo>
                        <a:pt x="27" y="83"/>
                        <a:pt x="27" y="83"/>
                        <a:pt x="27" y="82"/>
                      </a:cubicBezTo>
                      <a:cubicBezTo>
                        <a:pt x="27" y="82"/>
                        <a:pt x="27" y="82"/>
                        <a:pt x="27" y="81"/>
                      </a:cubicBezTo>
                      <a:cubicBezTo>
                        <a:pt x="27" y="81"/>
                        <a:pt x="27" y="81"/>
                        <a:pt x="26" y="81"/>
                      </a:cubicBezTo>
                      <a:cubicBezTo>
                        <a:pt x="26" y="81"/>
                        <a:pt x="25" y="80"/>
                        <a:pt x="25" y="80"/>
                      </a:cubicBezTo>
                      <a:cubicBezTo>
                        <a:pt x="26" y="80"/>
                        <a:pt x="26" y="80"/>
                        <a:pt x="26" y="80"/>
                      </a:cubicBezTo>
                      <a:cubicBezTo>
                        <a:pt x="26" y="80"/>
                        <a:pt x="27" y="80"/>
                        <a:pt x="27" y="80"/>
                      </a:cubicBezTo>
                      <a:cubicBezTo>
                        <a:pt x="27" y="80"/>
                        <a:pt x="27" y="80"/>
                        <a:pt x="27" y="80"/>
                      </a:cubicBezTo>
                      <a:cubicBezTo>
                        <a:pt x="27" y="79"/>
                        <a:pt x="26" y="79"/>
                        <a:pt x="26" y="79"/>
                      </a:cubicBezTo>
                      <a:cubicBezTo>
                        <a:pt x="26" y="79"/>
                        <a:pt x="25" y="80"/>
                        <a:pt x="25" y="79"/>
                      </a:cubicBezTo>
                      <a:cubicBezTo>
                        <a:pt x="25" y="79"/>
                        <a:pt x="26" y="79"/>
                        <a:pt x="27" y="79"/>
                      </a:cubicBezTo>
                      <a:cubicBezTo>
                        <a:pt x="27" y="79"/>
                        <a:pt x="27" y="79"/>
                        <a:pt x="28" y="79"/>
                      </a:cubicBezTo>
                      <a:cubicBezTo>
                        <a:pt x="28" y="79"/>
                        <a:pt x="29" y="79"/>
                        <a:pt x="29" y="78"/>
                      </a:cubicBezTo>
                      <a:cubicBezTo>
                        <a:pt x="30" y="78"/>
                        <a:pt x="30" y="78"/>
                        <a:pt x="30" y="77"/>
                      </a:cubicBezTo>
                      <a:cubicBezTo>
                        <a:pt x="30" y="77"/>
                        <a:pt x="31" y="77"/>
                        <a:pt x="31" y="77"/>
                      </a:cubicBezTo>
                      <a:cubicBezTo>
                        <a:pt x="31" y="76"/>
                        <a:pt x="31" y="76"/>
                        <a:pt x="31" y="76"/>
                      </a:cubicBezTo>
                      <a:cubicBezTo>
                        <a:pt x="32" y="75"/>
                        <a:pt x="32" y="76"/>
                        <a:pt x="32" y="77"/>
                      </a:cubicBezTo>
                      <a:cubicBezTo>
                        <a:pt x="32" y="77"/>
                        <a:pt x="32" y="77"/>
                        <a:pt x="32" y="77"/>
                      </a:cubicBezTo>
                      <a:cubicBezTo>
                        <a:pt x="32" y="77"/>
                        <a:pt x="32" y="77"/>
                        <a:pt x="33" y="76"/>
                      </a:cubicBezTo>
                      <a:cubicBezTo>
                        <a:pt x="33" y="76"/>
                        <a:pt x="33" y="76"/>
                        <a:pt x="34" y="75"/>
                      </a:cubicBezTo>
                      <a:cubicBezTo>
                        <a:pt x="34" y="75"/>
                        <a:pt x="35" y="75"/>
                        <a:pt x="35" y="75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33" y="74"/>
                        <a:pt x="33" y="74"/>
                        <a:pt x="33" y="73"/>
                      </a:cubicBezTo>
                      <a:cubicBezTo>
                        <a:pt x="33" y="73"/>
                        <a:pt x="33" y="73"/>
                        <a:pt x="34" y="73"/>
                      </a:cubicBezTo>
                      <a:cubicBezTo>
                        <a:pt x="34" y="73"/>
                        <a:pt x="35" y="73"/>
                        <a:pt x="35" y="72"/>
                      </a:cubicBezTo>
                      <a:cubicBezTo>
                        <a:pt x="36" y="72"/>
                        <a:pt x="36" y="72"/>
                        <a:pt x="36" y="72"/>
                      </a:cubicBezTo>
                      <a:cubicBezTo>
                        <a:pt x="37" y="71"/>
                        <a:pt x="37" y="71"/>
                        <a:pt x="37" y="71"/>
                      </a:cubicBezTo>
                      <a:cubicBezTo>
                        <a:pt x="37" y="71"/>
                        <a:pt x="37" y="70"/>
                        <a:pt x="37" y="70"/>
                      </a:cubicBezTo>
                      <a:cubicBezTo>
                        <a:pt x="37" y="69"/>
                        <a:pt x="37" y="69"/>
                        <a:pt x="36" y="68"/>
                      </a:cubicBezTo>
                      <a:cubicBezTo>
                        <a:pt x="36" y="68"/>
                        <a:pt x="36" y="68"/>
                        <a:pt x="35" y="68"/>
                      </a:cubicBezTo>
                      <a:cubicBezTo>
                        <a:pt x="35" y="68"/>
                        <a:pt x="35" y="68"/>
                        <a:pt x="35" y="67"/>
                      </a:cubicBezTo>
                      <a:cubicBezTo>
                        <a:pt x="35" y="67"/>
                        <a:pt x="34" y="67"/>
                        <a:pt x="34" y="66"/>
                      </a:cubicBezTo>
                      <a:cubicBezTo>
                        <a:pt x="33" y="66"/>
                        <a:pt x="33" y="66"/>
                        <a:pt x="33" y="65"/>
                      </a:cubicBezTo>
                      <a:cubicBezTo>
                        <a:pt x="32" y="65"/>
                        <a:pt x="32" y="65"/>
                        <a:pt x="32" y="65"/>
                      </a:cubicBezTo>
                      <a:cubicBezTo>
                        <a:pt x="31" y="65"/>
                        <a:pt x="31" y="66"/>
                        <a:pt x="31" y="66"/>
                      </a:cubicBezTo>
                      <a:cubicBezTo>
                        <a:pt x="30" y="65"/>
                        <a:pt x="30" y="65"/>
                        <a:pt x="29" y="65"/>
                      </a:cubicBezTo>
                      <a:cubicBezTo>
                        <a:pt x="29" y="65"/>
                        <a:pt x="28" y="65"/>
                        <a:pt x="28" y="65"/>
                      </a:cubicBezTo>
                      <a:cubicBezTo>
                        <a:pt x="28" y="64"/>
                        <a:pt x="29" y="64"/>
                        <a:pt x="29" y="64"/>
                      </a:cubicBezTo>
                      <a:cubicBezTo>
                        <a:pt x="29" y="63"/>
                        <a:pt x="28" y="63"/>
                        <a:pt x="28" y="63"/>
                      </a:cubicBezTo>
                      <a:cubicBezTo>
                        <a:pt x="28" y="62"/>
                        <a:pt x="28" y="62"/>
                        <a:pt x="28" y="61"/>
                      </a:cubicBezTo>
                      <a:cubicBezTo>
                        <a:pt x="28" y="60"/>
                        <a:pt x="28" y="60"/>
                        <a:pt x="28" y="60"/>
                      </a:cubicBezTo>
                      <a:cubicBezTo>
                        <a:pt x="28" y="59"/>
                        <a:pt x="27" y="59"/>
                        <a:pt x="27" y="58"/>
                      </a:cubicBezTo>
                      <a:cubicBezTo>
                        <a:pt x="27" y="58"/>
                        <a:pt x="28" y="57"/>
                        <a:pt x="28" y="57"/>
                      </a:cubicBezTo>
                      <a:cubicBezTo>
                        <a:pt x="28" y="57"/>
                        <a:pt x="28" y="58"/>
                        <a:pt x="29" y="58"/>
                      </a:cubicBezTo>
                      <a:cubicBezTo>
                        <a:pt x="29" y="58"/>
                        <a:pt x="29" y="58"/>
                        <a:pt x="29" y="58"/>
                      </a:cubicBezTo>
                      <a:cubicBezTo>
                        <a:pt x="29" y="57"/>
                        <a:pt x="29" y="57"/>
                        <a:pt x="29" y="57"/>
                      </a:cubicBezTo>
                      <a:cubicBezTo>
                        <a:pt x="29" y="56"/>
                        <a:pt x="29" y="56"/>
                        <a:pt x="29" y="55"/>
                      </a:cubicBezTo>
                      <a:cubicBezTo>
                        <a:pt x="30" y="55"/>
                        <a:pt x="29" y="54"/>
                        <a:pt x="29" y="53"/>
                      </a:cubicBezTo>
                      <a:cubicBezTo>
                        <a:pt x="29" y="53"/>
                        <a:pt x="28" y="52"/>
                        <a:pt x="29" y="52"/>
                      </a:cubicBezTo>
                      <a:cubicBezTo>
                        <a:pt x="29" y="52"/>
                        <a:pt x="30" y="52"/>
                        <a:pt x="31" y="52"/>
                      </a:cubicBezTo>
                      <a:cubicBezTo>
                        <a:pt x="31" y="51"/>
                        <a:pt x="31" y="51"/>
                        <a:pt x="31" y="50"/>
                      </a:cubicBezTo>
                      <a:cubicBezTo>
                        <a:pt x="31" y="50"/>
                        <a:pt x="31" y="50"/>
                        <a:pt x="31" y="49"/>
                      </a:cubicBezTo>
                      <a:cubicBezTo>
                        <a:pt x="31" y="49"/>
                        <a:pt x="30" y="48"/>
                        <a:pt x="30" y="48"/>
                      </a:cubicBezTo>
                      <a:cubicBezTo>
                        <a:pt x="30" y="47"/>
                        <a:pt x="31" y="47"/>
                        <a:pt x="31" y="47"/>
                      </a:cubicBezTo>
                      <a:cubicBezTo>
                        <a:pt x="31" y="48"/>
                        <a:pt x="31" y="48"/>
                        <a:pt x="31" y="48"/>
                      </a:cubicBezTo>
                      <a:cubicBezTo>
                        <a:pt x="32" y="49"/>
                        <a:pt x="32" y="49"/>
                        <a:pt x="32" y="49"/>
                      </a:cubicBezTo>
                      <a:cubicBezTo>
                        <a:pt x="32" y="49"/>
                        <a:pt x="32" y="48"/>
                        <a:pt x="33" y="48"/>
                      </a:cubicBezTo>
                      <a:cubicBezTo>
                        <a:pt x="33" y="48"/>
                        <a:pt x="32" y="48"/>
                        <a:pt x="33" y="47"/>
                      </a:cubicBezTo>
                      <a:cubicBezTo>
                        <a:pt x="34" y="47"/>
                        <a:pt x="34" y="47"/>
                        <a:pt x="35" y="47"/>
                      </a:cubicBezTo>
                      <a:cubicBezTo>
                        <a:pt x="35" y="47"/>
                        <a:pt x="35" y="47"/>
                        <a:pt x="36" y="46"/>
                      </a:cubicBezTo>
                      <a:cubicBezTo>
                        <a:pt x="37" y="46"/>
                        <a:pt x="37" y="44"/>
                        <a:pt x="37" y="44"/>
                      </a:cubicBezTo>
                      <a:cubicBezTo>
                        <a:pt x="38" y="44"/>
                        <a:pt x="38" y="44"/>
                        <a:pt x="38" y="44"/>
                      </a:cubicBezTo>
                      <a:cubicBezTo>
                        <a:pt x="39" y="44"/>
                        <a:pt x="39" y="44"/>
                        <a:pt x="40" y="44"/>
                      </a:cubicBezTo>
                      <a:cubicBezTo>
                        <a:pt x="40" y="43"/>
                        <a:pt x="40" y="43"/>
                        <a:pt x="41" y="43"/>
                      </a:cubicBezTo>
                      <a:cubicBezTo>
                        <a:pt x="41" y="43"/>
                        <a:pt x="41" y="43"/>
                        <a:pt x="42" y="42"/>
                      </a:cubicBezTo>
                      <a:cubicBezTo>
                        <a:pt x="42" y="42"/>
                        <a:pt x="42" y="42"/>
                        <a:pt x="43" y="42"/>
                      </a:cubicBezTo>
                      <a:cubicBezTo>
                        <a:pt x="43" y="42"/>
                        <a:pt x="44" y="41"/>
                        <a:pt x="44" y="41"/>
                      </a:cubicBezTo>
                      <a:cubicBezTo>
                        <a:pt x="45" y="40"/>
                        <a:pt x="45" y="39"/>
                        <a:pt x="45" y="39"/>
                      </a:cubicBezTo>
                      <a:cubicBezTo>
                        <a:pt x="46" y="38"/>
                        <a:pt x="46" y="38"/>
                        <a:pt x="46" y="37"/>
                      </a:cubicBezTo>
                      <a:cubicBezTo>
                        <a:pt x="47" y="37"/>
                        <a:pt x="47" y="37"/>
                        <a:pt x="47" y="37"/>
                      </a:cubicBezTo>
                      <a:cubicBezTo>
                        <a:pt x="47" y="37"/>
                        <a:pt x="47" y="37"/>
                        <a:pt x="47" y="36"/>
                      </a:cubicBezTo>
                      <a:cubicBezTo>
                        <a:pt x="47" y="36"/>
                        <a:pt x="47" y="36"/>
                        <a:pt x="47" y="35"/>
                      </a:cubicBezTo>
                      <a:cubicBezTo>
                        <a:pt x="46" y="35"/>
                        <a:pt x="46" y="35"/>
                        <a:pt x="46" y="35"/>
                      </a:cubicBezTo>
                      <a:cubicBezTo>
                        <a:pt x="46" y="34"/>
                        <a:pt x="46" y="34"/>
                        <a:pt x="46" y="34"/>
                      </a:cubicBezTo>
                      <a:cubicBezTo>
                        <a:pt x="46" y="34"/>
                        <a:pt x="45" y="34"/>
                        <a:pt x="45" y="34"/>
                      </a:cubicBezTo>
                      <a:cubicBezTo>
                        <a:pt x="45" y="33"/>
                        <a:pt x="46" y="33"/>
                        <a:pt x="46" y="33"/>
                      </a:cubicBezTo>
                      <a:cubicBezTo>
                        <a:pt x="46" y="32"/>
                        <a:pt x="47" y="32"/>
                        <a:pt x="47" y="32"/>
                      </a:cubicBezTo>
                      <a:cubicBezTo>
                        <a:pt x="47" y="32"/>
                        <a:pt x="48" y="31"/>
                        <a:pt x="48" y="31"/>
                      </a:cubicBezTo>
                      <a:cubicBezTo>
                        <a:pt x="48" y="30"/>
                        <a:pt x="48" y="30"/>
                        <a:pt x="48" y="30"/>
                      </a:cubicBezTo>
                      <a:cubicBezTo>
                        <a:pt x="48" y="30"/>
                        <a:pt x="47" y="30"/>
                        <a:pt x="47" y="29"/>
                      </a:cubicBezTo>
                      <a:cubicBezTo>
                        <a:pt x="47" y="29"/>
                        <a:pt x="47" y="29"/>
                        <a:pt x="48" y="29"/>
                      </a:cubicBezTo>
                      <a:cubicBezTo>
                        <a:pt x="48" y="28"/>
                        <a:pt x="49" y="29"/>
                        <a:pt x="49" y="28"/>
                      </a:cubicBezTo>
                      <a:cubicBezTo>
                        <a:pt x="50" y="27"/>
                        <a:pt x="50" y="27"/>
                        <a:pt x="50" y="27"/>
                      </a:cubicBezTo>
                      <a:cubicBezTo>
                        <a:pt x="50" y="27"/>
                        <a:pt x="51" y="28"/>
                        <a:pt x="51" y="27"/>
                      </a:cubicBezTo>
                      <a:cubicBezTo>
                        <a:pt x="51" y="27"/>
                        <a:pt x="51" y="27"/>
                        <a:pt x="51" y="27"/>
                      </a:cubicBezTo>
                      <a:cubicBezTo>
                        <a:pt x="51" y="26"/>
                        <a:pt x="50" y="26"/>
                        <a:pt x="51" y="26"/>
                      </a:cubicBezTo>
                      <a:cubicBezTo>
                        <a:pt x="51" y="26"/>
                        <a:pt x="51" y="26"/>
                        <a:pt x="51" y="25"/>
                      </a:cubicBezTo>
                      <a:cubicBezTo>
                        <a:pt x="51" y="25"/>
                        <a:pt x="52" y="25"/>
                        <a:pt x="52" y="25"/>
                      </a:cubicBezTo>
                      <a:cubicBezTo>
                        <a:pt x="52" y="26"/>
                        <a:pt x="52" y="26"/>
                        <a:pt x="53" y="26"/>
                      </a:cubicBezTo>
                      <a:cubicBezTo>
                        <a:pt x="53" y="25"/>
                        <a:pt x="53" y="25"/>
                        <a:pt x="53" y="25"/>
                      </a:cubicBezTo>
                      <a:cubicBezTo>
                        <a:pt x="53" y="25"/>
                        <a:pt x="54" y="25"/>
                        <a:pt x="54" y="26"/>
                      </a:cubicBezTo>
                      <a:cubicBezTo>
                        <a:pt x="54" y="26"/>
                        <a:pt x="54" y="26"/>
                        <a:pt x="54" y="26"/>
                      </a:cubicBezTo>
                      <a:cubicBezTo>
                        <a:pt x="55" y="26"/>
                        <a:pt x="54" y="26"/>
                        <a:pt x="55" y="25"/>
                      </a:cubicBezTo>
                      <a:cubicBezTo>
                        <a:pt x="55" y="25"/>
                        <a:pt x="55" y="25"/>
                        <a:pt x="56" y="25"/>
                      </a:cubicBezTo>
                      <a:cubicBezTo>
                        <a:pt x="56" y="25"/>
                        <a:pt x="56" y="26"/>
                        <a:pt x="57" y="25"/>
                      </a:cubicBezTo>
                      <a:cubicBezTo>
                        <a:pt x="58" y="25"/>
                        <a:pt x="58" y="25"/>
                        <a:pt x="58" y="25"/>
                      </a:cubicBezTo>
                      <a:cubicBezTo>
                        <a:pt x="59" y="25"/>
                        <a:pt x="59" y="25"/>
                        <a:pt x="59" y="25"/>
                      </a:cubicBezTo>
                      <a:cubicBezTo>
                        <a:pt x="59" y="25"/>
                        <a:pt x="59" y="25"/>
                        <a:pt x="59" y="24"/>
                      </a:cubicBezTo>
                      <a:cubicBezTo>
                        <a:pt x="58" y="24"/>
                        <a:pt x="58" y="23"/>
                        <a:pt x="58" y="23"/>
                      </a:cubicBezTo>
                      <a:cubicBezTo>
                        <a:pt x="57" y="23"/>
                        <a:pt x="57" y="22"/>
                        <a:pt x="57" y="22"/>
                      </a:cubicBezTo>
                      <a:cubicBezTo>
                        <a:pt x="57" y="22"/>
                        <a:pt x="57" y="21"/>
                        <a:pt x="58" y="20"/>
                      </a:cubicBezTo>
                      <a:cubicBezTo>
                        <a:pt x="58" y="19"/>
                        <a:pt x="58" y="18"/>
                        <a:pt x="58" y="18"/>
                      </a:cubicBezTo>
                      <a:cubicBezTo>
                        <a:pt x="58" y="18"/>
                        <a:pt x="58" y="17"/>
                        <a:pt x="58" y="17"/>
                      </a:cubicBezTo>
                      <a:cubicBezTo>
                        <a:pt x="57" y="16"/>
                        <a:pt x="56" y="16"/>
                        <a:pt x="56" y="15"/>
                      </a:cubicBezTo>
                      <a:cubicBezTo>
                        <a:pt x="56" y="15"/>
                        <a:pt x="57" y="14"/>
                        <a:pt x="57" y="14"/>
                      </a:cubicBezTo>
                      <a:cubicBezTo>
                        <a:pt x="57" y="14"/>
                        <a:pt x="57" y="14"/>
                        <a:pt x="57" y="14"/>
                      </a:cubicBezTo>
                      <a:cubicBezTo>
                        <a:pt x="57" y="13"/>
                        <a:pt x="57" y="13"/>
                        <a:pt x="57" y="13"/>
                      </a:cubicBezTo>
                      <a:cubicBezTo>
                        <a:pt x="56" y="13"/>
                        <a:pt x="56" y="13"/>
                        <a:pt x="56" y="12"/>
                      </a:cubicBezTo>
                      <a:cubicBezTo>
                        <a:pt x="56" y="12"/>
                        <a:pt x="56" y="12"/>
                        <a:pt x="56" y="12"/>
                      </a:cubicBezTo>
                      <a:cubicBezTo>
                        <a:pt x="56" y="12"/>
                        <a:pt x="56" y="11"/>
                        <a:pt x="56" y="10"/>
                      </a:cubicBezTo>
                      <a:cubicBezTo>
                        <a:pt x="56" y="9"/>
                        <a:pt x="56" y="9"/>
                        <a:pt x="56" y="9"/>
                      </a:cubicBezTo>
                      <a:cubicBezTo>
                        <a:pt x="56" y="9"/>
                        <a:pt x="55" y="8"/>
                        <a:pt x="55" y="8"/>
                      </a:cubicBezTo>
                      <a:cubicBezTo>
                        <a:pt x="55" y="8"/>
                        <a:pt x="55" y="8"/>
                        <a:pt x="55" y="8"/>
                      </a:cubicBezTo>
                      <a:cubicBezTo>
                        <a:pt x="55" y="7"/>
                        <a:pt x="52" y="6"/>
                        <a:pt x="49" y="5"/>
                      </a:cubicBezTo>
                      <a:cubicBezTo>
                        <a:pt x="48" y="4"/>
                        <a:pt x="46" y="3"/>
                        <a:pt x="46" y="3"/>
                      </a:cubicBezTo>
                      <a:cubicBezTo>
                        <a:pt x="45" y="2"/>
                        <a:pt x="44" y="2"/>
                        <a:pt x="44" y="1"/>
                      </a:cubicBezTo>
                      <a:cubicBezTo>
                        <a:pt x="43" y="1"/>
                        <a:pt x="43" y="1"/>
                        <a:pt x="43" y="0"/>
                      </a:cubicBezTo>
                      <a:cubicBezTo>
                        <a:pt x="42" y="0"/>
                        <a:pt x="42" y="1"/>
                        <a:pt x="42" y="1"/>
                      </a:cubicBezTo>
                      <a:cubicBezTo>
                        <a:pt x="41" y="1"/>
                        <a:pt x="41" y="1"/>
                        <a:pt x="40" y="1"/>
                      </a:cubicBezTo>
                      <a:cubicBezTo>
                        <a:pt x="40" y="1"/>
                        <a:pt x="40" y="1"/>
                        <a:pt x="40" y="1"/>
                      </a:cubicBezTo>
                      <a:cubicBezTo>
                        <a:pt x="40" y="1"/>
                        <a:pt x="40" y="1"/>
                        <a:pt x="40" y="1"/>
                      </a:cubicBezTo>
                      <a:cubicBezTo>
                        <a:pt x="41" y="1"/>
                        <a:pt x="41" y="2"/>
                        <a:pt x="41" y="2"/>
                      </a:cubicBezTo>
                      <a:cubicBezTo>
                        <a:pt x="41" y="3"/>
                        <a:pt x="41" y="3"/>
                        <a:pt x="40" y="3"/>
                      </a:cubicBezTo>
                      <a:cubicBezTo>
                        <a:pt x="40" y="3"/>
                        <a:pt x="40" y="3"/>
                        <a:pt x="40" y="4"/>
                      </a:cubicBezTo>
                      <a:cubicBezTo>
                        <a:pt x="40" y="4"/>
                        <a:pt x="40" y="4"/>
                        <a:pt x="40" y="4"/>
                      </a:cubicBezTo>
                      <a:cubicBezTo>
                        <a:pt x="40" y="5"/>
                        <a:pt x="40" y="5"/>
                        <a:pt x="40" y="5"/>
                      </a:cubicBezTo>
                      <a:cubicBezTo>
                        <a:pt x="40" y="6"/>
                        <a:pt x="40" y="6"/>
                        <a:pt x="39" y="6"/>
                      </a:cubicBezTo>
                      <a:cubicBezTo>
                        <a:pt x="39" y="6"/>
                        <a:pt x="38" y="6"/>
                        <a:pt x="38" y="6"/>
                      </a:cubicBezTo>
                      <a:cubicBezTo>
                        <a:pt x="38" y="6"/>
                        <a:pt x="38" y="6"/>
                        <a:pt x="38" y="6"/>
                      </a:cubicBezTo>
                      <a:cubicBezTo>
                        <a:pt x="37" y="6"/>
                        <a:pt x="35" y="6"/>
                        <a:pt x="34" y="6"/>
                      </a:cubicBezTo>
                      <a:cubicBezTo>
                        <a:pt x="34" y="6"/>
                        <a:pt x="33" y="5"/>
                        <a:pt x="33" y="5"/>
                      </a:cubicBezTo>
                      <a:cubicBezTo>
                        <a:pt x="33" y="5"/>
                        <a:pt x="33" y="5"/>
                        <a:pt x="33" y="5"/>
                      </a:cubicBezTo>
                      <a:cubicBezTo>
                        <a:pt x="32" y="5"/>
                        <a:pt x="32" y="5"/>
                        <a:pt x="32" y="6"/>
                      </a:cubicBezTo>
                      <a:cubicBezTo>
                        <a:pt x="31" y="6"/>
                        <a:pt x="31" y="6"/>
                        <a:pt x="31" y="6"/>
                      </a:cubicBezTo>
                      <a:cubicBezTo>
                        <a:pt x="31" y="6"/>
                        <a:pt x="31" y="6"/>
                        <a:pt x="31" y="6"/>
                      </a:cubicBezTo>
                      <a:cubicBezTo>
                        <a:pt x="31" y="7"/>
                        <a:pt x="31" y="7"/>
                        <a:pt x="31" y="8"/>
                      </a:cubicBezTo>
                      <a:cubicBezTo>
                        <a:pt x="31" y="8"/>
                        <a:pt x="31" y="9"/>
                        <a:pt x="30" y="9"/>
                      </a:cubicBezTo>
                      <a:cubicBezTo>
                        <a:pt x="30" y="10"/>
                        <a:pt x="30" y="10"/>
                        <a:pt x="29" y="9"/>
                      </a:cubicBezTo>
                      <a:cubicBezTo>
                        <a:pt x="29" y="9"/>
                        <a:pt x="29" y="9"/>
                        <a:pt x="28" y="9"/>
                      </a:cubicBezTo>
                      <a:cubicBezTo>
                        <a:pt x="28" y="9"/>
                        <a:pt x="27" y="9"/>
                        <a:pt x="26" y="10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5" y="10"/>
                        <a:pt x="25" y="11"/>
                        <a:pt x="25" y="11"/>
                      </a:cubicBezTo>
                      <a:cubicBezTo>
                        <a:pt x="25" y="12"/>
                        <a:pt x="25" y="12"/>
                        <a:pt x="24" y="12"/>
                      </a:cubicBezTo>
                      <a:cubicBezTo>
                        <a:pt x="24" y="12"/>
                        <a:pt x="24" y="13"/>
                        <a:pt x="23" y="13"/>
                      </a:cubicBezTo>
                      <a:cubicBezTo>
                        <a:pt x="23" y="13"/>
                        <a:pt x="23" y="13"/>
                        <a:pt x="23" y="14"/>
                      </a:cubicBezTo>
                      <a:cubicBezTo>
                        <a:pt x="22" y="14"/>
                        <a:pt x="23" y="15"/>
                        <a:pt x="23" y="15"/>
                      </a:cubicBezTo>
                      <a:cubicBezTo>
                        <a:pt x="23" y="15"/>
                        <a:pt x="23" y="15"/>
                        <a:pt x="23" y="16"/>
                      </a:cubicBezTo>
                      <a:cubicBezTo>
                        <a:pt x="24" y="17"/>
                        <a:pt x="23" y="17"/>
                        <a:pt x="22" y="18"/>
                      </a:cubicBezTo>
                      <a:cubicBezTo>
                        <a:pt x="22" y="18"/>
                        <a:pt x="22" y="18"/>
                        <a:pt x="22" y="19"/>
                      </a:cubicBezTo>
                      <a:cubicBezTo>
                        <a:pt x="21" y="19"/>
                        <a:pt x="21" y="19"/>
                        <a:pt x="21" y="20"/>
                      </a:cubicBezTo>
                      <a:cubicBezTo>
                        <a:pt x="20" y="20"/>
                        <a:pt x="19" y="21"/>
                        <a:pt x="19" y="21"/>
                      </a:cubicBezTo>
                      <a:cubicBezTo>
                        <a:pt x="19" y="22"/>
                        <a:pt x="19" y="22"/>
                        <a:pt x="19" y="22"/>
                      </a:cubicBezTo>
                      <a:cubicBezTo>
                        <a:pt x="19" y="23"/>
                        <a:pt x="19" y="23"/>
                        <a:pt x="18" y="23"/>
                      </a:cubicBezTo>
                      <a:cubicBezTo>
                        <a:pt x="18" y="23"/>
                        <a:pt x="18" y="24"/>
                        <a:pt x="17" y="24"/>
                      </a:cubicBezTo>
                      <a:cubicBezTo>
                        <a:pt x="17" y="24"/>
                        <a:pt x="17" y="24"/>
                        <a:pt x="17" y="24"/>
                      </a:cubicBezTo>
                      <a:cubicBezTo>
                        <a:pt x="16" y="24"/>
                        <a:pt x="16" y="24"/>
                        <a:pt x="15" y="25"/>
                      </a:cubicBezTo>
                      <a:cubicBezTo>
                        <a:pt x="15" y="25"/>
                        <a:pt x="15" y="25"/>
                        <a:pt x="15" y="26"/>
                      </a:cubicBezTo>
                      <a:cubicBezTo>
                        <a:pt x="15" y="26"/>
                        <a:pt x="15" y="27"/>
                        <a:pt x="15" y="28"/>
                      </a:cubicBezTo>
                      <a:cubicBezTo>
                        <a:pt x="15" y="29"/>
                        <a:pt x="15" y="29"/>
                        <a:pt x="15" y="30"/>
                      </a:cubicBezTo>
                      <a:cubicBezTo>
                        <a:pt x="15" y="31"/>
                        <a:pt x="15" y="32"/>
                        <a:pt x="14" y="33"/>
                      </a:cubicBezTo>
                      <a:cubicBezTo>
                        <a:pt x="14" y="33"/>
                        <a:pt x="14" y="33"/>
                        <a:pt x="14" y="33"/>
                      </a:cubicBezTo>
                      <a:cubicBezTo>
                        <a:pt x="13" y="34"/>
                        <a:pt x="13" y="34"/>
                        <a:pt x="13" y="35"/>
                      </a:cubicBezTo>
                      <a:cubicBezTo>
                        <a:pt x="12" y="35"/>
                        <a:pt x="12" y="35"/>
                        <a:pt x="12" y="36"/>
                      </a:cubicBezTo>
                      <a:cubicBezTo>
                        <a:pt x="12" y="37"/>
                        <a:pt x="12" y="37"/>
                        <a:pt x="12" y="37"/>
                      </a:cubicBezTo>
                      <a:cubicBezTo>
                        <a:pt x="13" y="37"/>
                        <a:pt x="13" y="37"/>
                        <a:pt x="13" y="37"/>
                      </a:cubicBezTo>
                      <a:cubicBezTo>
                        <a:pt x="13" y="37"/>
                        <a:pt x="13" y="37"/>
                        <a:pt x="13" y="37"/>
                      </a:cubicBezTo>
                      <a:cubicBezTo>
                        <a:pt x="13" y="38"/>
                        <a:pt x="13" y="38"/>
                        <a:pt x="13" y="39"/>
                      </a:cubicBezTo>
                      <a:cubicBezTo>
                        <a:pt x="13" y="39"/>
                        <a:pt x="13" y="40"/>
                        <a:pt x="12" y="40"/>
                      </a:cubicBezTo>
                      <a:cubicBezTo>
                        <a:pt x="12" y="41"/>
                        <a:pt x="11" y="41"/>
                        <a:pt x="11" y="41"/>
                      </a:cubicBezTo>
                      <a:cubicBezTo>
                        <a:pt x="10" y="41"/>
                        <a:pt x="10" y="41"/>
                        <a:pt x="10" y="41"/>
                      </a:cubicBezTo>
                      <a:cubicBezTo>
                        <a:pt x="9" y="40"/>
                        <a:pt x="9" y="40"/>
                        <a:pt x="9" y="41"/>
                      </a:cubicBezTo>
                      <a:cubicBezTo>
                        <a:pt x="8" y="41"/>
                        <a:pt x="8" y="41"/>
                        <a:pt x="7" y="41"/>
                      </a:cubicBezTo>
                      <a:cubicBezTo>
                        <a:pt x="7" y="41"/>
                        <a:pt x="7" y="42"/>
                        <a:pt x="6" y="43"/>
                      </a:cubicBezTo>
                      <a:cubicBezTo>
                        <a:pt x="6" y="43"/>
                        <a:pt x="6" y="43"/>
                        <a:pt x="5" y="44"/>
                      </a:cubicBezTo>
                      <a:cubicBezTo>
                        <a:pt x="5" y="44"/>
                        <a:pt x="4" y="45"/>
                        <a:pt x="4" y="45"/>
                      </a:cubicBezTo>
                      <a:cubicBezTo>
                        <a:pt x="4" y="46"/>
                        <a:pt x="4" y="46"/>
                        <a:pt x="4" y="47"/>
                      </a:cubicBezTo>
                      <a:cubicBezTo>
                        <a:pt x="4" y="47"/>
                        <a:pt x="4" y="47"/>
                        <a:pt x="4" y="48"/>
                      </a:cubicBezTo>
                      <a:cubicBezTo>
                        <a:pt x="5" y="48"/>
                        <a:pt x="5" y="48"/>
                        <a:pt x="5" y="49"/>
                      </a:cubicBezTo>
                      <a:cubicBezTo>
                        <a:pt x="5" y="49"/>
                        <a:pt x="5" y="50"/>
                        <a:pt x="5" y="50"/>
                      </a:cubicBezTo>
                      <a:cubicBezTo>
                        <a:pt x="4" y="51"/>
                        <a:pt x="4" y="51"/>
                        <a:pt x="4" y="51"/>
                      </a:cubicBezTo>
                      <a:cubicBezTo>
                        <a:pt x="4" y="52"/>
                        <a:pt x="5" y="52"/>
                        <a:pt x="5" y="52"/>
                      </a:cubicBezTo>
                      <a:cubicBezTo>
                        <a:pt x="5" y="53"/>
                        <a:pt x="5" y="53"/>
                        <a:pt x="5" y="54"/>
                      </a:cubicBezTo>
                      <a:cubicBezTo>
                        <a:pt x="5" y="54"/>
                        <a:pt x="5" y="56"/>
                        <a:pt x="5" y="57"/>
                      </a:cubicBezTo>
                      <a:cubicBezTo>
                        <a:pt x="5" y="57"/>
                        <a:pt x="5" y="57"/>
                        <a:pt x="5" y="58"/>
                      </a:cubicBezTo>
                      <a:cubicBezTo>
                        <a:pt x="5" y="58"/>
                        <a:pt x="6" y="59"/>
                        <a:pt x="6" y="59"/>
                      </a:cubicBezTo>
                      <a:cubicBezTo>
                        <a:pt x="7" y="59"/>
                        <a:pt x="7" y="60"/>
                        <a:pt x="8" y="60"/>
                      </a:cubicBezTo>
                      <a:cubicBezTo>
                        <a:pt x="8" y="61"/>
                        <a:pt x="8" y="61"/>
                        <a:pt x="8" y="62"/>
                      </a:cubicBezTo>
                      <a:cubicBezTo>
                        <a:pt x="8" y="62"/>
                        <a:pt x="8" y="62"/>
                        <a:pt x="8" y="62"/>
                      </a:cubicBezTo>
                      <a:cubicBezTo>
                        <a:pt x="8" y="63"/>
                        <a:pt x="7" y="63"/>
                        <a:pt x="6" y="63"/>
                      </a:cubicBezTo>
                      <a:cubicBezTo>
                        <a:pt x="6" y="63"/>
                        <a:pt x="6" y="63"/>
                        <a:pt x="5" y="63"/>
                      </a:cubicBezTo>
                      <a:cubicBezTo>
                        <a:pt x="5" y="64"/>
                        <a:pt x="5" y="64"/>
                        <a:pt x="5" y="64"/>
                      </a:cubicBezTo>
                      <a:cubicBezTo>
                        <a:pt x="5" y="64"/>
                        <a:pt x="5" y="64"/>
                        <a:pt x="6" y="64"/>
                      </a:cubicBezTo>
                      <a:cubicBezTo>
                        <a:pt x="6" y="64"/>
                        <a:pt x="6" y="65"/>
                        <a:pt x="6" y="65"/>
                      </a:cubicBezTo>
                      <a:cubicBezTo>
                        <a:pt x="7" y="67"/>
                        <a:pt x="7" y="67"/>
                        <a:pt x="7" y="67"/>
                      </a:cubicBezTo>
                      <a:cubicBezTo>
                        <a:pt x="7" y="67"/>
                        <a:pt x="7" y="67"/>
                        <a:pt x="7" y="68"/>
                      </a:cubicBezTo>
                      <a:cubicBezTo>
                        <a:pt x="7" y="68"/>
                        <a:pt x="6" y="69"/>
                        <a:pt x="6" y="69"/>
                      </a:cubicBezTo>
                      <a:cubicBezTo>
                        <a:pt x="6" y="70"/>
                        <a:pt x="6" y="70"/>
                        <a:pt x="6" y="70"/>
                      </a:cubicBezTo>
                      <a:cubicBezTo>
                        <a:pt x="5" y="71"/>
                        <a:pt x="5" y="71"/>
                        <a:pt x="5" y="71"/>
                      </a:cubicBezTo>
                      <a:cubicBezTo>
                        <a:pt x="4" y="71"/>
                        <a:pt x="4" y="71"/>
                        <a:pt x="4" y="71"/>
                      </a:cubicBezTo>
                      <a:cubicBezTo>
                        <a:pt x="4" y="72"/>
                        <a:pt x="4" y="72"/>
                        <a:pt x="3" y="72"/>
                      </a:cubicBezTo>
                      <a:cubicBezTo>
                        <a:pt x="3" y="73"/>
                        <a:pt x="3" y="73"/>
                        <a:pt x="3" y="73"/>
                      </a:cubicBezTo>
                      <a:cubicBezTo>
                        <a:pt x="3" y="73"/>
                        <a:pt x="3" y="73"/>
                        <a:pt x="3" y="74"/>
                      </a:cubicBezTo>
                      <a:cubicBezTo>
                        <a:pt x="3" y="75"/>
                        <a:pt x="3" y="76"/>
                        <a:pt x="3" y="76"/>
                      </a:cubicBezTo>
                      <a:cubicBezTo>
                        <a:pt x="3" y="77"/>
                        <a:pt x="3" y="77"/>
                        <a:pt x="3" y="7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124" name="Freeform 271"/>
                <p:cNvSpPr>
                  <a:spLocks/>
                </p:cNvSpPr>
                <p:nvPr/>
              </p:nvSpPr>
              <p:spPr bwMode="auto">
                <a:xfrm>
                  <a:off x="5833" y="2259"/>
                  <a:ext cx="3" cy="3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0 h 1"/>
                    <a:gd name="T4" fmla="*/ 0 w 1"/>
                    <a:gd name="T5" fmla="*/ 1 h 1"/>
                    <a:gd name="T6" fmla="*/ 1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125" name="Freeform 272"/>
                <p:cNvSpPr>
                  <a:spLocks/>
                </p:cNvSpPr>
                <p:nvPr/>
              </p:nvSpPr>
              <p:spPr bwMode="auto">
                <a:xfrm>
                  <a:off x="5839" y="2046"/>
                  <a:ext cx="2" cy="3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0 h 1"/>
                    <a:gd name="T4" fmla="*/ 0 w 1"/>
                    <a:gd name="T5" fmla="*/ 1 h 1"/>
                    <a:gd name="T6" fmla="*/ 1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126" name="Freeform 273"/>
                <p:cNvSpPr>
                  <a:spLocks/>
                </p:cNvSpPr>
                <p:nvPr/>
              </p:nvSpPr>
              <p:spPr bwMode="auto">
                <a:xfrm>
                  <a:off x="5804" y="2243"/>
                  <a:ext cx="5" cy="3"/>
                </a:xfrm>
                <a:custGeom>
                  <a:avLst/>
                  <a:gdLst>
                    <a:gd name="T0" fmla="*/ 2 w 2"/>
                    <a:gd name="T1" fmla="*/ 1 h 1"/>
                    <a:gd name="T2" fmla="*/ 1 w 2"/>
                    <a:gd name="T3" fmla="*/ 0 h 1"/>
                    <a:gd name="T4" fmla="*/ 0 w 2"/>
                    <a:gd name="T5" fmla="*/ 1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2" y="1"/>
                        <a:pt x="2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127" name="Freeform 274"/>
                <p:cNvSpPr>
                  <a:spLocks/>
                </p:cNvSpPr>
                <p:nvPr/>
              </p:nvSpPr>
              <p:spPr bwMode="auto">
                <a:xfrm>
                  <a:off x="5892" y="2182"/>
                  <a:ext cx="2" cy="2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0 h 1"/>
                    <a:gd name="T4" fmla="*/ 0 w 1"/>
                    <a:gd name="T5" fmla="*/ 1 h 1"/>
                    <a:gd name="T6" fmla="*/ 1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1" y="1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128" name="Freeform 275"/>
                <p:cNvSpPr>
                  <a:spLocks/>
                </p:cNvSpPr>
                <p:nvPr/>
              </p:nvSpPr>
              <p:spPr bwMode="auto">
                <a:xfrm>
                  <a:off x="5847" y="2020"/>
                  <a:ext cx="5" cy="2"/>
                </a:xfrm>
                <a:custGeom>
                  <a:avLst/>
                  <a:gdLst>
                    <a:gd name="T0" fmla="*/ 1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0 w 2"/>
                    <a:gd name="T7" fmla="*/ 0 h 1"/>
                    <a:gd name="T8" fmla="*/ 1 w 2"/>
                    <a:gd name="T9" fmla="*/ 1 h 1"/>
                    <a:gd name="T10" fmla="*/ 1 w 2"/>
                    <a:gd name="T11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1">
                      <a:moveTo>
                        <a:pt x="1" y="1"/>
                      </a:move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1" y="1"/>
                      </a:cubicBezTo>
                      <a:cubicBezTo>
                        <a:pt x="1" y="1"/>
                        <a:pt x="0" y="1"/>
                        <a:pt x="1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129" name="Freeform 276"/>
                <p:cNvSpPr>
                  <a:spLocks/>
                </p:cNvSpPr>
                <p:nvPr/>
              </p:nvSpPr>
              <p:spPr bwMode="auto">
                <a:xfrm>
                  <a:off x="5884" y="2190"/>
                  <a:ext cx="5" cy="5"/>
                </a:xfrm>
                <a:custGeom>
                  <a:avLst/>
                  <a:gdLst>
                    <a:gd name="T0" fmla="*/ 1 w 2"/>
                    <a:gd name="T1" fmla="*/ 2 h 2"/>
                    <a:gd name="T2" fmla="*/ 2 w 2"/>
                    <a:gd name="T3" fmla="*/ 1 h 2"/>
                    <a:gd name="T4" fmla="*/ 2 w 2"/>
                    <a:gd name="T5" fmla="*/ 0 h 2"/>
                    <a:gd name="T6" fmla="*/ 1 w 2"/>
                    <a:gd name="T7" fmla="*/ 1 h 2"/>
                    <a:gd name="T8" fmla="*/ 1 w 2"/>
                    <a:gd name="T9" fmla="*/ 1 h 2"/>
                    <a:gd name="T10" fmla="*/ 1 w 2"/>
                    <a:gd name="T11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2">
                      <a:moveTo>
                        <a:pt x="1" y="2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2"/>
                        <a:pt x="1" y="2"/>
                        <a:pt x="1" y="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130" name="Freeform 277"/>
                <p:cNvSpPr>
                  <a:spLocks/>
                </p:cNvSpPr>
                <p:nvPr/>
              </p:nvSpPr>
              <p:spPr bwMode="auto">
                <a:xfrm>
                  <a:off x="5884" y="2251"/>
                  <a:ext cx="5" cy="5"/>
                </a:xfrm>
                <a:custGeom>
                  <a:avLst/>
                  <a:gdLst>
                    <a:gd name="T0" fmla="*/ 1 w 2"/>
                    <a:gd name="T1" fmla="*/ 1 h 2"/>
                    <a:gd name="T2" fmla="*/ 0 w 2"/>
                    <a:gd name="T3" fmla="*/ 1 h 2"/>
                    <a:gd name="T4" fmla="*/ 2 w 2"/>
                    <a:gd name="T5" fmla="*/ 2 h 2"/>
                    <a:gd name="T6" fmla="*/ 1 w 2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1" y="2"/>
                        <a:pt x="1" y="2"/>
                        <a:pt x="2" y="2"/>
                      </a:cubicBezTo>
                      <a:cubicBezTo>
                        <a:pt x="2" y="1"/>
                        <a:pt x="1" y="1"/>
                        <a:pt x="1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131" name="Freeform 278"/>
                <p:cNvSpPr>
                  <a:spLocks/>
                </p:cNvSpPr>
                <p:nvPr/>
              </p:nvSpPr>
              <p:spPr bwMode="auto">
                <a:xfrm>
                  <a:off x="5868" y="2278"/>
                  <a:ext cx="3" cy="2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0 h 1"/>
                    <a:gd name="T4" fmla="*/ 0 w 1"/>
                    <a:gd name="T5" fmla="*/ 0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1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132" name="Freeform 279"/>
                <p:cNvSpPr>
                  <a:spLocks/>
                </p:cNvSpPr>
                <p:nvPr/>
              </p:nvSpPr>
              <p:spPr bwMode="auto">
                <a:xfrm>
                  <a:off x="5759" y="2267"/>
                  <a:ext cx="5" cy="11"/>
                </a:xfrm>
                <a:custGeom>
                  <a:avLst/>
                  <a:gdLst>
                    <a:gd name="T0" fmla="*/ 1 w 2"/>
                    <a:gd name="T1" fmla="*/ 2 h 4"/>
                    <a:gd name="T2" fmla="*/ 0 w 2"/>
                    <a:gd name="T3" fmla="*/ 3 h 4"/>
                    <a:gd name="T4" fmla="*/ 1 w 2"/>
                    <a:gd name="T5" fmla="*/ 3 h 4"/>
                    <a:gd name="T6" fmla="*/ 2 w 2"/>
                    <a:gd name="T7" fmla="*/ 2 h 4"/>
                    <a:gd name="T8" fmla="*/ 2 w 2"/>
                    <a:gd name="T9" fmla="*/ 1 h 4"/>
                    <a:gd name="T10" fmla="*/ 2 w 2"/>
                    <a:gd name="T11" fmla="*/ 1 h 4"/>
                    <a:gd name="T12" fmla="*/ 1 w 2"/>
                    <a:gd name="T13" fmla="*/ 2 h 4"/>
                    <a:gd name="T14" fmla="*/ 1 w 2"/>
                    <a:gd name="T15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4">
                      <a:moveTo>
                        <a:pt x="1" y="2"/>
                      </a:moveTo>
                      <a:cubicBezTo>
                        <a:pt x="1" y="3"/>
                        <a:pt x="0" y="3"/>
                        <a:pt x="0" y="3"/>
                      </a:cubicBezTo>
                      <a:cubicBezTo>
                        <a:pt x="1" y="3"/>
                        <a:pt x="1" y="4"/>
                        <a:pt x="1" y="3"/>
                      </a:cubicBezTo>
                      <a:cubicBezTo>
                        <a:pt x="1" y="3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1"/>
                      </a:cubicBezTo>
                      <a:cubicBezTo>
                        <a:pt x="2" y="1"/>
                        <a:pt x="2" y="0"/>
                        <a:pt x="2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133" name="Freeform 280"/>
                <p:cNvSpPr>
                  <a:spLocks/>
                </p:cNvSpPr>
                <p:nvPr/>
              </p:nvSpPr>
              <p:spPr bwMode="auto">
                <a:xfrm>
                  <a:off x="5730" y="2421"/>
                  <a:ext cx="2" cy="3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0 w 1"/>
                    <a:gd name="T5" fmla="*/ 1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134" name="Freeform 281"/>
                <p:cNvSpPr>
                  <a:spLocks/>
                </p:cNvSpPr>
                <p:nvPr/>
              </p:nvSpPr>
              <p:spPr bwMode="auto">
                <a:xfrm>
                  <a:off x="5727" y="2416"/>
                  <a:ext cx="3" cy="3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135" name="Freeform 282"/>
                <p:cNvSpPr>
                  <a:spLocks/>
                </p:cNvSpPr>
                <p:nvPr/>
              </p:nvSpPr>
              <p:spPr bwMode="auto">
                <a:xfrm>
                  <a:off x="5796" y="2256"/>
                  <a:ext cx="3" cy="3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1 h 1"/>
                    <a:gd name="T4" fmla="*/ 1 w 1"/>
                    <a:gd name="T5" fmla="*/ 1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0" y="1"/>
                        <a:pt x="1" y="1"/>
                        <a:pt x="1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136" name="Freeform 283"/>
                <p:cNvSpPr>
                  <a:spLocks/>
                </p:cNvSpPr>
                <p:nvPr/>
              </p:nvSpPr>
              <p:spPr bwMode="auto">
                <a:xfrm>
                  <a:off x="5732" y="2299"/>
                  <a:ext cx="3" cy="3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1 h 1"/>
                    <a:gd name="T4" fmla="*/ 1 w 1"/>
                    <a:gd name="T5" fmla="*/ 0 h 1"/>
                    <a:gd name="T6" fmla="*/ 1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137" name="Freeform 284"/>
                <p:cNvSpPr>
                  <a:spLocks/>
                </p:cNvSpPr>
                <p:nvPr/>
              </p:nvSpPr>
              <p:spPr bwMode="auto">
                <a:xfrm>
                  <a:off x="5897" y="2153"/>
                  <a:ext cx="3" cy="2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1 h 1"/>
                    <a:gd name="T4" fmla="*/ 1 w 1"/>
                    <a:gd name="T5" fmla="*/ 1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0"/>
                        <a:pt x="0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138" name="Freeform 285"/>
                <p:cNvSpPr>
                  <a:spLocks/>
                </p:cNvSpPr>
                <p:nvPr/>
              </p:nvSpPr>
              <p:spPr bwMode="auto">
                <a:xfrm>
                  <a:off x="4370" y="2514"/>
                  <a:ext cx="141" cy="126"/>
                </a:xfrm>
                <a:custGeom>
                  <a:avLst/>
                  <a:gdLst>
                    <a:gd name="T0" fmla="*/ 50 w 53"/>
                    <a:gd name="T1" fmla="*/ 26 h 47"/>
                    <a:gd name="T2" fmla="*/ 51 w 53"/>
                    <a:gd name="T3" fmla="*/ 23 h 47"/>
                    <a:gd name="T4" fmla="*/ 51 w 53"/>
                    <a:gd name="T5" fmla="*/ 20 h 47"/>
                    <a:gd name="T6" fmla="*/ 53 w 53"/>
                    <a:gd name="T7" fmla="*/ 19 h 47"/>
                    <a:gd name="T8" fmla="*/ 52 w 53"/>
                    <a:gd name="T9" fmla="*/ 17 h 47"/>
                    <a:gd name="T10" fmla="*/ 52 w 53"/>
                    <a:gd name="T11" fmla="*/ 13 h 47"/>
                    <a:gd name="T12" fmla="*/ 53 w 53"/>
                    <a:gd name="T13" fmla="*/ 10 h 47"/>
                    <a:gd name="T14" fmla="*/ 51 w 53"/>
                    <a:gd name="T15" fmla="*/ 6 h 47"/>
                    <a:gd name="T16" fmla="*/ 48 w 53"/>
                    <a:gd name="T17" fmla="*/ 4 h 47"/>
                    <a:gd name="T18" fmla="*/ 44 w 53"/>
                    <a:gd name="T19" fmla="*/ 3 h 47"/>
                    <a:gd name="T20" fmla="*/ 42 w 53"/>
                    <a:gd name="T21" fmla="*/ 2 h 47"/>
                    <a:gd name="T22" fmla="*/ 38 w 53"/>
                    <a:gd name="T23" fmla="*/ 0 h 47"/>
                    <a:gd name="T24" fmla="*/ 32 w 53"/>
                    <a:gd name="T25" fmla="*/ 2 h 47"/>
                    <a:gd name="T26" fmla="*/ 29 w 53"/>
                    <a:gd name="T27" fmla="*/ 5 h 47"/>
                    <a:gd name="T28" fmla="*/ 30 w 53"/>
                    <a:gd name="T29" fmla="*/ 8 h 47"/>
                    <a:gd name="T30" fmla="*/ 30 w 53"/>
                    <a:gd name="T31" fmla="*/ 11 h 47"/>
                    <a:gd name="T32" fmla="*/ 29 w 53"/>
                    <a:gd name="T33" fmla="*/ 16 h 47"/>
                    <a:gd name="T34" fmla="*/ 31 w 53"/>
                    <a:gd name="T35" fmla="*/ 18 h 47"/>
                    <a:gd name="T36" fmla="*/ 33 w 53"/>
                    <a:gd name="T37" fmla="*/ 20 h 47"/>
                    <a:gd name="T38" fmla="*/ 34 w 53"/>
                    <a:gd name="T39" fmla="*/ 19 h 47"/>
                    <a:gd name="T40" fmla="*/ 36 w 53"/>
                    <a:gd name="T41" fmla="*/ 20 h 47"/>
                    <a:gd name="T42" fmla="*/ 34 w 53"/>
                    <a:gd name="T43" fmla="*/ 25 h 47"/>
                    <a:gd name="T44" fmla="*/ 32 w 53"/>
                    <a:gd name="T45" fmla="*/ 24 h 47"/>
                    <a:gd name="T46" fmla="*/ 28 w 53"/>
                    <a:gd name="T47" fmla="*/ 20 h 47"/>
                    <a:gd name="T48" fmla="*/ 24 w 53"/>
                    <a:gd name="T49" fmla="*/ 18 h 47"/>
                    <a:gd name="T50" fmla="*/ 23 w 53"/>
                    <a:gd name="T51" fmla="*/ 17 h 47"/>
                    <a:gd name="T52" fmla="*/ 20 w 53"/>
                    <a:gd name="T53" fmla="*/ 18 h 47"/>
                    <a:gd name="T54" fmla="*/ 15 w 53"/>
                    <a:gd name="T55" fmla="*/ 17 h 47"/>
                    <a:gd name="T56" fmla="*/ 14 w 53"/>
                    <a:gd name="T57" fmla="*/ 15 h 47"/>
                    <a:gd name="T58" fmla="*/ 12 w 53"/>
                    <a:gd name="T59" fmla="*/ 16 h 47"/>
                    <a:gd name="T60" fmla="*/ 10 w 53"/>
                    <a:gd name="T61" fmla="*/ 15 h 47"/>
                    <a:gd name="T62" fmla="*/ 9 w 53"/>
                    <a:gd name="T63" fmla="*/ 16 h 47"/>
                    <a:gd name="T64" fmla="*/ 9 w 53"/>
                    <a:gd name="T65" fmla="*/ 21 h 47"/>
                    <a:gd name="T66" fmla="*/ 9 w 53"/>
                    <a:gd name="T67" fmla="*/ 23 h 47"/>
                    <a:gd name="T68" fmla="*/ 6 w 53"/>
                    <a:gd name="T69" fmla="*/ 24 h 47"/>
                    <a:gd name="T70" fmla="*/ 0 w 53"/>
                    <a:gd name="T71" fmla="*/ 24 h 47"/>
                    <a:gd name="T72" fmla="*/ 0 w 53"/>
                    <a:gd name="T73" fmla="*/ 32 h 47"/>
                    <a:gd name="T74" fmla="*/ 0 w 53"/>
                    <a:gd name="T75" fmla="*/ 39 h 47"/>
                    <a:gd name="T76" fmla="*/ 7 w 53"/>
                    <a:gd name="T77" fmla="*/ 45 h 47"/>
                    <a:gd name="T78" fmla="*/ 9 w 53"/>
                    <a:gd name="T79" fmla="*/ 45 h 47"/>
                    <a:gd name="T80" fmla="*/ 13 w 53"/>
                    <a:gd name="T81" fmla="*/ 45 h 47"/>
                    <a:gd name="T82" fmla="*/ 16 w 53"/>
                    <a:gd name="T83" fmla="*/ 46 h 47"/>
                    <a:gd name="T84" fmla="*/ 21 w 53"/>
                    <a:gd name="T85" fmla="*/ 47 h 47"/>
                    <a:gd name="T86" fmla="*/ 25 w 53"/>
                    <a:gd name="T87" fmla="*/ 45 h 47"/>
                    <a:gd name="T88" fmla="*/ 29 w 53"/>
                    <a:gd name="T89" fmla="*/ 41 h 47"/>
                    <a:gd name="T90" fmla="*/ 32 w 53"/>
                    <a:gd name="T91" fmla="*/ 39 h 47"/>
                    <a:gd name="T92" fmla="*/ 33 w 53"/>
                    <a:gd name="T93" fmla="*/ 36 h 47"/>
                    <a:gd name="T94" fmla="*/ 36 w 53"/>
                    <a:gd name="T95" fmla="*/ 35 h 47"/>
                    <a:gd name="T96" fmla="*/ 38 w 53"/>
                    <a:gd name="T97" fmla="*/ 32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53" h="47">
                      <a:moveTo>
                        <a:pt x="39" y="31"/>
                      </a:moveTo>
                      <a:cubicBezTo>
                        <a:pt x="40" y="31"/>
                        <a:pt x="48" y="28"/>
                        <a:pt x="51" y="27"/>
                      </a:cubicBezTo>
                      <a:cubicBezTo>
                        <a:pt x="50" y="27"/>
                        <a:pt x="50" y="26"/>
                        <a:pt x="50" y="26"/>
                      </a:cubicBezTo>
                      <a:cubicBezTo>
                        <a:pt x="50" y="26"/>
                        <a:pt x="49" y="25"/>
                        <a:pt x="49" y="25"/>
                      </a:cubicBezTo>
                      <a:cubicBezTo>
                        <a:pt x="49" y="25"/>
                        <a:pt x="50" y="24"/>
                        <a:pt x="50" y="24"/>
                      </a:cubicBezTo>
                      <a:cubicBezTo>
                        <a:pt x="50" y="24"/>
                        <a:pt x="50" y="23"/>
                        <a:pt x="51" y="23"/>
                      </a:cubicBezTo>
                      <a:cubicBezTo>
                        <a:pt x="51" y="23"/>
                        <a:pt x="51" y="23"/>
                        <a:pt x="51" y="22"/>
                      </a:cubicBezTo>
                      <a:cubicBezTo>
                        <a:pt x="51" y="22"/>
                        <a:pt x="51" y="22"/>
                        <a:pt x="51" y="21"/>
                      </a:cubicBezTo>
                      <a:cubicBezTo>
                        <a:pt x="51" y="20"/>
                        <a:pt x="51" y="20"/>
                        <a:pt x="51" y="20"/>
                      </a:cubicBezTo>
                      <a:cubicBezTo>
                        <a:pt x="52" y="20"/>
                        <a:pt x="52" y="20"/>
                        <a:pt x="52" y="20"/>
                      </a:cubicBezTo>
                      <a:cubicBezTo>
                        <a:pt x="52" y="20"/>
                        <a:pt x="52" y="19"/>
                        <a:pt x="52" y="19"/>
                      </a:cubicBezTo>
                      <a:cubicBezTo>
                        <a:pt x="52" y="19"/>
                        <a:pt x="52" y="19"/>
                        <a:pt x="53" y="19"/>
                      </a:cubicBezTo>
                      <a:cubicBezTo>
                        <a:pt x="53" y="19"/>
                        <a:pt x="53" y="19"/>
                        <a:pt x="53" y="19"/>
                      </a:cubicBezTo>
                      <a:cubicBezTo>
                        <a:pt x="53" y="19"/>
                        <a:pt x="53" y="19"/>
                        <a:pt x="52" y="18"/>
                      </a:cubicBezTo>
                      <a:cubicBezTo>
                        <a:pt x="52" y="18"/>
                        <a:pt x="52" y="18"/>
                        <a:pt x="52" y="17"/>
                      </a:cubicBezTo>
                      <a:cubicBezTo>
                        <a:pt x="52" y="17"/>
                        <a:pt x="52" y="16"/>
                        <a:pt x="52" y="15"/>
                      </a:cubicBezTo>
                      <a:cubicBezTo>
                        <a:pt x="52" y="15"/>
                        <a:pt x="52" y="15"/>
                        <a:pt x="52" y="15"/>
                      </a:cubicBezTo>
                      <a:cubicBezTo>
                        <a:pt x="52" y="14"/>
                        <a:pt x="52" y="14"/>
                        <a:pt x="52" y="13"/>
                      </a:cubicBezTo>
                      <a:cubicBezTo>
                        <a:pt x="52" y="13"/>
                        <a:pt x="52" y="12"/>
                        <a:pt x="52" y="12"/>
                      </a:cubicBezTo>
                      <a:cubicBezTo>
                        <a:pt x="52" y="11"/>
                        <a:pt x="52" y="11"/>
                        <a:pt x="53" y="11"/>
                      </a:cubicBezTo>
                      <a:cubicBezTo>
                        <a:pt x="53" y="10"/>
                        <a:pt x="53" y="10"/>
                        <a:pt x="53" y="10"/>
                      </a:cubicBezTo>
                      <a:cubicBezTo>
                        <a:pt x="53" y="10"/>
                        <a:pt x="53" y="10"/>
                        <a:pt x="53" y="9"/>
                      </a:cubicBezTo>
                      <a:cubicBezTo>
                        <a:pt x="52" y="9"/>
                        <a:pt x="52" y="8"/>
                        <a:pt x="51" y="7"/>
                      </a:cubicBezTo>
                      <a:cubicBezTo>
                        <a:pt x="51" y="7"/>
                        <a:pt x="51" y="6"/>
                        <a:pt x="51" y="6"/>
                      </a:cubicBezTo>
                      <a:cubicBezTo>
                        <a:pt x="51" y="5"/>
                        <a:pt x="51" y="5"/>
                        <a:pt x="51" y="5"/>
                      </a:cubicBezTo>
                      <a:cubicBezTo>
                        <a:pt x="50" y="5"/>
                        <a:pt x="50" y="5"/>
                        <a:pt x="49" y="5"/>
                      </a:cubicBezTo>
                      <a:cubicBezTo>
                        <a:pt x="49" y="5"/>
                        <a:pt x="49" y="5"/>
                        <a:pt x="48" y="4"/>
                      </a:cubicBezTo>
                      <a:cubicBezTo>
                        <a:pt x="47" y="4"/>
                        <a:pt x="47" y="4"/>
                        <a:pt x="46" y="4"/>
                      </a:cubicBezTo>
                      <a:cubicBezTo>
                        <a:pt x="46" y="3"/>
                        <a:pt x="45" y="3"/>
                        <a:pt x="45" y="3"/>
                      </a:cubicBezTo>
                      <a:cubicBezTo>
                        <a:pt x="44" y="3"/>
                        <a:pt x="44" y="3"/>
                        <a:pt x="44" y="3"/>
                      </a:cubicBezTo>
                      <a:cubicBezTo>
                        <a:pt x="43" y="2"/>
                        <a:pt x="43" y="2"/>
                        <a:pt x="42" y="2"/>
                      </a:cubicBezTo>
                      <a:cubicBezTo>
                        <a:pt x="42" y="2"/>
                        <a:pt x="42" y="2"/>
                        <a:pt x="42" y="2"/>
                      </a:cubicBezTo>
                      <a:cubicBezTo>
                        <a:pt x="42" y="2"/>
                        <a:pt x="42" y="2"/>
                        <a:pt x="42" y="2"/>
                      </a:cubicBezTo>
                      <a:cubicBezTo>
                        <a:pt x="41" y="2"/>
                        <a:pt x="41" y="2"/>
                        <a:pt x="40" y="2"/>
                      </a:cubicBezTo>
                      <a:cubicBezTo>
                        <a:pt x="40" y="2"/>
                        <a:pt x="38" y="1"/>
                        <a:pt x="38" y="1"/>
                      </a:cubicBezTo>
                      <a:cubicBezTo>
                        <a:pt x="38" y="1"/>
                        <a:pt x="38" y="1"/>
                        <a:pt x="38" y="0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34" y="1"/>
                        <a:pt x="32" y="1"/>
                        <a:pt x="32" y="1"/>
                      </a:cubicBezTo>
                      <a:cubicBezTo>
                        <a:pt x="32" y="1"/>
                        <a:pt x="32" y="2"/>
                        <a:pt x="32" y="2"/>
                      </a:cubicBezTo>
                      <a:cubicBezTo>
                        <a:pt x="32" y="2"/>
                        <a:pt x="32" y="2"/>
                        <a:pt x="32" y="3"/>
                      </a:cubicBezTo>
                      <a:cubicBezTo>
                        <a:pt x="31" y="3"/>
                        <a:pt x="31" y="3"/>
                        <a:pt x="30" y="4"/>
                      </a:cubicBezTo>
                      <a:cubicBezTo>
                        <a:pt x="30" y="4"/>
                        <a:pt x="30" y="5"/>
                        <a:pt x="29" y="5"/>
                      </a:cubicBezTo>
                      <a:cubicBezTo>
                        <a:pt x="29" y="5"/>
                        <a:pt x="30" y="5"/>
                        <a:pt x="30" y="6"/>
                      </a:cubicBezTo>
                      <a:cubicBezTo>
                        <a:pt x="30" y="6"/>
                        <a:pt x="30" y="6"/>
                        <a:pt x="30" y="7"/>
                      </a:cubicBezTo>
                      <a:cubicBezTo>
                        <a:pt x="30" y="7"/>
                        <a:pt x="30" y="8"/>
                        <a:pt x="30" y="8"/>
                      </a:cubicBezTo>
                      <a:cubicBezTo>
                        <a:pt x="30" y="9"/>
                        <a:pt x="30" y="9"/>
                        <a:pt x="30" y="9"/>
                      </a:cubicBezTo>
                      <a:cubicBezTo>
                        <a:pt x="30" y="9"/>
                        <a:pt x="30" y="9"/>
                        <a:pt x="30" y="9"/>
                      </a:cubicBezTo>
                      <a:cubicBezTo>
                        <a:pt x="30" y="10"/>
                        <a:pt x="30" y="10"/>
                        <a:pt x="30" y="11"/>
                      </a:cubicBezTo>
                      <a:cubicBezTo>
                        <a:pt x="30" y="12"/>
                        <a:pt x="30" y="13"/>
                        <a:pt x="30" y="14"/>
                      </a:cubicBezTo>
                      <a:cubicBezTo>
                        <a:pt x="29" y="14"/>
                        <a:pt x="29" y="15"/>
                        <a:pt x="29" y="15"/>
                      </a:cubicBezTo>
                      <a:cubicBezTo>
                        <a:pt x="29" y="16"/>
                        <a:pt x="29" y="16"/>
                        <a:pt x="29" y="16"/>
                      </a:cubicBezTo>
                      <a:cubicBezTo>
                        <a:pt x="30" y="17"/>
                        <a:pt x="30" y="17"/>
                        <a:pt x="30" y="17"/>
                      </a:cubicBezTo>
                      <a:cubicBezTo>
                        <a:pt x="30" y="17"/>
                        <a:pt x="30" y="17"/>
                        <a:pt x="30" y="17"/>
                      </a:cubicBezTo>
                      <a:cubicBezTo>
                        <a:pt x="31" y="18"/>
                        <a:pt x="31" y="18"/>
                        <a:pt x="31" y="18"/>
                      </a:cubicBezTo>
                      <a:cubicBezTo>
                        <a:pt x="32" y="18"/>
                        <a:pt x="32" y="19"/>
                        <a:pt x="32" y="19"/>
                      </a:cubicBezTo>
                      <a:cubicBezTo>
                        <a:pt x="32" y="19"/>
                        <a:pt x="32" y="20"/>
                        <a:pt x="32" y="20"/>
                      </a:cubicBezTo>
                      <a:cubicBezTo>
                        <a:pt x="33" y="20"/>
                        <a:pt x="33" y="20"/>
                        <a:pt x="33" y="20"/>
                      </a:cubicBezTo>
                      <a:cubicBezTo>
                        <a:pt x="33" y="20"/>
                        <a:pt x="34" y="20"/>
                        <a:pt x="34" y="20"/>
                      </a:cubicBezTo>
                      <a:cubicBezTo>
                        <a:pt x="34" y="19"/>
                        <a:pt x="34" y="19"/>
                        <a:pt x="34" y="19"/>
                      </a:cubicBezTo>
                      <a:cubicBezTo>
                        <a:pt x="34" y="19"/>
                        <a:pt x="34" y="19"/>
                        <a:pt x="34" y="19"/>
                      </a:cubicBezTo>
                      <a:cubicBezTo>
                        <a:pt x="35" y="18"/>
                        <a:pt x="35" y="18"/>
                        <a:pt x="35" y="18"/>
                      </a:cubicBezTo>
                      <a:cubicBezTo>
                        <a:pt x="36" y="18"/>
                        <a:pt x="36" y="18"/>
                        <a:pt x="36" y="19"/>
                      </a:cubicBezTo>
                      <a:cubicBezTo>
                        <a:pt x="36" y="19"/>
                        <a:pt x="36" y="19"/>
                        <a:pt x="36" y="20"/>
                      </a:cubicBezTo>
                      <a:cubicBezTo>
                        <a:pt x="36" y="20"/>
                        <a:pt x="36" y="21"/>
                        <a:pt x="36" y="22"/>
                      </a:cubicBezTo>
                      <a:cubicBezTo>
                        <a:pt x="36" y="23"/>
                        <a:pt x="36" y="23"/>
                        <a:pt x="36" y="23"/>
                      </a:cubicBezTo>
                      <a:cubicBezTo>
                        <a:pt x="36" y="24"/>
                        <a:pt x="35" y="25"/>
                        <a:pt x="34" y="25"/>
                      </a:cubicBezTo>
                      <a:cubicBezTo>
                        <a:pt x="34" y="25"/>
                        <a:pt x="34" y="25"/>
                        <a:pt x="34" y="25"/>
                      </a:cubicBezTo>
                      <a:cubicBezTo>
                        <a:pt x="33" y="26"/>
                        <a:pt x="33" y="25"/>
                        <a:pt x="32" y="24"/>
                      </a:cubicBezTo>
                      <a:cubicBezTo>
                        <a:pt x="32" y="24"/>
                        <a:pt x="32" y="24"/>
                        <a:pt x="32" y="24"/>
                      </a:cubicBezTo>
                      <a:cubicBezTo>
                        <a:pt x="32" y="24"/>
                        <a:pt x="31" y="23"/>
                        <a:pt x="31" y="22"/>
                      </a:cubicBezTo>
                      <a:cubicBezTo>
                        <a:pt x="30" y="22"/>
                        <a:pt x="30" y="21"/>
                        <a:pt x="29" y="21"/>
                      </a:cubicBezTo>
                      <a:cubicBezTo>
                        <a:pt x="29" y="21"/>
                        <a:pt x="29" y="20"/>
                        <a:pt x="28" y="20"/>
                      </a:cubicBezTo>
                      <a:cubicBezTo>
                        <a:pt x="27" y="20"/>
                        <a:pt x="27" y="20"/>
                        <a:pt x="27" y="20"/>
                      </a:cubicBezTo>
                      <a:cubicBezTo>
                        <a:pt x="26" y="20"/>
                        <a:pt x="26" y="20"/>
                        <a:pt x="25" y="19"/>
                      </a:cubicBezTo>
                      <a:cubicBezTo>
                        <a:pt x="25" y="19"/>
                        <a:pt x="25" y="18"/>
                        <a:pt x="24" y="18"/>
                      </a:cubicBezTo>
                      <a:cubicBezTo>
                        <a:pt x="24" y="18"/>
                        <a:pt x="24" y="17"/>
                        <a:pt x="24" y="17"/>
                      </a:cubicBezTo>
                      <a:cubicBezTo>
                        <a:pt x="24" y="17"/>
                        <a:pt x="23" y="17"/>
                        <a:pt x="23" y="17"/>
                      </a:cubicBezTo>
                      <a:cubicBezTo>
                        <a:pt x="23" y="17"/>
                        <a:pt x="23" y="17"/>
                        <a:pt x="23" y="17"/>
                      </a:cubicBezTo>
                      <a:cubicBezTo>
                        <a:pt x="23" y="17"/>
                        <a:pt x="23" y="18"/>
                        <a:pt x="23" y="18"/>
                      </a:cubicBezTo>
                      <a:cubicBezTo>
                        <a:pt x="22" y="18"/>
                        <a:pt x="22" y="18"/>
                        <a:pt x="22" y="18"/>
                      </a:cubicBezTo>
                      <a:cubicBezTo>
                        <a:pt x="21" y="18"/>
                        <a:pt x="21" y="18"/>
                        <a:pt x="20" y="18"/>
                      </a:cubicBezTo>
                      <a:cubicBezTo>
                        <a:pt x="20" y="18"/>
                        <a:pt x="19" y="18"/>
                        <a:pt x="17" y="18"/>
                      </a:cubicBezTo>
                      <a:cubicBezTo>
                        <a:pt x="17" y="18"/>
                        <a:pt x="16" y="18"/>
                        <a:pt x="16" y="18"/>
                      </a:cubicBezTo>
                      <a:cubicBezTo>
                        <a:pt x="16" y="18"/>
                        <a:pt x="15" y="17"/>
                        <a:pt x="15" y="17"/>
                      </a:cubicBezTo>
                      <a:cubicBezTo>
                        <a:pt x="15" y="17"/>
                        <a:pt x="15" y="16"/>
                        <a:pt x="15" y="16"/>
                      </a:cubicBezTo>
                      <a:cubicBezTo>
                        <a:pt x="15" y="16"/>
                        <a:pt x="15" y="16"/>
                        <a:pt x="14" y="16"/>
                      </a:cubicBezTo>
                      <a:cubicBezTo>
                        <a:pt x="14" y="15"/>
                        <a:pt x="14" y="15"/>
                        <a:pt x="14" y="15"/>
                      </a:cubicBezTo>
                      <a:cubicBezTo>
                        <a:pt x="14" y="15"/>
                        <a:pt x="14" y="15"/>
                        <a:pt x="14" y="15"/>
                      </a:cubicBezTo>
                      <a:cubicBezTo>
                        <a:pt x="14" y="15"/>
                        <a:pt x="13" y="16"/>
                        <a:pt x="13" y="16"/>
                      </a:cubicBezTo>
                      <a:cubicBezTo>
                        <a:pt x="13" y="16"/>
                        <a:pt x="13" y="16"/>
                        <a:pt x="12" y="16"/>
                      </a:cubicBezTo>
                      <a:cubicBezTo>
                        <a:pt x="11" y="16"/>
                        <a:pt x="11" y="16"/>
                        <a:pt x="10" y="16"/>
                      </a:cubicBezTo>
                      <a:cubicBezTo>
                        <a:pt x="10" y="16"/>
                        <a:pt x="10" y="15"/>
                        <a:pt x="10" y="15"/>
                      </a:cubicBezTo>
                      <a:cubicBezTo>
                        <a:pt x="10" y="15"/>
                        <a:pt x="10" y="15"/>
                        <a:pt x="10" y="15"/>
                      </a:cubicBezTo>
                      <a:cubicBezTo>
                        <a:pt x="10" y="15"/>
                        <a:pt x="10" y="14"/>
                        <a:pt x="9" y="14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9" y="14"/>
                        <a:pt x="9" y="15"/>
                        <a:pt x="9" y="16"/>
                      </a:cubicBezTo>
                      <a:cubicBezTo>
                        <a:pt x="9" y="17"/>
                        <a:pt x="9" y="18"/>
                        <a:pt x="9" y="19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9" y="20"/>
                        <a:pt x="9" y="20"/>
                        <a:pt x="9" y="21"/>
                      </a:cubicBezTo>
                      <a:cubicBezTo>
                        <a:pt x="9" y="21"/>
                        <a:pt x="9" y="21"/>
                        <a:pt x="9" y="21"/>
                      </a:cubicBezTo>
                      <a:cubicBezTo>
                        <a:pt x="8" y="22"/>
                        <a:pt x="8" y="22"/>
                        <a:pt x="8" y="22"/>
                      </a:cubicBezTo>
                      <a:cubicBezTo>
                        <a:pt x="9" y="22"/>
                        <a:pt x="9" y="22"/>
                        <a:pt x="9" y="23"/>
                      </a:cubicBezTo>
                      <a:cubicBezTo>
                        <a:pt x="9" y="23"/>
                        <a:pt x="9" y="23"/>
                        <a:pt x="9" y="24"/>
                      </a:cubicBezTo>
                      <a:cubicBezTo>
                        <a:pt x="9" y="24"/>
                        <a:pt x="8" y="24"/>
                        <a:pt x="8" y="24"/>
                      </a:cubicBezTo>
                      <a:cubicBezTo>
                        <a:pt x="8" y="24"/>
                        <a:pt x="7" y="24"/>
                        <a:pt x="6" y="24"/>
                      </a:cubicBezTo>
                      <a:cubicBezTo>
                        <a:pt x="6" y="24"/>
                        <a:pt x="5" y="24"/>
                        <a:pt x="4" y="24"/>
                      </a:cubicBezTo>
                      <a:cubicBezTo>
                        <a:pt x="2" y="24"/>
                        <a:pt x="0" y="24"/>
                        <a:pt x="0" y="24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24"/>
                        <a:pt x="0" y="24"/>
                        <a:pt x="0" y="25"/>
                      </a:cubicBezTo>
                      <a:cubicBezTo>
                        <a:pt x="0" y="25"/>
                        <a:pt x="0" y="27"/>
                        <a:pt x="0" y="28"/>
                      </a:cubicBezTo>
                      <a:cubicBezTo>
                        <a:pt x="0" y="30"/>
                        <a:pt x="0" y="32"/>
                        <a:pt x="0" y="32"/>
                      </a:cubicBezTo>
                      <a:cubicBezTo>
                        <a:pt x="0" y="32"/>
                        <a:pt x="0" y="33"/>
                        <a:pt x="0" y="34"/>
                      </a:cubicBezTo>
                      <a:cubicBezTo>
                        <a:pt x="0" y="36"/>
                        <a:pt x="0" y="38"/>
                        <a:pt x="0" y="38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1" y="40"/>
                        <a:pt x="1" y="40"/>
                        <a:pt x="1" y="40"/>
                      </a:cubicBezTo>
                      <a:cubicBezTo>
                        <a:pt x="1" y="41"/>
                        <a:pt x="2" y="41"/>
                        <a:pt x="3" y="42"/>
                      </a:cubicBezTo>
                      <a:cubicBezTo>
                        <a:pt x="5" y="44"/>
                        <a:pt x="6" y="45"/>
                        <a:pt x="7" y="45"/>
                      </a:cubicBezTo>
                      <a:cubicBezTo>
                        <a:pt x="7" y="45"/>
                        <a:pt x="7" y="45"/>
                        <a:pt x="7" y="45"/>
                      </a:cubicBezTo>
                      <a:cubicBezTo>
                        <a:pt x="7" y="45"/>
                        <a:pt x="8" y="45"/>
                        <a:pt x="8" y="45"/>
                      </a:cubicBezTo>
                      <a:cubicBezTo>
                        <a:pt x="8" y="45"/>
                        <a:pt x="8" y="45"/>
                        <a:pt x="9" y="45"/>
                      </a:cubicBezTo>
                      <a:cubicBezTo>
                        <a:pt x="9" y="45"/>
                        <a:pt x="10" y="45"/>
                        <a:pt x="10" y="45"/>
                      </a:cubicBezTo>
                      <a:cubicBezTo>
                        <a:pt x="11" y="45"/>
                        <a:pt x="11" y="45"/>
                        <a:pt x="12" y="45"/>
                      </a:cubicBezTo>
                      <a:cubicBezTo>
                        <a:pt x="12" y="45"/>
                        <a:pt x="12" y="45"/>
                        <a:pt x="13" y="45"/>
                      </a:cubicBezTo>
                      <a:cubicBezTo>
                        <a:pt x="13" y="45"/>
                        <a:pt x="14" y="45"/>
                        <a:pt x="14" y="45"/>
                      </a:cubicBezTo>
                      <a:cubicBezTo>
                        <a:pt x="15" y="45"/>
                        <a:pt x="15" y="45"/>
                        <a:pt x="15" y="46"/>
                      </a:cubicBezTo>
                      <a:cubicBezTo>
                        <a:pt x="15" y="46"/>
                        <a:pt x="16" y="46"/>
                        <a:pt x="16" y="46"/>
                      </a:cubicBezTo>
                      <a:cubicBezTo>
                        <a:pt x="16" y="46"/>
                        <a:pt x="17" y="46"/>
                        <a:pt x="17" y="46"/>
                      </a:cubicBezTo>
                      <a:cubicBezTo>
                        <a:pt x="18" y="46"/>
                        <a:pt x="18" y="46"/>
                        <a:pt x="19" y="47"/>
                      </a:cubicBezTo>
                      <a:cubicBezTo>
                        <a:pt x="20" y="47"/>
                        <a:pt x="21" y="47"/>
                        <a:pt x="21" y="47"/>
                      </a:cubicBezTo>
                      <a:cubicBezTo>
                        <a:pt x="21" y="47"/>
                        <a:pt x="21" y="47"/>
                        <a:pt x="22" y="47"/>
                      </a:cubicBezTo>
                      <a:cubicBezTo>
                        <a:pt x="22" y="47"/>
                        <a:pt x="22" y="47"/>
                        <a:pt x="23" y="47"/>
                      </a:cubicBezTo>
                      <a:cubicBezTo>
                        <a:pt x="24" y="46"/>
                        <a:pt x="24" y="46"/>
                        <a:pt x="25" y="45"/>
                      </a:cubicBezTo>
                      <a:cubicBezTo>
                        <a:pt x="25" y="44"/>
                        <a:pt x="26" y="44"/>
                        <a:pt x="26" y="43"/>
                      </a:cubicBezTo>
                      <a:cubicBezTo>
                        <a:pt x="27" y="43"/>
                        <a:pt x="27" y="43"/>
                        <a:pt x="27" y="42"/>
                      </a:cubicBezTo>
                      <a:cubicBezTo>
                        <a:pt x="28" y="42"/>
                        <a:pt x="28" y="41"/>
                        <a:pt x="29" y="41"/>
                      </a:cubicBezTo>
                      <a:cubicBezTo>
                        <a:pt x="30" y="40"/>
                        <a:pt x="30" y="40"/>
                        <a:pt x="30" y="40"/>
                      </a:cubicBezTo>
                      <a:cubicBezTo>
                        <a:pt x="31" y="40"/>
                        <a:pt x="31" y="40"/>
                        <a:pt x="31" y="40"/>
                      </a:cubicBezTo>
                      <a:cubicBezTo>
                        <a:pt x="31" y="40"/>
                        <a:pt x="31" y="39"/>
                        <a:pt x="32" y="39"/>
                      </a:cubicBezTo>
                      <a:cubicBezTo>
                        <a:pt x="32" y="39"/>
                        <a:pt x="32" y="39"/>
                        <a:pt x="32" y="39"/>
                      </a:cubicBezTo>
                      <a:cubicBezTo>
                        <a:pt x="32" y="39"/>
                        <a:pt x="32" y="38"/>
                        <a:pt x="32" y="37"/>
                      </a:cubicBezTo>
                      <a:cubicBezTo>
                        <a:pt x="32" y="37"/>
                        <a:pt x="33" y="37"/>
                        <a:pt x="33" y="36"/>
                      </a:cubicBezTo>
                      <a:cubicBezTo>
                        <a:pt x="33" y="36"/>
                        <a:pt x="34" y="36"/>
                        <a:pt x="34" y="36"/>
                      </a:cubicBezTo>
                      <a:cubicBezTo>
                        <a:pt x="34" y="36"/>
                        <a:pt x="34" y="36"/>
                        <a:pt x="34" y="36"/>
                      </a:cubicBezTo>
                      <a:cubicBezTo>
                        <a:pt x="35" y="36"/>
                        <a:pt x="35" y="35"/>
                        <a:pt x="36" y="35"/>
                      </a:cubicBezTo>
                      <a:cubicBezTo>
                        <a:pt x="37" y="35"/>
                        <a:pt x="38" y="35"/>
                        <a:pt x="39" y="35"/>
                      </a:cubicBezTo>
                      <a:cubicBezTo>
                        <a:pt x="38" y="34"/>
                        <a:pt x="38" y="33"/>
                        <a:pt x="38" y="33"/>
                      </a:cubicBezTo>
                      <a:cubicBezTo>
                        <a:pt x="38" y="33"/>
                        <a:pt x="38" y="32"/>
                        <a:pt x="38" y="32"/>
                      </a:cubicBezTo>
                      <a:cubicBezTo>
                        <a:pt x="38" y="32"/>
                        <a:pt x="39" y="32"/>
                        <a:pt x="39" y="3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139" name="Freeform 286"/>
                <p:cNvSpPr>
                  <a:spLocks/>
                </p:cNvSpPr>
                <p:nvPr/>
              </p:nvSpPr>
              <p:spPr bwMode="auto">
                <a:xfrm>
                  <a:off x="4710" y="2070"/>
                  <a:ext cx="10" cy="16"/>
                </a:xfrm>
                <a:custGeom>
                  <a:avLst/>
                  <a:gdLst>
                    <a:gd name="T0" fmla="*/ 1 w 4"/>
                    <a:gd name="T1" fmla="*/ 6 h 6"/>
                    <a:gd name="T2" fmla="*/ 2 w 4"/>
                    <a:gd name="T3" fmla="*/ 6 h 6"/>
                    <a:gd name="T4" fmla="*/ 3 w 4"/>
                    <a:gd name="T5" fmla="*/ 6 h 6"/>
                    <a:gd name="T6" fmla="*/ 4 w 4"/>
                    <a:gd name="T7" fmla="*/ 6 h 6"/>
                    <a:gd name="T8" fmla="*/ 4 w 4"/>
                    <a:gd name="T9" fmla="*/ 3 h 6"/>
                    <a:gd name="T10" fmla="*/ 4 w 4"/>
                    <a:gd name="T11" fmla="*/ 1 h 6"/>
                    <a:gd name="T12" fmla="*/ 3 w 4"/>
                    <a:gd name="T13" fmla="*/ 0 h 6"/>
                    <a:gd name="T14" fmla="*/ 2 w 4"/>
                    <a:gd name="T15" fmla="*/ 0 h 6"/>
                    <a:gd name="T16" fmla="*/ 1 w 4"/>
                    <a:gd name="T17" fmla="*/ 0 h 6"/>
                    <a:gd name="T18" fmla="*/ 0 w 4"/>
                    <a:gd name="T19" fmla="*/ 2 h 6"/>
                    <a:gd name="T20" fmla="*/ 0 w 4"/>
                    <a:gd name="T21" fmla="*/ 4 h 6"/>
                    <a:gd name="T22" fmla="*/ 0 w 4"/>
                    <a:gd name="T23" fmla="*/ 5 h 6"/>
                    <a:gd name="T24" fmla="*/ 1 w 4"/>
                    <a:gd name="T2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" h="6">
                      <a:moveTo>
                        <a:pt x="1" y="6"/>
                      </a:moveTo>
                      <a:cubicBezTo>
                        <a:pt x="1" y="6"/>
                        <a:pt x="2" y="6"/>
                        <a:pt x="2" y="6"/>
                      </a:cubicBezTo>
                      <a:cubicBezTo>
                        <a:pt x="2" y="6"/>
                        <a:pt x="3" y="6"/>
                        <a:pt x="3" y="6"/>
                      </a:cubicBezTo>
                      <a:cubicBezTo>
                        <a:pt x="3" y="6"/>
                        <a:pt x="4" y="6"/>
                        <a:pt x="4" y="6"/>
                      </a:cubicBezTo>
                      <a:cubicBezTo>
                        <a:pt x="4" y="5"/>
                        <a:pt x="4" y="3"/>
                        <a:pt x="4" y="3"/>
                      </a:cubicBezTo>
                      <a:cubicBezTo>
                        <a:pt x="4" y="2"/>
                        <a:pt x="4" y="2"/>
                        <a:pt x="4" y="1"/>
                      </a:cubicBezTo>
                      <a:cubicBezTo>
                        <a:pt x="4" y="1"/>
                        <a:pt x="3" y="1"/>
                        <a:pt x="3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1" y="1"/>
                        <a:pt x="0" y="2"/>
                      </a:cubicBezTo>
                      <a:cubicBezTo>
                        <a:pt x="0" y="3"/>
                        <a:pt x="0" y="3"/>
                        <a:pt x="0" y="4"/>
                      </a:cubicBezTo>
                      <a:cubicBezTo>
                        <a:pt x="0" y="4"/>
                        <a:pt x="0" y="5"/>
                        <a:pt x="0" y="5"/>
                      </a:cubicBezTo>
                      <a:cubicBezTo>
                        <a:pt x="0" y="5"/>
                        <a:pt x="1" y="5"/>
                        <a:pt x="1" y="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140" name="Freeform 287"/>
                <p:cNvSpPr>
                  <a:spLocks/>
                </p:cNvSpPr>
                <p:nvPr/>
              </p:nvSpPr>
              <p:spPr bwMode="auto">
                <a:xfrm>
                  <a:off x="4704" y="2067"/>
                  <a:ext cx="3" cy="6"/>
                </a:xfrm>
                <a:custGeom>
                  <a:avLst/>
                  <a:gdLst>
                    <a:gd name="T0" fmla="*/ 1 w 1"/>
                    <a:gd name="T1" fmla="*/ 0 h 2"/>
                    <a:gd name="T2" fmla="*/ 1 w 1"/>
                    <a:gd name="T3" fmla="*/ 1 h 2"/>
                    <a:gd name="T4" fmla="*/ 1 w 1"/>
                    <a:gd name="T5" fmla="*/ 2 h 2"/>
                    <a:gd name="T6" fmla="*/ 1 w 1"/>
                    <a:gd name="T7" fmla="*/ 1 h 2"/>
                    <a:gd name="T8" fmla="*/ 1 w 1"/>
                    <a:gd name="T9" fmla="*/ 0 h 2"/>
                    <a:gd name="T10" fmla="*/ 1 w 1"/>
                    <a:gd name="T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0" y="0"/>
                        <a:pt x="0" y="0"/>
                        <a:pt x="1" y="1"/>
                      </a:cubicBez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141" name="Freeform 288"/>
                <p:cNvSpPr>
                  <a:spLocks/>
                </p:cNvSpPr>
                <p:nvPr/>
              </p:nvSpPr>
              <p:spPr bwMode="auto">
                <a:xfrm>
                  <a:off x="4614" y="1860"/>
                  <a:ext cx="37" cy="34"/>
                </a:xfrm>
                <a:custGeom>
                  <a:avLst/>
                  <a:gdLst>
                    <a:gd name="T0" fmla="*/ 12 w 14"/>
                    <a:gd name="T1" fmla="*/ 11 h 13"/>
                    <a:gd name="T2" fmla="*/ 12 w 14"/>
                    <a:gd name="T3" fmla="*/ 13 h 13"/>
                    <a:gd name="T4" fmla="*/ 13 w 14"/>
                    <a:gd name="T5" fmla="*/ 12 h 13"/>
                    <a:gd name="T6" fmla="*/ 14 w 14"/>
                    <a:gd name="T7" fmla="*/ 12 h 13"/>
                    <a:gd name="T8" fmla="*/ 14 w 14"/>
                    <a:gd name="T9" fmla="*/ 11 h 13"/>
                    <a:gd name="T10" fmla="*/ 13 w 14"/>
                    <a:gd name="T11" fmla="*/ 10 h 13"/>
                    <a:gd name="T12" fmla="*/ 13 w 14"/>
                    <a:gd name="T13" fmla="*/ 10 h 13"/>
                    <a:gd name="T14" fmla="*/ 13 w 14"/>
                    <a:gd name="T15" fmla="*/ 9 h 13"/>
                    <a:gd name="T16" fmla="*/ 11 w 14"/>
                    <a:gd name="T17" fmla="*/ 8 h 13"/>
                    <a:gd name="T18" fmla="*/ 10 w 14"/>
                    <a:gd name="T19" fmla="*/ 7 h 13"/>
                    <a:gd name="T20" fmla="*/ 10 w 14"/>
                    <a:gd name="T21" fmla="*/ 6 h 13"/>
                    <a:gd name="T22" fmla="*/ 10 w 14"/>
                    <a:gd name="T23" fmla="*/ 5 h 13"/>
                    <a:gd name="T24" fmla="*/ 9 w 14"/>
                    <a:gd name="T25" fmla="*/ 4 h 13"/>
                    <a:gd name="T26" fmla="*/ 9 w 14"/>
                    <a:gd name="T27" fmla="*/ 3 h 13"/>
                    <a:gd name="T28" fmla="*/ 8 w 14"/>
                    <a:gd name="T29" fmla="*/ 2 h 13"/>
                    <a:gd name="T30" fmla="*/ 8 w 14"/>
                    <a:gd name="T31" fmla="*/ 2 h 13"/>
                    <a:gd name="T32" fmla="*/ 6 w 14"/>
                    <a:gd name="T33" fmla="*/ 0 h 13"/>
                    <a:gd name="T34" fmla="*/ 5 w 14"/>
                    <a:gd name="T35" fmla="*/ 0 h 13"/>
                    <a:gd name="T36" fmla="*/ 4 w 14"/>
                    <a:gd name="T37" fmla="*/ 0 h 13"/>
                    <a:gd name="T38" fmla="*/ 2 w 14"/>
                    <a:gd name="T39" fmla="*/ 0 h 13"/>
                    <a:gd name="T40" fmla="*/ 1 w 14"/>
                    <a:gd name="T41" fmla="*/ 0 h 13"/>
                    <a:gd name="T42" fmla="*/ 0 w 14"/>
                    <a:gd name="T43" fmla="*/ 1 h 13"/>
                    <a:gd name="T44" fmla="*/ 0 w 14"/>
                    <a:gd name="T45" fmla="*/ 1 h 13"/>
                    <a:gd name="T46" fmla="*/ 0 w 14"/>
                    <a:gd name="T47" fmla="*/ 2 h 13"/>
                    <a:gd name="T48" fmla="*/ 0 w 14"/>
                    <a:gd name="T49" fmla="*/ 3 h 13"/>
                    <a:gd name="T50" fmla="*/ 0 w 14"/>
                    <a:gd name="T51" fmla="*/ 4 h 13"/>
                    <a:gd name="T52" fmla="*/ 0 w 14"/>
                    <a:gd name="T53" fmla="*/ 5 h 13"/>
                    <a:gd name="T54" fmla="*/ 1 w 14"/>
                    <a:gd name="T55" fmla="*/ 6 h 13"/>
                    <a:gd name="T56" fmla="*/ 3 w 14"/>
                    <a:gd name="T57" fmla="*/ 6 h 13"/>
                    <a:gd name="T58" fmla="*/ 4 w 14"/>
                    <a:gd name="T59" fmla="*/ 6 h 13"/>
                    <a:gd name="T60" fmla="*/ 4 w 14"/>
                    <a:gd name="T61" fmla="*/ 7 h 13"/>
                    <a:gd name="T62" fmla="*/ 5 w 14"/>
                    <a:gd name="T63" fmla="*/ 7 h 13"/>
                    <a:gd name="T64" fmla="*/ 5 w 14"/>
                    <a:gd name="T65" fmla="*/ 7 h 13"/>
                    <a:gd name="T66" fmla="*/ 6 w 14"/>
                    <a:gd name="T67" fmla="*/ 7 h 13"/>
                    <a:gd name="T68" fmla="*/ 7 w 14"/>
                    <a:gd name="T69" fmla="*/ 8 h 13"/>
                    <a:gd name="T70" fmla="*/ 8 w 14"/>
                    <a:gd name="T71" fmla="*/ 9 h 13"/>
                    <a:gd name="T72" fmla="*/ 9 w 14"/>
                    <a:gd name="T73" fmla="*/ 9 h 13"/>
                    <a:gd name="T74" fmla="*/ 10 w 14"/>
                    <a:gd name="T75" fmla="*/ 9 h 13"/>
                    <a:gd name="T76" fmla="*/ 12 w 14"/>
                    <a:gd name="T77" fmla="*/ 11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4" h="13">
                      <a:moveTo>
                        <a:pt x="12" y="11"/>
                      </a:moveTo>
                      <a:cubicBezTo>
                        <a:pt x="12" y="12"/>
                        <a:pt x="12" y="12"/>
                        <a:pt x="12" y="13"/>
                      </a:cubicBezTo>
                      <a:cubicBezTo>
                        <a:pt x="13" y="13"/>
                        <a:pt x="13" y="13"/>
                        <a:pt x="13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4" y="12"/>
                        <a:pt x="14" y="12"/>
                        <a:pt x="14" y="11"/>
                      </a:cubicBezTo>
                      <a:cubicBezTo>
                        <a:pt x="14" y="11"/>
                        <a:pt x="13" y="11"/>
                        <a:pt x="13" y="10"/>
                      </a:cubicBezTo>
                      <a:cubicBezTo>
                        <a:pt x="13" y="10"/>
                        <a:pt x="13" y="10"/>
                        <a:pt x="13" y="10"/>
                      </a:cubicBezTo>
                      <a:cubicBezTo>
                        <a:pt x="13" y="9"/>
                        <a:pt x="13" y="9"/>
                        <a:pt x="13" y="9"/>
                      </a:cubicBezTo>
                      <a:cubicBezTo>
                        <a:pt x="12" y="9"/>
                        <a:pt x="12" y="8"/>
                        <a:pt x="11" y="8"/>
                      </a:cubicBezTo>
                      <a:cubicBezTo>
                        <a:pt x="10" y="8"/>
                        <a:pt x="10" y="7"/>
                        <a:pt x="10" y="7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6"/>
                        <a:pt x="10" y="6"/>
                        <a:pt x="10" y="5"/>
                      </a:cubicBezTo>
                      <a:cubicBezTo>
                        <a:pt x="10" y="5"/>
                        <a:pt x="10" y="5"/>
                        <a:pt x="9" y="4"/>
                      </a:cubicBezTo>
                      <a:cubicBezTo>
                        <a:pt x="9" y="4"/>
                        <a:pt x="9" y="4"/>
                        <a:pt x="9" y="3"/>
                      </a:cubicBezTo>
                      <a:cubicBezTo>
                        <a:pt x="8" y="3"/>
                        <a:pt x="8" y="2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1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5" y="0"/>
                      </a:cubicBezTo>
                      <a:cubicBezTo>
                        <a:pt x="5" y="0"/>
                        <a:pt x="5" y="0"/>
                        <a:pt x="4" y="0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1" y="6"/>
                      </a:cubicBezTo>
                      <a:cubicBezTo>
                        <a:pt x="1" y="6"/>
                        <a:pt x="2" y="6"/>
                        <a:pt x="3" y="6"/>
                      </a:cubicBezTo>
                      <a:cubicBezTo>
                        <a:pt x="3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4" y="7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5" y="7"/>
                        <a:pt x="5" y="7"/>
                        <a:pt x="6" y="7"/>
                      </a:cubicBezTo>
                      <a:cubicBezTo>
                        <a:pt x="6" y="7"/>
                        <a:pt x="7" y="7"/>
                        <a:pt x="7" y="8"/>
                      </a:cubicBezTo>
                      <a:cubicBezTo>
                        <a:pt x="7" y="8"/>
                        <a:pt x="8" y="8"/>
                        <a:pt x="8" y="9"/>
                      </a:cubicBezTo>
                      <a:cubicBezTo>
                        <a:pt x="8" y="9"/>
                        <a:pt x="9" y="9"/>
                        <a:pt x="9" y="9"/>
                      </a:cubicBezTo>
                      <a:cubicBezTo>
                        <a:pt x="9" y="9"/>
                        <a:pt x="10" y="9"/>
                        <a:pt x="10" y="9"/>
                      </a:cubicBezTo>
                      <a:cubicBezTo>
                        <a:pt x="11" y="9"/>
                        <a:pt x="11" y="10"/>
                        <a:pt x="12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142" name="Freeform 289"/>
                <p:cNvSpPr>
                  <a:spLocks/>
                </p:cNvSpPr>
                <p:nvPr/>
              </p:nvSpPr>
              <p:spPr bwMode="auto">
                <a:xfrm>
                  <a:off x="5897" y="2131"/>
                  <a:ext cx="3" cy="3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143" name="Freeform 290"/>
                <p:cNvSpPr>
                  <a:spLocks/>
                </p:cNvSpPr>
                <p:nvPr/>
              </p:nvSpPr>
              <p:spPr bwMode="auto">
                <a:xfrm>
                  <a:off x="4457" y="2357"/>
                  <a:ext cx="64" cy="72"/>
                </a:xfrm>
                <a:custGeom>
                  <a:avLst/>
                  <a:gdLst>
                    <a:gd name="T0" fmla="*/ 20 w 24"/>
                    <a:gd name="T1" fmla="*/ 0 h 27"/>
                    <a:gd name="T2" fmla="*/ 19 w 24"/>
                    <a:gd name="T3" fmla="*/ 1 h 27"/>
                    <a:gd name="T4" fmla="*/ 19 w 24"/>
                    <a:gd name="T5" fmla="*/ 1 h 27"/>
                    <a:gd name="T6" fmla="*/ 16 w 24"/>
                    <a:gd name="T7" fmla="*/ 2 h 27"/>
                    <a:gd name="T8" fmla="*/ 14 w 24"/>
                    <a:gd name="T9" fmla="*/ 2 h 27"/>
                    <a:gd name="T10" fmla="*/ 12 w 24"/>
                    <a:gd name="T11" fmla="*/ 3 h 27"/>
                    <a:gd name="T12" fmla="*/ 10 w 24"/>
                    <a:gd name="T13" fmla="*/ 3 h 27"/>
                    <a:gd name="T14" fmla="*/ 9 w 24"/>
                    <a:gd name="T15" fmla="*/ 3 h 27"/>
                    <a:gd name="T16" fmla="*/ 7 w 24"/>
                    <a:gd name="T17" fmla="*/ 3 h 27"/>
                    <a:gd name="T18" fmla="*/ 5 w 24"/>
                    <a:gd name="T19" fmla="*/ 4 h 27"/>
                    <a:gd name="T20" fmla="*/ 5 w 24"/>
                    <a:gd name="T21" fmla="*/ 5 h 27"/>
                    <a:gd name="T22" fmla="*/ 5 w 24"/>
                    <a:gd name="T23" fmla="*/ 6 h 27"/>
                    <a:gd name="T24" fmla="*/ 6 w 24"/>
                    <a:gd name="T25" fmla="*/ 8 h 27"/>
                    <a:gd name="T26" fmla="*/ 7 w 24"/>
                    <a:gd name="T27" fmla="*/ 9 h 27"/>
                    <a:gd name="T28" fmla="*/ 7 w 24"/>
                    <a:gd name="T29" fmla="*/ 11 h 27"/>
                    <a:gd name="T30" fmla="*/ 4 w 24"/>
                    <a:gd name="T31" fmla="*/ 14 h 27"/>
                    <a:gd name="T32" fmla="*/ 2 w 24"/>
                    <a:gd name="T33" fmla="*/ 16 h 27"/>
                    <a:gd name="T34" fmla="*/ 1 w 24"/>
                    <a:gd name="T35" fmla="*/ 19 h 27"/>
                    <a:gd name="T36" fmla="*/ 0 w 24"/>
                    <a:gd name="T37" fmla="*/ 23 h 27"/>
                    <a:gd name="T38" fmla="*/ 0 w 24"/>
                    <a:gd name="T39" fmla="*/ 26 h 27"/>
                    <a:gd name="T40" fmla="*/ 1 w 24"/>
                    <a:gd name="T41" fmla="*/ 26 h 27"/>
                    <a:gd name="T42" fmla="*/ 2 w 24"/>
                    <a:gd name="T43" fmla="*/ 27 h 27"/>
                    <a:gd name="T44" fmla="*/ 3 w 24"/>
                    <a:gd name="T45" fmla="*/ 25 h 27"/>
                    <a:gd name="T46" fmla="*/ 5 w 24"/>
                    <a:gd name="T47" fmla="*/ 25 h 27"/>
                    <a:gd name="T48" fmla="*/ 10 w 24"/>
                    <a:gd name="T49" fmla="*/ 24 h 27"/>
                    <a:gd name="T50" fmla="*/ 11 w 24"/>
                    <a:gd name="T51" fmla="*/ 21 h 27"/>
                    <a:gd name="T52" fmla="*/ 13 w 24"/>
                    <a:gd name="T53" fmla="*/ 20 h 27"/>
                    <a:gd name="T54" fmla="*/ 15 w 24"/>
                    <a:gd name="T55" fmla="*/ 19 h 27"/>
                    <a:gd name="T56" fmla="*/ 18 w 24"/>
                    <a:gd name="T57" fmla="*/ 18 h 27"/>
                    <a:gd name="T58" fmla="*/ 20 w 24"/>
                    <a:gd name="T59" fmla="*/ 19 h 27"/>
                    <a:gd name="T60" fmla="*/ 21 w 24"/>
                    <a:gd name="T61" fmla="*/ 18 h 27"/>
                    <a:gd name="T62" fmla="*/ 23 w 24"/>
                    <a:gd name="T63" fmla="*/ 14 h 27"/>
                    <a:gd name="T64" fmla="*/ 24 w 24"/>
                    <a:gd name="T65" fmla="*/ 10 h 27"/>
                    <a:gd name="T66" fmla="*/ 24 w 24"/>
                    <a:gd name="T67" fmla="*/ 8 h 27"/>
                    <a:gd name="T68" fmla="*/ 23 w 24"/>
                    <a:gd name="T69" fmla="*/ 6 h 27"/>
                    <a:gd name="T70" fmla="*/ 22 w 24"/>
                    <a:gd name="T71" fmla="*/ 4 h 27"/>
                    <a:gd name="T72" fmla="*/ 21 w 24"/>
                    <a:gd name="T73" fmla="*/ 2 h 27"/>
                    <a:gd name="T74" fmla="*/ 20 w 24"/>
                    <a:gd name="T75" fmla="*/ 1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4" h="27">
                      <a:moveTo>
                        <a:pt x="20" y="1"/>
                      </a:moveTo>
                      <a:cubicBezTo>
                        <a:pt x="20" y="1"/>
                        <a:pt x="20" y="0"/>
                        <a:pt x="20" y="0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19" y="0"/>
                        <a:pt x="19" y="0"/>
                        <a:pt x="19" y="1"/>
                      </a:cubicBez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9" y="1"/>
                        <a:pt x="18" y="2"/>
                        <a:pt x="17" y="2"/>
                      </a:cubicBezTo>
                      <a:cubicBezTo>
                        <a:pt x="17" y="2"/>
                        <a:pt x="16" y="2"/>
                        <a:pt x="16" y="2"/>
                      </a:cubicBezTo>
                      <a:cubicBezTo>
                        <a:pt x="16" y="2"/>
                        <a:pt x="15" y="2"/>
                        <a:pt x="15" y="2"/>
                      </a:cubicBezTo>
                      <a:cubicBezTo>
                        <a:pt x="15" y="2"/>
                        <a:pt x="14" y="2"/>
                        <a:pt x="14" y="2"/>
                      </a:cubicBezTo>
                      <a:cubicBezTo>
                        <a:pt x="14" y="2"/>
                        <a:pt x="13" y="2"/>
                        <a:pt x="13" y="2"/>
                      </a:cubicBezTo>
                      <a:cubicBezTo>
                        <a:pt x="13" y="3"/>
                        <a:pt x="12" y="3"/>
                        <a:pt x="12" y="3"/>
                      </a:cubicBezTo>
                      <a:cubicBezTo>
                        <a:pt x="12" y="3"/>
                        <a:pt x="12" y="3"/>
                        <a:pt x="11" y="3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0" y="3"/>
                        <a:pt x="10" y="2"/>
                        <a:pt x="10" y="2"/>
                      </a:cubicBezTo>
                      <a:cubicBezTo>
                        <a:pt x="9" y="2"/>
                        <a:pt x="9" y="3"/>
                        <a:pt x="9" y="3"/>
                      </a:cubicBezTo>
                      <a:cubicBezTo>
                        <a:pt x="9" y="3"/>
                        <a:pt x="8" y="3"/>
                        <a:pt x="8" y="3"/>
                      </a:cubicBezTo>
                      <a:cubicBezTo>
                        <a:pt x="8" y="3"/>
                        <a:pt x="7" y="3"/>
                        <a:pt x="7" y="3"/>
                      </a:cubicBezTo>
                      <a:cubicBezTo>
                        <a:pt x="7" y="3"/>
                        <a:pt x="7" y="3"/>
                        <a:pt x="6" y="3"/>
                      </a:cubicBezTo>
                      <a:cubicBezTo>
                        <a:pt x="6" y="3"/>
                        <a:pt x="6" y="3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6" y="4"/>
                        <a:pt x="5" y="4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5"/>
                        <a:pt x="5" y="6"/>
                        <a:pt x="5" y="6"/>
                      </a:cubicBezTo>
                      <a:cubicBezTo>
                        <a:pt x="5" y="7"/>
                        <a:pt x="5" y="8"/>
                        <a:pt x="5" y="8"/>
                      </a:cubicBezTo>
                      <a:cubicBezTo>
                        <a:pt x="5" y="8"/>
                        <a:pt x="5" y="8"/>
                        <a:pt x="6" y="8"/>
                      </a:cubicBezTo>
                      <a:cubicBezTo>
                        <a:pt x="6" y="8"/>
                        <a:pt x="6" y="9"/>
                        <a:pt x="6" y="9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8" y="9"/>
                        <a:pt x="8" y="10"/>
                        <a:pt x="8" y="10"/>
                      </a:cubicBezTo>
                      <a:cubicBezTo>
                        <a:pt x="8" y="10"/>
                        <a:pt x="7" y="10"/>
                        <a:pt x="7" y="11"/>
                      </a:cubicBezTo>
                      <a:cubicBezTo>
                        <a:pt x="7" y="11"/>
                        <a:pt x="6" y="12"/>
                        <a:pt x="6" y="12"/>
                      </a:cubicBezTo>
                      <a:cubicBezTo>
                        <a:pt x="6" y="13"/>
                        <a:pt x="5" y="13"/>
                        <a:pt x="4" y="14"/>
                      </a:cubicBezTo>
                      <a:cubicBezTo>
                        <a:pt x="4" y="14"/>
                        <a:pt x="3" y="15"/>
                        <a:pt x="3" y="15"/>
                      </a:cubicBezTo>
                      <a:cubicBezTo>
                        <a:pt x="3" y="15"/>
                        <a:pt x="2" y="16"/>
                        <a:pt x="2" y="16"/>
                      </a:cubicBezTo>
                      <a:cubicBezTo>
                        <a:pt x="2" y="16"/>
                        <a:pt x="2" y="17"/>
                        <a:pt x="2" y="17"/>
                      </a:cubicBezTo>
                      <a:cubicBezTo>
                        <a:pt x="2" y="17"/>
                        <a:pt x="1" y="18"/>
                        <a:pt x="1" y="19"/>
                      </a:cubicBezTo>
                      <a:cubicBezTo>
                        <a:pt x="1" y="19"/>
                        <a:pt x="1" y="20"/>
                        <a:pt x="1" y="20"/>
                      </a:cubicBezTo>
                      <a:cubicBezTo>
                        <a:pt x="1" y="21"/>
                        <a:pt x="1" y="22"/>
                        <a:pt x="0" y="23"/>
                      </a:cubicBezTo>
                      <a:cubicBezTo>
                        <a:pt x="0" y="24"/>
                        <a:pt x="0" y="24"/>
                        <a:pt x="0" y="25"/>
                      </a:cubicBezTo>
                      <a:cubicBezTo>
                        <a:pt x="0" y="25"/>
                        <a:pt x="0" y="25"/>
                        <a:pt x="0" y="26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26"/>
                        <a:pt x="1" y="26"/>
                        <a:pt x="1" y="26"/>
                      </a:cubicBezTo>
                      <a:cubicBezTo>
                        <a:pt x="1" y="26"/>
                        <a:pt x="2" y="26"/>
                        <a:pt x="2" y="27"/>
                      </a:cubicBezTo>
                      <a:cubicBezTo>
                        <a:pt x="2" y="27"/>
                        <a:pt x="2" y="27"/>
                        <a:pt x="2" y="27"/>
                      </a:cubicBezTo>
                      <a:cubicBezTo>
                        <a:pt x="2" y="26"/>
                        <a:pt x="3" y="26"/>
                        <a:pt x="3" y="26"/>
                      </a:cubicBezTo>
                      <a:cubicBezTo>
                        <a:pt x="3" y="26"/>
                        <a:pt x="3" y="25"/>
                        <a:pt x="3" y="25"/>
                      </a:cubicBezTo>
                      <a:cubicBezTo>
                        <a:pt x="4" y="25"/>
                        <a:pt x="4" y="25"/>
                        <a:pt x="4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4"/>
                        <a:pt x="8" y="24"/>
                        <a:pt x="10" y="24"/>
                      </a:cubicBezTo>
                      <a:cubicBezTo>
                        <a:pt x="10" y="24"/>
                        <a:pt x="10" y="24"/>
                        <a:pt x="10" y="24"/>
                      </a:cubicBezTo>
                      <a:cubicBezTo>
                        <a:pt x="10" y="24"/>
                        <a:pt x="10" y="23"/>
                        <a:pt x="10" y="23"/>
                      </a:cubicBezTo>
                      <a:cubicBezTo>
                        <a:pt x="11" y="22"/>
                        <a:pt x="11" y="22"/>
                        <a:pt x="11" y="21"/>
                      </a:cubicBezTo>
                      <a:cubicBezTo>
                        <a:pt x="11" y="21"/>
                        <a:pt x="11" y="21"/>
                        <a:pt x="11" y="20"/>
                      </a:cubicBezTo>
                      <a:cubicBezTo>
                        <a:pt x="11" y="19"/>
                        <a:pt x="12" y="20"/>
                        <a:pt x="13" y="20"/>
                      </a:cubicBezTo>
                      <a:cubicBezTo>
                        <a:pt x="13" y="20"/>
                        <a:pt x="13" y="19"/>
                        <a:pt x="14" y="19"/>
                      </a:cubicBezTo>
                      <a:cubicBezTo>
                        <a:pt x="15" y="18"/>
                        <a:pt x="15" y="19"/>
                        <a:pt x="15" y="19"/>
                      </a:cubicBezTo>
                      <a:cubicBezTo>
                        <a:pt x="16" y="19"/>
                        <a:pt x="16" y="19"/>
                        <a:pt x="16" y="18"/>
                      </a:cubicBezTo>
                      <a:cubicBezTo>
                        <a:pt x="17" y="17"/>
                        <a:pt x="17" y="18"/>
                        <a:pt x="18" y="18"/>
                      </a:cubicBezTo>
                      <a:cubicBezTo>
                        <a:pt x="18" y="18"/>
                        <a:pt x="18" y="18"/>
                        <a:pt x="19" y="19"/>
                      </a:cubicBezTo>
                      <a:cubicBezTo>
                        <a:pt x="19" y="19"/>
                        <a:pt x="19" y="19"/>
                        <a:pt x="20" y="19"/>
                      </a:cubicBezTo>
                      <a:cubicBezTo>
                        <a:pt x="20" y="19"/>
                        <a:pt x="20" y="19"/>
                        <a:pt x="20" y="19"/>
                      </a:cubicBezTo>
                      <a:cubicBezTo>
                        <a:pt x="20" y="18"/>
                        <a:pt x="20" y="18"/>
                        <a:pt x="21" y="18"/>
                      </a:cubicBezTo>
                      <a:cubicBezTo>
                        <a:pt x="21" y="17"/>
                        <a:pt x="21" y="17"/>
                        <a:pt x="21" y="16"/>
                      </a:cubicBezTo>
                      <a:cubicBezTo>
                        <a:pt x="22" y="15"/>
                        <a:pt x="22" y="14"/>
                        <a:pt x="23" y="14"/>
                      </a:cubicBezTo>
                      <a:cubicBezTo>
                        <a:pt x="23" y="13"/>
                        <a:pt x="24" y="12"/>
                        <a:pt x="24" y="12"/>
                      </a:cubicBezTo>
                      <a:cubicBezTo>
                        <a:pt x="24" y="11"/>
                        <a:pt x="24" y="10"/>
                        <a:pt x="24" y="10"/>
                      </a:cubicBezTo>
                      <a:cubicBezTo>
                        <a:pt x="24" y="10"/>
                        <a:pt x="24" y="9"/>
                        <a:pt x="24" y="9"/>
                      </a:cubicBezTo>
                      <a:cubicBezTo>
                        <a:pt x="24" y="9"/>
                        <a:pt x="24" y="9"/>
                        <a:pt x="24" y="8"/>
                      </a:cubicBezTo>
                      <a:cubicBezTo>
                        <a:pt x="24" y="8"/>
                        <a:pt x="24" y="7"/>
                        <a:pt x="23" y="7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2" y="5"/>
                        <a:pt x="22" y="5"/>
                        <a:pt x="22" y="4"/>
                      </a:cubicBezTo>
                      <a:cubicBezTo>
                        <a:pt x="22" y="4"/>
                        <a:pt x="22" y="4"/>
                        <a:pt x="22" y="4"/>
                      </a:cubicBezTo>
                      <a:cubicBezTo>
                        <a:pt x="22" y="3"/>
                        <a:pt x="22" y="3"/>
                        <a:pt x="22" y="3"/>
                      </a:cubicBezTo>
                      <a:cubicBezTo>
                        <a:pt x="22" y="3"/>
                        <a:pt x="22" y="2"/>
                        <a:pt x="21" y="2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21" y="2"/>
                        <a:pt x="20" y="2"/>
                        <a:pt x="20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144" name="Freeform 291"/>
                <p:cNvSpPr>
                  <a:spLocks/>
                </p:cNvSpPr>
                <p:nvPr/>
              </p:nvSpPr>
              <p:spPr bwMode="auto">
                <a:xfrm>
                  <a:off x="4723" y="1831"/>
                  <a:ext cx="178" cy="106"/>
                </a:xfrm>
                <a:custGeom>
                  <a:avLst/>
                  <a:gdLst>
                    <a:gd name="T0" fmla="*/ 14 w 67"/>
                    <a:gd name="T1" fmla="*/ 26 h 40"/>
                    <a:gd name="T2" fmla="*/ 18 w 67"/>
                    <a:gd name="T3" fmla="*/ 26 h 40"/>
                    <a:gd name="T4" fmla="*/ 21 w 67"/>
                    <a:gd name="T5" fmla="*/ 25 h 40"/>
                    <a:gd name="T6" fmla="*/ 24 w 67"/>
                    <a:gd name="T7" fmla="*/ 26 h 40"/>
                    <a:gd name="T8" fmla="*/ 27 w 67"/>
                    <a:gd name="T9" fmla="*/ 27 h 40"/>
                    <a:gd name="T10" fmla="*/ 31 w 67"/>
                    <a:gd name="T11" fmla="*/ 28 h 40"/>
                    <a:gd name="T12" fmla="*/ 36 w 67"/>
                    <a:gd name="T13" fmla="*/ 31 h 40"/>
                    <a:gd name="T14" fmla="*/ 38 w 67"/>
                    <a:gd name="T15" fmla="*/ 32 h 40"/>
                    <a:gd name="T16" fmla="*/ 42 w 67"/>
                    <a:gd name="T17" fmla="*/ 34 h 40"/>
                    <a:gd name="T18" fmla="*/ 43 w 67"/>
                    <a:gd name="T19" fmla="*/ 38 h 40"/>
                    <a:gd name="T20" fmla="*/ 44 w 67"/>
                    <a:gd name="T21" fmla="*/ 39 h 40"/>
                    <a:gd name="T22" fmla="*/ 47 w 67"/>
                    <a:gd name="T23" fmla="*/ 40 h 40"/>
                    <a:gd name="T24" fmla="*/ 48 w 67"/>
                    <a:gd name="T25" fmla="*/ 40 h 40"/>
                    <a:gd name="T26" fmla="*/ 51 w 67"/>
                    <a:gd name="T27" fmla="*/ 39 h 40"/>
                    <a:gd name="T28" fmla="*/ 51 w 67"/>
                    <a:gd name="T29" fmla="*/ 37 h 40"/>
                    <a:gd name="T30" fmla="*/ 54 w 67"/>
                    <a:gd name="T31" fmla="*/ 36 h 40"/>
                    <a:gd name="T32" fmla="*/ 57 w 67"/>
                    <a:gd name="T33" fmla="*/ 34 h 40"/>
                    <a:gd name="T34" fmla="*/ 58 w 67"/>
                    <a:gd name="T35" fmla="*/ 32 h 40"/>
                    <a:gd name="T36" fmla="*/ 58 w 67"/>
                    <a:gd name="T37" fmla="*/ 30 h 40"/>
                    <a:gd name="T38" fmla="*/ 61 w 67"/>
                    <a:gd name="T39" fmla="*/ 29 h 40"/>
                    <a:gd name="T40" fmla="*/ 63 w 67"/>
                    <a:gd name="T41" fmla="*/ 28 h 40"/>
                    <a:gd name="T42" fmla="*/ 67 w 67"/>
                    <a:gd name="T43" fmla="*/ 28 h 40"/>
                    <a:gd name="T44" fmla="*/ 66 w 67"/>
                    <a:gd name="T45" fmla="*/ 25 h 40"/>
                    <a:gd name="T46" fmla="*/ 64 w 67"/>
                    <a:gd name="T47" fmla="*/ 24 h 40"/>
                    <a:gd name="T48" fmla="*/ 60 w 67"/>
                    <a:gd name="T49" fmla="*/ 22 h 40"/>
                    <a:gd name="T50" fmla="*/ 55 w 67"/>
                    <a:gd name="T51" fmla="*/ 20 h 40"/>
                    <a:gd name="T52" fmla="*/ 47 w 67"/>
                    <a:gd name="T53" fmla="*/ 15 h 40"/>
                    <a:gd name="T54" fmla="*/ 46 w 67"/>
                    <a:gd name="T55" fmla="*/ 12 h 40"/>
                    <a:gd name="T56" fmla="*/ 44 w 67"/>
                    <a:gd name="T57" fmla="*/ 9 h 40"/>
                    <a:gd name="T58" fmla="*/ 41 w 67"/>
                    <a:gd name="T59" fmla="*/ 8 h 40"/>
                    <a:gd name="T60" fmla="*/ 36 w 67"/>
                    <a:gd name="T61" fmla="*/ 7 h 40"/>
                    <a:gd name="T62" fmla="*/ 36 w 67"/>
                    <a:gd name="T63" fmla="*/ 5 h 40"/>
                    <a:gd name="T64" fmla="*/ 35 w 67"/>
                    <a:gd name="T65" fmla="*/ 3 h 40"/>
                    <a:gd name="T66" fmla="*/ 34 w 67"/>
                    <a:gd name="T67" fmla="*/ 3 h 40"/>
                    <a:gd name="T68" fmla="*/ 31 w 67"/>
                    <a:gd name="T69" fmla="*/ 1 h 40"/>
                    <a:gd name="T70" fmla="*/ 29 w 67"/>
                    <a:gd name="T71" fmla="*/ 0 h 40"/>
                    <a:gd name="T72" fmla="*/ 28 w 67"/>
                    <a:gd name="T73" fmla="*/ 1 h 40"/>
                    <a:gd name="T74" fmla="*/ 26 w 67"/>
                    <a:gd name="T75" fmla="*/ 2 h 40"/>
                    <a:gd name="T76" fmla="*/ 26 w 67"/>
                    <a:gd name="T77" fmla="*/ 3 h 40"/>
                    <a:gd name="T78" fmla="*/ 24 w 67"/>
                    <a:gd name="T79" fmla="*/ 4 h 40"/>
                    <a:gd name="T80" fmla="*/ 22 w 67"/>
                    <a:gd name="T81" fmla="*/ 5 h 40"/>
                    <a:gd name="T82" fmla="*/ 22 w 67"/>
                    <a:gd name="T83" fmla="*/ 8 h 40"/>
                    <a:gd name="T84" fmla="*/ 14 w 67"/>
                    <a:gd name="T85" fmla="*/ 9 h 40"/>
                    <a:gd name="T86" fmla="*/ 9 w 67"/>
                    <a:gd name="T87" fmla="*/ 4 h 40"/>
                    <a:gd name="T88" fmla="*/ 3 w 67"/>
                    <a:gd name="T89" fmla="*/ 4 h 40"/>
                    <a:gd name="T90" fmla="*/ 0 w 67"/>
                    <a:gd name="T91" fmla="*/ 6 h 40"/>
                    <a:gd name="T92" fmla="*/ 1 w 67"/>
                    <a:gd name="T93" fmla="*/ 9 h 40"/>
                    <a:gd name="T94" fmla="*/ 2 w 67"/>
                    <a:gd name="T95" fmla="*/ 6 h 40"/>
                    <a:gd name="T96" fmla="*/ 7 w 67"/>
                    <a:gd name="T97" fmla="*/ 7 h 40"/>
                    <a:gd name="T98" fmla="*/ 9 w 67"/>
                    <a:gd name="T99" fmla="*/ 11 h 40"/>
                    <a:gd name="T100" fmla="*/ 5 w 67"/>
                    <a:gd name="T101" fmla="*/ 12 h 40"/>
                    <a:gd name="T102" fmla="*/ 2 w 67"/>
                    <a:gd name="T103" fmla="*/ 12 h 40"/>
                    <a:gd name="T104" fmla="*/ 4 w 67"/>
                    <a:gd name="T105" fmla="*/ 16 h 40"/>
                    <a:gd name="T106" fmla="*/ 5 w 67"/>
                    <a:gd name="T107" fmla="*/ 18 h 40"/>
                    <a:gd name="T108" fmla="*/ 5 w 67"/>
                    <a:gd name="T109" fmla="*/ 20 h 40"/>
                    <a:gd name="T110" fmla="*/ 7 w 67"/>
                    <a:gd name="T111" fmla="*/ 27 h 40"/>
                    <a:gd name="T112" fmla="*/ 10 w 67"/>
                    <a:gd name="T113" fmla="*/ 3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7" h="40">
                      <a:moveTo>
                        <a:pt x="11" y="29"/>
                      </a:moveTo>
                      <a:cubicBezTo>
                        <a:pt x="12" y="28"/>
                        <a:pt x="13" y="27"/>
                        <a:pt x="13" y="27"/>
                      </a:cubicBezTo>
                      <a:cubicBezTo>
                        <a:pt x="13" y="27"/>
                        <a:pt x="14" y="26"/>
                        <a:pt x="14" y="26"/>
                      </a:cubicBezTo>
                      <a:cubicBezTo>
                        <a:pt x="15" y="26"/>
                        <a:pt x="15" y="26"/>
                        <a:pt x="16" y="26"/>
                      </a:cubicBezTo>
                      <a:cubicBezTo>
                        <a:pt x="16" y="26"/>
                        <a:pt x="17" y="26"/>
                        <a:pt x="17" y="26"/>
                      </a:cubicBezTo>
                      <a:cubicBezTo>
                        <a:pt x="17" y="26"/>
                        <a:pt x="18" y="26"/>
                        <a:pt x="18" y="26"/>
                      </a:cubicBezTo>
                      <a:cubicBezTo>
                        <a:pt x="18" y="26"/>
                        <a:pt x="18" y="26"/>
                        <a:pt x="18" y="25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19" y="25"/>
                        <a:pt x="20" y="25"/>
                        <a:pt x="21" y="25"/>
                      </a:cubicBezTo>
                      <a:cubicBezTo>
                        <a:pt x="21" y="25"/>
                        <a:pt x="22" y="25"/>
                        <a:pt x="22" y="25"/>
                      </a:cubicBezTo>
                      <a:cubicBezTo>
                        <a:pt x="23" y="25"/>
                        <a:pt x="23" y="25"/>
                        <a:pt x="24" y="26"/>
                      </a:cubicBezTo>
                      <a:cubicBezTo>
                        <a:pt x="24" y="26"/>
                        <a:pt x="24" y="26"/>
                        <a:pt x="24" y="26"/>
                      </a:cubicBezTo>
                      <a:cubicBezTo>
                        <a:pt x="24" y="26"/>
                        <a:pt x="24" y="26"/>
                        <a:pt x="25" y="26"/>
                      </a:cubicBezTo>
                      <a:cubicBezTo>
                        <a:pt x="25" y="26"/>
                        <a:pt x="25" y="26"/>
                        <a:pt x="26" y="26"/>
                      </a:cubicBezTo>
                      <a:cubicBezTo>
                        <a:pt x="26" y="27"/>
                        <a:pt x="26" y="27"/>
                        <a:pt x="27" y="27"/>
                      </a:cubicBezTo>
                      <a:cubicBezTo>
                        <a:pt x="27" y="27"/>
                        <a:pt x="27" y="28"/>
                        <a:pt x="28" y="28"/>
                      </a:cubicBezTo>
                      <a:cubicBezTo>
                        <a:pt x="28" y="28"/>
                        <a:pt x="29" y="28"/>
                        <a:pt x="30" y="28"/>
                      </a:cubicBezTo>
                      <a:cubicBezTo>
                        <a:pt x="30" y="28"/>
                        <a:pt x="31" y="28"/>
                        <a:pt x="31" y="28"/>
                      </a:cubicBezTo>
                      <a:cubicBezTo>
                        <a:pt x="32" y="28"/>
                        <a:pt x="32" y="28"/>
                        <a:pt x="33" y="28"/>
                      </a:cubicBezTo>
                      <a:cubicBezTo>
                        <a:pt x="33" y="29"/>
                        <a:pt x="34" y="29"/>
                        <a:pt x="34" y="30"/>
                      </a:cubicBezTo>
                      <a:cubicBezTo>
                        <a:pt x="35" y="30"/>
                        <a:pt x="35" y="30"/>
                        <a:pt x="36" y="31"/>
                      </a:cubicBezTo>
                      <a:cubicBezTo>
                        <a:pt x="36" y="31"/>
                        <a:pt x="36" y="31"/>
                        <a:pt x="36" y="31"/>
                      </a:cubicBezTo>
                      <a:cubicBezTo>
                        <a:pt x="37" y="31"/>
                        <a:pt x="37" y="31"/>
                        <a:pt x="37" y="31"/>
                      </a:cubicBezTo>
                      <a:cubicBezTo>
                        <a:pt x="37" y="32"/>
                        <a:pt x="37" y="32"/>
                        <a:pt x="38" y="32"/>
                      </a:cubicBezTo>
                      <a:cubicBezTo>
                        <a:pt x="38" y="33"/>
                        <a:pt x="39" y="33"/>
                        <a:pt x="40" y="33"/>
                      </a:cubicBezTo>
                      <a:cubicBezTo>
                        <a:pt x="41" y="33"/>
                        <a:pt x="41" y="32"/>
                        <a:pt x="41" y="33"/>
                      </a:cubicBezTo>
                      <a:cubicBezTo>
                        <a:pt x="42" y="33"/>
                        <a:pt x="42" y="33"/>
                        <a:pt x="42" y="34"/>
                      </a:cubicBezTo>
                      <a:cubicBezTo>
                        <a:pt x="42" y="34"/>
                        <a:pt x="42" y="34"/>
                        <a:pt x="42" y="35"/>
                      </a:cubicBezTo>
                      <a:cubicBezTo>
                        <a:pt x="42" y="36"/>
                        <a:pt x="42" y="37"/>
                        <a:pt x="42" y="37"/>
                      </a:cubicBezTo>
                      <a:cubicBezTo>
                        <a:pt x="42" y="38"/>
                        <a:pt x="42" y="38"/>
                        <a:pt x="43" y="38"/>
                      </a:cubicBezTo>
                      <a:cubicBezTo>
                        <a:pt x="43" y="38"/>
                        <a:pt x="43" y="38"/>
                        <a:pt x="43" y="38"/>
                      </a:cubicBezTo>
                      <a:cubicBezTo>
                        <a:pt x="43" y="38"/>
                        <a:pt x="43" y="38"/>
                        <a:pt x="43" y="38"/>
                      </a:cubicBezTo>
                      <a:cubicBezTo>
                        <a:pt x="44" y="38"/>
                        <a:pt x="44" y="38"/>
                        <a:pt x="44" y="39"/>
                      </a:cubicBezTo>
                      <a:cubicBezTo>
                        <a:pt x="45" y="39"/>
                        <a:pt x="45" y="39"/>
                        <a:pt x="45" y="39"/>
                      </a:cubicBezTo>
                      <a:cubicBezTo>
                        <a:pt x="46" y="39"/>
                        <a:pt x="46" y="39"/>
                        <a:pt x="46" y="39"/>
                      </a:cubicBezTo>
                      <a:cubicBezTo>
                        <a:pt x="47" y="40"/>
                        <a:pt x="47" y="40"/>
                        <a:pt x="47" y="40"/>
                      </a:cubicBezTo>
                      <a:cubicBezTo>
                        <a:pt x="47" y="40"/>
                        <a:pt x="47" y="40"/>
                        <a:pt x="47" y="40"/>
                      </a:cubicBezTo>
                      <a:cubicBezTo>
                        <a:pt x="47" y="40"/>
                        <a:pt x="48" y="40"/>
                        <a:pt x="48" y="40"/>
                      </a:cubicBezTo>
                      <a:cubicBezTo>
                        <a:pt x="48" y="40"/>
                        <a:pt x="48" y="40"/>
                        <a:pt x="48" y="40"/>
                      </a:cubicBezTo>
                      <a:cubicBezTo>
                        <a:pt x="49" y="39"/>
                        <a:pt x="49" y="39"/>
                        <a:pt x="50" y="39"/>
                      </a:cubicBezTo>
                      <a:cubicBezTo>
                        <a:pt x="50" y="39"/>
                        <a:pt x="50" y="39"/>
                        <a:pt x="50" y="39"/>
                      </a:cubicBezTo>
                      <a:cubicBezTo>
                        <a:pt x="50" y="39"/>
                        <a:pt x="50" y="39"/>
                        <a:pt x="51" y="39"/>
                      </a:cubicBezTo>
                      <a:cubicBezTo>
                        <a:pt x="51" y="39"/>
                        <a:pt x="51" y="38"/>
                        <a:pt x="51" y="38"/>
                      </a:cubicBezTo>
                      <a:cubicBezTo>
                        <a:pt x="51" y="38"/>
                        <a:pt x="51" y="38"/>
                        <a:pt x="51" y="38"/>
                      </a:cubicBezTo>
                      <a:cubicBezTo>
                        <a:pt x="51" y="37"/>
                        <a:pt x="51" y="37"/>
                        <a:pt x="51" y="37"/>
                      </a:cubicBezTo>
                      <a:cubicBezTo>
                        <a:pt x="52" y="36"/>
                        <a:pt x="52" y="36"/>
                        <a:pt x="52" y="36"/>
                      </a:cubicBezTo>
                      <a:cubicBezTo>
                        <a:pt x="53" y="36"/>
                        <a:pt x="53" y="36"/>
                        <a:pt x="53" y="36"/>
                      </a:cubicBezTo>
                      <a:cubicBezTo>
                        <a:pt x="53" y="36"/>
                        <a:pt x="54" y="36"/>
                        <a:pt x="54" y="36"/>
                      </a:cubicBezTo>
                      <a:cubicBezTo>
                        <a:pt x="54" y="36"/>
                        <a:pt x="54" y="36"/>
                        <a:pt x="55" y="35"/>
                      </a:cubicBezTo>
                      <a:cubicBezTo>
                        <a:pt x="55" y="35"/>
                        <a:pt x="55" y="35"/>
                        <a:pt x="55" y="35"/>
                      </a:cubicBezTo>
                      <a:cubicBezTo>
                        <a:pt x="56" y="35"/>
                        <a:pt x="57" y="35"/>
                        <a:pt x="57" y="34"/>
                      </a:cubicBezTo>
                      <a:cubicBezTo>
                        <a:pt x="57" y="34"/>
                        <a:pt x="57" y="34"/>
                        <a:pt x="57" y="34"/>
                      </a:cubicBezTo>
                      <a:cubicBezTo>
                        <a:pt x="58" y="34"/>
                        <a:pt x="58" y="34"/>
                        <a:pt x="58" y="33"/>
                      </a:cubicBezTo>
                      <a:cubicBezTo>
                        <a:pt x="58" y="33"/>
                        <a:pt x="58" y="33"/>
                        <a:pt x="58" y="32"/>
                      </a:cubicBezTo>
                      <a:cubicBezTo>
                        <a:pt x="58" y="32"/>
                        <a:pt x="58" y="32"/>
                        <a:pt x="58" y="31"/>
                      </a:cubicBezTo>
                      <a:cubicBezTo>
                        <a:pt x="58" y="31"/>
                        <a:pt x="58" y="31"/>
                        <a:pt x="58" y="31"/>
                      </a:cubicBezTo>
                      <a:cubicBezTo>
                        <a:pt x="58" y="30"/>
                        <a:pt x="58" y="30"/>
                        <a:pt x="58" y="30"/>
                      </a:cubicBezTo>
                      <a:cubicBezTo>
                        <a:pt x="59" y="29"/>
                        <a:pt x="59" y="29"/>
                        <a:pt x="59" y="29"/>
                      </a:cubicBezTo>
                      <a:cubicBezTo>
                        <a:pt x="60" y="29"/>
                        <a:pt x="60" y="29"/>
                        <a:pt x="61" y="29"/>
                      </a:cubicBezTo>
                      <a:cubicBezTo>
                        <a:pt x="61" y="29"/>
                        <a:pt x="61" y="29"/>
                        <a:pt x="61" y="29"/>
                      </a:cubicBezTo>
                      <a:cubicBezTo>
                        <a:pt x="62" y="29"/>
                        <a:pt x="62" y="29"/>
                        <a:pt x="62" y="28"/>
                      </a:cubicBezTo>
                      <a:cubicBezTo>
                        <a:pt x="62" y="28"/>
                        <a:pt x="62" y="28"/>
                        <a:pt x="62" y="28"/>
                      </a:cubicBezTo>
                      <a:cubicBezTo>
                        <a:pt x="63" y="28"/>
                        <a:pt x="63" y="28"/>
                        <a:pt x="63" y="28"/>
                      </a:cubicBezTo>
                      <a:cubicBezTo>
                        <a:pt x="63" y="27"/>
                        <a:pt x="64" y="27"/>
                        <a:pt x="64" y="28"/>
                      </a:cubicBezTo>
                      <a:cubicBezTo>
                        <a:pt x="65" y="28"/>
                        <a:pt x="65" y="28"/>
                        <a:pt x="66" y="28"/>
                      </a:cubicBezTo>
                      <a:cubicBezTo>
                        <a:pt x="66" y="28"/>
                        <a:pt x="66" y="28"/>
                        <a:pt x="67" y="28"/>
                      </a:cubicBezTo>
                      <a:cubicBezTo>
                        <a:pt x="67" y="27"/>
                        <a:pt x="67" y="26"/>
                        <a:pt x="67" y="26"/>
                      </a:cubicBezTo>
                      <a:cubicBezTo>
                        <a:pt x="67" y="25"/>
                        <a:pt x="67" y="25"/>
                        <a:pt x="67" y="25"/>
                      </a:cubicBezTo>
                      <a:cubicBezTo>
                        <a:pt x="66" y="25"/>
                        <a:pt x="66" y="25"/>
                        <a:pt x="66" y="25"/>
                      </a:cubicBezTo>
                      <a:cubicBezTo>
                        <a:pt x="66" y="25"/>
                        <a:pt x="66" y="25"/>
                        <a:pt x="66" y="25"/>
                      </a:cubicBezTo>
                      <a:cubicBezTo>
                        <a:pt x="66" y="25"/>
                        <a:pt x="66" y="24"/>
                        <a:pt x="65" y="24"/>
                      </a:cubicBezTo>
                      <a:cubicBezTo>
                        <a:pt x="65" y="24"/>
                        <a:pt x="65" y="24"/>
                        <a:pt x="64" y="24"/>
                      </a:cubicBezTo>
                      <a:cubicBezTo>
                        <a:pt x="64" y="24"/>
                        <a:pt x="64" y="24"/>
                        <a:pt x="63" y="24"/>
                      </a:cubicBezTo>
                      <a:cubicBezTo>
                        <a:pt x="63" y="24"/>
                        <a:pt x="63" y="24"/>
                        <a:pt x="62" y="24"/>
                      </a:cubicBezTo>
                      <a:cubicBezTo>
                        <a:pt x="61" y="24"/>
                        <a:pt x="60" y="23"/>
                        <a:pt x="60" y="22"/>
                      </a:cubicBezTo>
                      <a:cubicBezTo>
                        <a:pt x="59" y="22"/>
                        <a:pt x="59" y="22"/>
                        <a:pt x="58" y="22"/>
                      </a:cubicBezTo>
                      <a:cubicBezTo>
                        <a:pt x="58" y="21"/>
                        <a:pt x="57" y="21"/>
                        <a:pt x="56" y="20"/>
                      </a:cubicBezTo>
                      <a:cubicBezTo>
                        <a:pt x="56" y="20"/>
                        <a:pt x="56" y="20"/>
                        <a:pt x="55" y="20"/>
                      </a:cubicBezTo>
                      <a:cubicBezTo>
                        <a:pt x="54" y="19"/>
                        <a:pt x="52" y="18"/>
                        <a:pt x="51" y="17"/>
                      </a:cubicBezTo>
                      <a:cubicBezTo>
                        <a:pt x="50" y="16"/>
                        <a:pt x="49" y="16"/>
                        <a:pt x="49" y="16"/>
                      </a:cubicBezTo>
                      <a:cubicBezTo>
                        <a:pt x="48" y="15"/>
                        <a:pt x="48" y="15"/>
                        <a:pt x="47" y="15"/>
                      </a:cubicBezTo>
                      <a:cubicBezTo>
                        <a:pt x="47" y="15"/>
                        <a:pt x="47" y="14"/>
                        <a:pt x="47" y="14"/>
                      </a:cubicBezTo>
                      <a:cubicBezTo>
                        <a:pt x="47" y="13"/>
                        <a:pt x="47" y="13"/>
                        <a:pt x="46" y="12"/>
                      </a:cubicBezTo>
                      <a:cubicBezTo>
                        <a:pt x="46" y="12"/>
                        <a:pt x="46" y="12"/>
                        <a:pt x="46" y="12"/>
                      </a:cubicBezTo>
                      <a:cubicBezTo>
                        <a:pt x="45" y="11"/>
                        <a:pt x="45" y="11"/>
                        <a:pt x="45" y="11"/>
                      </a:cubicBezTo>
                      <a:cubicBezTo>
                        <a:pt x="45" y="10"/>
                        <a:pt x="45" y="10"/>
                        <a:pt x="44" y="10"/>
                      </a:cubicBezTo>
                      <a:cubicBezTo>
                        <a:pt x="44" y="9"/>
                        <a:pt x="44" y="9"/>
                        <a:pt x="44" y="9"/>
                      </a:cubicBezTo>
                      <a:cubicBezTo>
                        <a:pt x="43" y="8"/>
                        <a:pt x="43" y="8"/>
                        <a:pt x="43" y="8"/>
                      </a:cubicBezTo>
                      <a:cubicBezTo>
                        <a:pt x="42" y="8"/>
                        <a:pt x="42" y="8"/>
                        <a:pt x="42" y="8"/>
                      </a:cubicBezTo>
                      <a:cubicBezTo>
                        <a:pt x="42" y="8"/>
                        <a:pt x="41" y="8"/>
                        <a:pt x="41" y="8"/>
                      </a:cubicBezTo>
                      <a:cubicBezTo>
                        <a:pt x="41" y="9"/>
                        <a:pt x="40" y="9"/>
                        <a:pt x="40" y="8"/>
                      </a:cubicBezTo>
                      <a:cubicBezTo>
                        <a:pt x="40" y="8"/>
                        <a:pt x="39" y="8"/>
                        <a:pt x="38" y="8"/>
                      </a:cubicBezTo>
                      <a:cubicBezTo>
                        <a:pt x="36" y="8"/>
                        <a:pt x="36" y="8"/>
                        <a:pt x="36" y="7"/>
                      </a:cubicBezTo>
                      <a:cubicBezTo>
                        <a:pt x="36" y="7"/>
                        <a:pt x="36" y="7"/>
                        <a:pt x="36" y="7"/>
                      </a:cubicBezTo>
                      <a:cubicBezTo>
                        <a:pt x="35" y="6"/>
                        <a:pt x="36" y="6"/>
                        <a:pt x="36" y="6"/>
                      </a:cubicBezTo>
                      <a:cubicBezTo>
                        <a:pt x="36" y="6"/>
                        <a:pt x="36" y="5"/>
                        <a:pt x="36" y="5"/>
                      </a:cubicBezTo>
                      <a:cubicBezTo>
                        <a:pt x="36" y="5"/>
                        <a:pt x="36" y="5"/>
                        <a:pt x="36" y="5"/>
                      </a:cubicBezTo>
                      <a:cubicBezTo>
                        <a:pt x="36" y="5"/>
                        <a:pt x="35" y="5"/>
                        <a:pt x="35" y="4"/>
                      </a:cubicBezTo>
                      <a:cubicBezTo>
                        <a:pt x="35" y="4"/>
                        <a:pt x="35" y="3"/>
                        <a:pt x="35" y="3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34" y="3"/>
                        <a:pt x="34" y="3"/>
                        <a:pt x="34" y="3"/>
                      </a:cubicBezTo>
                      <a:cubicBezTo>
                        <a:pt x="34" y="3"/>
                        <a:pt x="33" y="2"/>
                        <a:pt x="33" y="2"/>
                      </a:cubicBezTo>
                      <a:cubicBezTo>
                        <a:pt x="33" y="2"/>
                        <a:pt x="32" y="2"/>
                        <a:pt x="32" y="2"/>
                      </a:cubicBezTo>
                      <a:cubicBezTo>
                        <a:pt x="31" y="1"/>
                        <a:pt x="31" y="1"/>
                        <a:pt x="31" y="1"/>
                      </a:cubicBezTo>
                      <a:cubicBezTo>
                        <a:pt x="31" y="1"/>
                        <a:pt x="31" y="1"/>
                        <a:pt x="31" y="1"/>
                      </a:cubicBezTo>
                      <a:cubicBezTo>
                        <a:pt x="30" y="1"/>
                        <a:pt x="30" y="1"/>
                        <a:pt x="29" y="1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0"/>
                        <a:pt x="28" y="1"/>
                        <a:pt x="28" y="1"/>
                      </a:cubicBezTo>
                      <a:cubicBezTo>
                        <a:pt x="28" y="1"/>
                        <a:pt x="28" y="1"/>
                        <a:pt x="28" y="1"/>
                      </a:cubicBezTo>
                      <a:cubicBezTo>
                        <a:pt x="28" y="2"/>
                        <a:pt x="28" y="2"/>
                        <a:pt x="28" y="2"/>
                      </a:cubicBezTo>
                      <a:cubicBezTo>
                        <a:pt x="28" y="2"/>
                        <a:pt x="27" y="2"/>
                        <a:pt x="27" y="2"/>
                      </a:cubicBezTo>
                      <a:cubicBezTo>
                        <a:pt x="27" y="2"/>
                        <a:pt x="26" y="2"/>
                        <a:pt x="26" y="2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6" y="2"/>
                        <a:pt x="26" y="2"/>
                        <a:pt x="26" y="3"/>
                      </a:cubicBezTo>
                      <a:cubicBezTo>
                        <a:pt x="26" y="3"/>
                        <a:pt x="26" y="3"/>
                        <a:pt x="26" y="3"/>
                      </a:cubicBezTo>
                      <a:cubicBezTo>
                        <a:pt x="26" y="3"/>
                        <a:pt x="25" y="3"/>
                        <a:pt x="25" y="3"/>
                      </a:cubicBezTo>
                      <a:cubicBezTo>
                        <a:pt x="25" y="4"/>
                        <a:pt x="25" y="4"/>
                        <a:pt x="24" y="4"/>
                      </a:cubicBezTo>
                      <a:cubicBezTo>
                        <a:pt x="24" y="4"/>
                        <a:pt x="24" y="4"/>
                        <a:pt x="24" y="4"/>
                      </a:cubicBezTo>
                      <a:cubicBezTo>
                        <a:pt x="24" y="4"/>
                        <a:pt x="23" y="4"/>
                        <a:pt x="23" y="4"/>
                      </a:cubicBezTo>
                      <a:cubicBezTo>
                        <a:pt x="23" y="4"/>
                        <a:pt x="23" y="4"/>
                        <a:pt x="22" y="5"/>
                      </a:cubicBezTo>
                      <a:cubicBezTo>
                        <a:pt x="22" y="5"/>
                        <a:pt x="22" y="5"/>
                        <a:pt x="22" y="5"/>
                      </a:cubicBezTo>
                      <a:cubicBezTo>
                        <a:pt x="22" y="6"/>
                        <a:pt x="22" y="6"/>
                        <a:pt x="22" y="6"/>
                      </a:cubicBezTo>
                      <a:cubicBezTo>
                        <a:pt x="22" y="7"/>
                        <a:pt x="22" y="7"/>
                        <a:pt x="22" y="7"/>
                      </a:cubicBezTo>
                      <a:cubicBezTo>
                        <a:pt x="22" y="7"/>
                        <a:pt x="22" y="8"/>
                        <a:pt x="22" y="8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2" y="8"/>
                        <a:pt x="20" y="8"/>
                        <a:pt x="18" y="9"/>
                      </a:cubicBezTo>
                      <a:cubicBezTo>
                        <a:pt x="16" y="9"/>
                        <a:pt x="15" y="9"/>
                        <a:pt x="14" y="9"/>
                      </a:cubicBezTo>
                      <a:cubicBezTo>
                        <a:pt x="13" y="8"/>
                        <a:pt x="12" y="7"/>
                        <a:pt x="11" y="6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0" y="5"/>
                        <a:pt x="10" y="5"/>
                        <a:pt x="9" y="4"/>
                      </a:cubicBezTo>
                      <a:cubicBezTo>
                        <a:pt x="8" y="4"/>
                        <a:pt x="8" y="3"/>
                        <a:pt x="7" y="3"/>
                      </a:cubicBezTo>
                      <a:cubicBezTo>
                        <a:pt x="7" y="3"/>
                        <a:pt x="6" y="3"/>
                        <a:pt x="4" y="4"/>
                      </a:cubicBezTo>
                      <a:cubicBezTo>
                        <a:pt x="4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4"/>
                        <a:pt x="2" y="5"/>
                        <a:pt x="1" y="5"/>
                      </a:cubicBezTo>
                      <a:cubicBezTo>
                        <a:pt x="1" y="5"/>
                        <a:pt x="1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7"/>
                        <a:pt x="0" y="7"/>
                        <a:pt x="1" y="7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2" y="10"/>
                        <a:pt x="2" y="9"/>
                        <a:pt x="2" y="9"/>
                      </a:cubicBezTo>
                      <a:cubicBezTo>
                        <a:pt x="2" y="8"/>
                        <a:pt x="3" y="8"/>
                        <a:pt x="3" y="7"/>
                      </a:cubicBezTo>
                      <a:cubicBezTo>
                        <a:pt x="2" y="7"/>
                        <a:pt x="2" y="7"/>
                        <a:pt x="2" y="6"/>
                      </a:cubicBezTo>
                      <a:cubicBezTo>
                        <a:pt x="2" y="5"/>
                        <a:pt x="2" y="6"/>
                        <a:pt x="2" y="5"/>
                      </a:cubicBezTo>
                      <a:cubicBezTo>
                        <a:pt x="3" y="4"/>
                        <a:pt x="5" y="4"/>
                        <a:pt x="6" y="4"/>
                      </a:cubicBezTo>
                      <a:cubicBezTo>
                        <a:pt x="8" y="5"/>
                        <a:pt x="7" y="5"/>
                        <a:pt x="7" y="7"/>
                      </a:cubicBezTo>
                      <a:cubicBezTo>
                        <a:pt x="7" y="9"/>
                        <a:pt x="8" y="8"/>
                        <a:pt x="9" y="9"/>
                      </a:cubicBezTo>
                      <a:cubicBezTo>
                        <a:pt x="11" y="9"/>
                        <a:pt x="11" y="10"/>
                        <a:pt x="11" y="10"/>
                      </a:cubicBezTo>
                      <a:cubicBezTo>
                        <a:pt x="10" y="11"/>
                        <a:pt x="9" y="10"/>
                        <a:pt x="9" y="11"/>
                      </a:cubicBezTo>
                      <a:cubicBezTo>
                        <a:pt x="9" y="12"/>
                        <a:pt x="9" y="12"/>
                        <a:pt x="8" y="12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6" y="11"/>
                        <a:pt x="6" y="12"/>
                        <a:pt x="5" y="12"/>
                      </a:cubicBezTo>
                      <a:cubicBezTo>
                        <a:pt x="4" y="12"/>
                        <a:pt x="4" y="12"/>
                        <a:pt x="3" y="11"/>
                      </a:cubicBezTo>
                      <a:cubicBezTo>
                        <a:pt x="3" y="10"/>
                        <a:pt x="3" y="10"/>
                        <a:pt x="2" y="11"/>
                      </a:cubicBezTo>
                      <a:cubicBezTo>
                        <a:pt x="1" y="11"/>
                        <a:pt x="2" y="11"/>
                        <a:pt x="2" y="12"/>
                      </a:cubicBezTo>
                      <a:cubicBezTo>
                        <a:pt x="2" y="14"/>
                        <a:pt x="1" y="13"/>
                        <a:pt x="1" y="14"/>
                      </a:cubicBezTo>
                      <a:cubicBezTo>
                        <a:pt x="1" y="16"/>
                        <a:pt x="1" y="16"/>
                        <a:pt x="3" y="16"/>
                      </a:cubicBezTo>
                      <a:cubicBezTo>
                        <a:pt x="4" y="16"/>
                        <a:pt x="3" y="16"/>
                        <a:pt x="4" y="16"/>
                      </a:cubicBezTo>
                      <a:cubicBezTo>
                        <a:pt x="5" y="16"/>
                        <a:pt x="5" y="17"/>
                        <a:pt x="5" y="17"/>
                      </a:cubicBez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6" y="19"/>
                        <a:pt x="5" y="18"/>
                        <a:pt x="5" y="18"/>
                      </a:cubicBezTo>
                      <a:cubicBezTo>
                        <a:pt x="4" y="17"/>
                        <a:pt x="3" y="18"/>
                        <a:pt x="3" y="19"/>
                      </a:cubicBezTo>
                      <a:cubicBezTo>
                        <a:pt x="3" y="20"/>
                        <a:pt x="3" y="20"/>
                        <a:pt x="4" y="20"/>
                      </a:cubicBezTo>
                      <a:cubicBezTo>
                        <a:pt x="5" y="20"/>
                        <a:pt x="4" y="20"/>
                        <a:pt x="5" y="20"/>
                      </a:cubicBezTo>
                      <a:cubicBezTo>
                        <a:pt x="6" y="20"/>
                        <a:pt x="6" y="20"/>
                        <a:pt x="7" y="21"/>
                      </a:cubicBezTo>
                      <a:cubicBezTo>
                        <a:pt x="8" y="22"/>
                        <a:pt x="7" y="22"/>
                        <a:pt x="7" y="22"/>
                      </a:cubicBezTo>
                      <a:cubicBezTo>
                        <a:pt x="7" y="23"/>
                        <a:pt x="7" y="26"/>
                        <a:pt x="7" y="27"/>
                      </a:cubicBezTo>
                      <a:cubicBezTo>
                        <a:pt x="7" y="28"/>
                        <a:pt x="7" y="29"/>
                        <a:pt x="8" y="30"/>
                      </a:cubicBezTo>
                      <a:cubicBezTo>
                        <a:pt x="8" y="30"/>
                        <a:pt x="8" y="30"/>
                        <a:pt x="8" y="30"/>
                      </a:cubicBezTo>
                      <a:cubicBezTo>
                        <a:pt x="9" y="30"/>
                        <a:pt x="10" y="30"/>
                        <a:pt x="10" y="30"/>
                      </a:cubicBezTo>
                      <a:cubicBezTo>
                        <a:pt x="10" y="30"/>
                        <a:pt x="10" y="29"/>
                        <a:pt x="11" y="29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145" name="Freeform 292"/>
                <p:cNvSpPr>
                  <a:spLocks/>
                </p:cNvSpPr>
                <p:nvPr/>
              </p:nvSpPr>
              <p:spPr bwMode="auto">
                <a:xfrm>
                  <a:off x="5894" y="2166"/>
                  <a:ext cx="6" cy="8"/>
                </a:xfrm>
                <a:custGeom>
                  <a:avLst/>
                  <a:gdLst>
                    <a:gd name="T0" fmla="*/ 1 w 2"/>
                    <a:gd name="T1" fmla="*/ 3 h 3"/>
                    <a:gd name="T2" fmla="*/ 2 w 2"/>
                    <a:gd name="T3" fmla="*/ 2 h 3"/>
                    <a:gd name="T4" fmla="*/ 2 w 2"/>
                    <a:gd name="T5" fmla="*/ 1 h 3"/>
                    <a:gd name="T6" fmla="*/ 2 w 2"/>
                    <a:gd name="T7" fmla="*/ 1 h 3"/>
                    <a:gd name="T8" fmla="*/ 1 w 2"/>
                    <a:gd name="T9" fmla="*/ 2 h 3"/>
                    <a:gd name="T10" fmla="*/ 1 w 2"/>
                    <a:gd name="T11" fmla="*/ 2 h 3"/>
                    <a:gd name="T12" fmla="*/ 1 w 2"/>
                    <a:gd name="T13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3">
                      <a:moveTo>
                        <a:pt x="1" y="3"/>
                      </a:moveTo>
                      <a:cubicBezTo>
                        <a:pt x="1" y="3"/>
                        <a:pt x="1" y="3"/>
                        <a:pt x="2" y="2"/>
                      </a:cubicBezTo>
                      <a:cubicBezTo>
                        <a:pt x="2" y="2"/>
                        <a:pt x="2" y="2"/>
                        <a:pt x="2" y="1"/>
                      </a:cubicBezTo>
                      <a:cubicBezTo>
                        <a:pt x="2" y="1"/>
                        <a:pt x="2" y="0"/>
                        <a:pt x="2" y="1"/>
                      </a:cubicBezTo>
                      <a:cubicBezTo>
                        <a:pt x="2" y="1"/>
                        <a:pt x="2" y="1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3"/>
                        <a:pt x="0" y="3"/>
                        <a:pt x="1" y="3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146" name="Freeform 293"/>
                <p:cNvSpPr>
                  <a:spLocks/>
                </p:cNvSpPr>
                <p:nvPr/>
              </p:nvSpPr>
              <p:spPr bwMode="auto">
                <a:xfrm>
                  <a:off x="5329" y="2094"/>
                  <a:ext cx="93" cy="109"/>
                </a:xfrm>
                <a:custGeom>
                  <a:avLst/>
                  <a:gdLst>
                    <a:gd name="T0" fmla="*/ 5 w 35"/>
                    <a:gd name="T1" fmla="*/ 7 h 41"/>
                    <a:gd name="T2" fmla="*/ 4 w 35"/>
                    <a:gd name="T3" fmla="*/ 5 h 41"/>
                    <a:gd name="T4" fmla="*/ 2 w 35"/>
                    <a:gd name="T5" fmla="*/ 7 h 41"/>
                    <a:gd name="T6" fmla="*/ 0 w 35"/>
                    <a:gd name="T7" fmla="*/ 10 h 41"/>
                    <a:gd name="T8" fmla="*/ 0 w 35"/>
                    <a:gd name="T9" fmla="*/ 10 h 41"/>
                    <a:gd name="T10" fmla="*/ 1 w 35"/>
                    <a:gd name="T11" fmla="*/ 11 h 41"/>
                    <a:gd name="T12" fmla="*/ 2 w 35"/>
                    <a:gd name="T13" fmla="*/ 13 h 41"/>
                    <a:gd name="T14" fmla="*/ 3 w 35"/>
                    <a:gd name="T15" fmla="*/ 15 h 41"/>
                    <a:gd name="T16" fmla="*/ 5 w 35"/>
                    <a:gd name="T17" fmla="*/ 15 h 41"/>
                    <a:gd name="T18" fmla="*/ 6 w 35"/>
                    <a:gd name="T19" fmla="*/ 18 h 41"/>
                    <a:gd name="T20" fmla="*/ 5 w 35"/>
                    <a:gd name="T21" fmla="*/ 21 h 41"/>
                    <a:gd name="T22" fmla="*/ 4 w 35"/>
                    <a:gd name="T23" fmla="*/ 24 h 41"/>
                    <a:gd name="T24" fmla="*/ 5 w 35"/>
                    <a:gd name="T25" fmla="*/ 24 h 41"/>
                    <a:gd name="T26" fmla="*/ 9 w 35"/>
                    <a:gd name="T27" fmla="*/ 21 h 41"/>
                    <a:gd name="T28" fmla="*/ 12 w 35"/>
                    <a:gd name="T29" fmla="*/ 22 h 41"/>
                    <a:gd name="T30" fmla="*/ 15 w 35"/>
                    <a:gd name="T31" fmla="*/ 20 h 41"/>
                    <a:gd name="T32" fmla="*/ 20 w 35"/>
                    <a:gd name="T33" fmla="*/ 22 h 41"/>
                    <a:gd name="T34" fmla="*/ 22 w 35"/>
                    <a:gd name="T35" fmla="*/ 24 h 41"/>
                    <a:gd name="T36" fmla="*/ 22 w 35"/>
                    <a:gd name="T37" fmla="*/ 26 h 41"/>
                    <a:gd name="T38" fmla="*/ 23 w 35"/>
                    <a:gd name="T39" fmla="*/ 29 h 41"/>
                    <a:gd name="T40" fmla="*/ 26 w 35"/>
                    <a:gd name="T41" fmla="*/ 31 h 41"/>
                    <a:gd name="T42" fmla="*/ 26 w 35"/>
                    <a:gd name="T43" fmla="*/ 35 h 41"/>
                    <a:gd name="T44" fmla="*/ 25 w 35"/>
                    <a:gd name="T45" fmla="*/ 40 h 41"/>
                    <a:gd name="T46" fmla="*/ 27 w 35"/>
                    <a:gd name="T47" fmla="*/ 40 h 41"/>
                    <a:gd name="T48" fmla="*/ 29 w 35"/>
                    <a:gd name="T49" fmla="*/ 40 h 41"/>
                    <a:gd name="T50" fmla="*/ 29 w 35"/>
                    <a:gd name="T51" fmla="*/ 38 h 41"/>
                    <a:gd name="T52" fmla="*/ 32 w 35"/>
                    <a:gd name="T53" fmla="*/ 38 h 41"/>
                    <a:gd name="T54" fmla="*/ 34 w 35"/>
                    <a:gd name="T55" fmla="*/ 38 h 41"/>
                    <a:gd name="T56" fmla="*/ 35 w 35"/>
                    <a:gd name="T57" fmla="*/ 36 h 41"/>
                    <a:gd name="T58" fmla="*/ 35 w 35"/>
                    <a:gd name="T59" fmla="*/ 34 h 41"/>
                    <a:gd name="T60" fmla="*/ 33 w 35"/>
                    <a:gd name="T61" fmla="*/ 32 h 41"/>
                    <a:gd name="T62" fmla="*/ 34 w 35"/>
                    <a:gd name="T63" fmla="*/ 30 h 41"/>
                    <a:gd name="T64" fmla="*/ 32 w 35"/>
                    <a:gd name="T65" fmla="*/ 29 h 41"/>
                    <a:gd name="T66" fmla="*/ 31 w 35"/>
                    <a:gd name="T67" fmla="*/ 28 h 41"/>
                    <a:gd name="T68" fmla="*/ 28 w 35"/>
                    <a:gd name="T69" fmla="*/ 25 h 41"/>
                    <a:gd name="T70" fmla="*/ 25 w 35"/>
                    <a:gd name="T71" fmla="*/ 21 h 41"/>
                    <a:gd name="T72" fmla="*/ 23 w 35"/>
                    <a:gd name="T73" fmla="*/ 20 h 41"/>
                    <a:gd name="T74" fmla="*/ 22 w 35"/>
                    <a:gd name="T75" fmla="*/ 18 h 41"/>
                    <a:gd name="T76" fmla="*/ 18 w 35"/>
                    <a:gd name="T77" fmla="*/ 16 h 41"/>
                    <a:gd name="T78" fmla="*/ 18 w 35"/>
                    <a:gd name="T79" fmla="*/ 14 h 41"/>
                    <a:gd name="T80" fmla="*/ 20 w 35"/>
                    <a:gd name="T81" fmla="*/ 13 h 41"/>
                    <a:gd name="T82" fmla="*/ 22 w 35"/>
                    <a:gd name="T83" fmla="*/ 12 h 41"/>
                    <a:gd name="T84" fmla="*/ 21 w 35"/>
                    <a:gd name="T85" fmla="*/ 11 h 41"/>
                    <a:gd name="T86" fmla="*/ 20 w 35"/>
                    <a:gd name="T87" fmla="*/ 9 h 41"/>
                    <a:gd name="T88" fmla="*/ 19 w 35"/>
                    <a:gd name="T89" fmla="*/ 8 h 41"/>
                    <a:gd name="T90" fmla="*/ 16 w 35"/>
                    <a:gd name="T91" fmla="*/ 9 h 41"/>
                    <a:gd name="T92" fmla="*/ 13 w 35"/>
                    <a:gd name="T93" fmla="*/ 7 h 41"/>
                    <a:gd name="T94" fmla="*/ 12 w 35"/>
                    <a:gd name="T95" fmla="*/ 4 h 41"/>
                    <a:gd name="T96" fmla="*/ 11 w 35"/>
                    <a:gd name="T97" fmla="*/ 4 h 41"/>
                    <a:gd name="T98" fmla="*/ 10 w 35"/>
                    <a:gd name="T99" fmla="*/ 2 h 41"/>
                    <a:gd name="T100" fmla="*/ 9 w 35"/>
                    <a:gd name="T101" fmla="*/ 1 h 41"/>
                    <a:gd name="T102" fmla="*/ 7 w 35"/>
                    <a:gd name="T103" fmla="*/ 1 h 41"/>
                    <a:gd name="T104" fmla="*/ 7 w 35"/>
                    <a:gd name="T105" fmla="*/ 2 h 41"/>
                    <a:gd name="T106" fmla="*/ 7 w 35"/>
                    <a:gd name="T107" fmla="*/ 4 h 41"/>
                    <a:gd name="T108" fmla="*/ 7 w 35"/>
                    <a:gd name="T109" fmla="*/ 7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35" h="41">
                      <a:moveTo>
                        <a:pt x="7" y="7"/>
                      </a:move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6" y="7"/>
                        <a:pt x="6" y="7"/>
                        <a:pt x="5" y="7"/>
                      </a:cubicBezTo>
                      <a:cubicBezTo>
                        <a:pt x="5" y="7"/>
                        <a:pt x="5" y="7"/>
                        <a:pt x="5" y="6"/>
                      </a:cubicBezTo>
                      <a:cubicBezTo>
                        <a:pt x="4" y="6"/>
                        <a:pt x="4" y="6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3" y="6"/>
                        <a:pt x="3" y="6"/>
                      </a:cubicBezTo>
                      <a:cubicBezTo>
                        <a:pt x="2" y="6"/>
                        <a:pt x="2" y="7"/>
                        <a:pt x="2" y="7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2" y="7"/>
                        <a:pt x="2" y="7"/>
                        <a:pt x="2" y="8"/>
                      </a:cubicBezTo>
                      <a:cubicBezTo>
                        <a:pt x="2" y="8"/>
                        <a:pt x="2" y="9"/>
                        <a:pt x="1" y="9"/>
                      </a:cubicBezTo>
                      <a:cubicBezTo>
                        <a:pt x="1" y="9"/>
                        <a:pt x="1" y="9"/>
                        <a:pt x="0" y="1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0"/>
                        <a:pt x="0" y="10"/>
                        <a:pt x="1" y="11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1" y="11"/>
                        <a:pt x="1" y="11"/>
                        <a:pt x="2" y="12"/>
                      </a:cubicBezTo>
                      <a:cubicBezTo>
                        <a:pt x="2" y="12"/>
                        <a:pt x="2" y="12"/>
                        <a:pt x="2" y="13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15"/>
                        <a:pt x="2" y="15"/>
                        <a:pt x="3" y="15"/>
                      </a:cubicBezTo>
                      <a:cubicBezTo>
                        <a:pt x="3" y="15"/>
                        <a:pt x="3" y="15"/>
                        <a:pt x="4" y="15"/>
                      </a:cubicBezTo>
                      <a:cubicBezTo>
                        <a:pt x="4" y="14"/>
                        <a:pt x="4" y="15"/>
                        <a:pt x="5" y="15"/>
                      </a:cubicBezTo>
                      <a:cubicBezTo>
                        <a:pt x="5" y="15"/>
                        <a:pt x="5" y="15"/>
                        <a:pt x="5" y="15"/>
                      </a:cubicBezTo>
                      <a:cubicBezTo>
                        <a:pt x="5" y="15"/>
                        <a:pt x="5" y="15"/>
                        <a:pt x="5" y="15"/>
                      </a:cubicBezTo>
                      <a:cubicBezTo>
                        <a:pt x="6" y="16"/>
                        <a:pt x="6" y="16"/>
                        <a:pt x="6" y="17"/>
                      </a:cubicBez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6" y="19"/>
                        <a:pt x="5" y="19"/>
                        <a:pt x="5" y="19"/>
                      </a:cubicBezTo>
                      <a:cubicBezTo>
                        <a:pt x="5" y="19"/>
                        <a:pt x="5" y="20"/>
                        <a:pt x="5" y="20"/>
                      </a:cubicBezTo>
                      <a:cubicBezTo>
                        <a:pt x="5" y="20"/>
                        <a:pt x="5" y="21"/>
                        <a:pt x="5" y="21"/>
                      </a:cubicBezTo>
                      <a:cubicBezTo>
                        <a:pt x="5" y="21"/>
                        <a:pt x="5" y="21"/>
                        <a:pt x="5" y="22"/>
                      </a:cubicBezTo>
                      <a:cubicBezTo>
                        <a:pt x="5" y="22"/>
                        <a:pt x="5" y="22"/>
                        <a:pt x="5" y="23"/>
                      </a:cubicBezTo>
                      <a:cubicBezTo>
                        <a:pt x="5" y="23"/>
                        <a:pt x="4" y="23"/>
                        <a:pt x="4" y="24"/>
                      </a:cubicBezTo>
                      <a:cubicBezTo>
                        <a:pt x="4" y="24"/>
                        <a:pt x="4" y="24"/>
                        <a:pt x="4" y="24"/>
                      </a:cubicBezTo>
                      <a:cubicBezTo>
                        <a:pt x="4" y="24"/>
                        <a:pt x="5" y="24"/>
                        <a:pt x="5" y="24"/>
                      </a:cubicBezTo>
                      <a:cubicBezTo>
                        <a:pt x="5" y="24"/>
                        <a:pt x="5" y="24"/>
                        <a:pt x="5" y="24"/>
                      </a:cubicBezTo>
                      <a:cubicBezTo>
                        <a:pt x="6" y="24"/>
                        <a:pt x="6" y="24"/>
                        <a:pt x="6" y="23"/>
                      </a:cubicBezTo>
                      <a:cubicBezTo>
                        <a:pt x="7" y="23"/>
                        <a:pt x="7" y="22"/>
                        <a:pt x="8" y="22"/>
                      </a:cubicBezTo>
                      <a:cubicBezTo>
                        <a:pt x="8" y="21"/>
                        <a:pt x="8" y="21"/>
                        <a:pt x="9" y="21"/>
                      </a:cubicBezTo>
                      <a:cubicBezTo>
                        <a:pt x="9" y="21"/>
                        <a:pt x="10" y="21"/>
                        <a:pt x="10" y="21"/>
                      </a:cubicBezTo>
                      <a:cubicBezTo>
                        <a:pt x="11" y="22"/>
                        <a:pt x="11" y="22"/>
                        <a:pt x="11" y="22"/>
                      </a:cubicBezTo>
                      <a:cubicBezTo>
                        <a:pt x="12" y="22"/>
                        <a:pt x="12" y="22"/>
                        <a:pt x="12" y="22"/>
                      </a:cubicBezTo>
                      <a:cubicBezTo>
                        <a:pt x="12" y="22"/>
                        <a:pt x="13" y="22"/>
                        <a:pt x="13" y="22"/>
                      </a:cubicBezTo>
                      <a:cubicBezTo>
                        <a:pt x="13" y="22"/>
                        <a:pt x="13" y="21"/>
                        <a:pt x="14" y="21"/>
                      </a:cubicBezTo>
                      <a:cubicBezTo>
                        <a:pt x="14" y="20"/>
                        <a:pt x="14" y="20"/>
                        <a:pt x="15" y="20"/>
                      </a:cubicBezTo>
                      <a:cubicBezTo>
                        <a:pt x="15" y="20"/>
                        <a:pt x="16" y="19"/>
                        <a:pt x="16" y="20"/>
                      </a:cubicBezTo>
                      <a:cubicBezTo>
                        <a:pt x="17" y="20"/>
                        <a:pt x="17" y="20"/>
                        <a:pt x="18" y="20"/>
                      </a:cubicBezTo>
                      <a:cubicBezTo>
                        <a:pt x="19" y="20"/>
                        <a:pt x="19" y="21"/>
                        <a:pt x="20" y="22"/>
                      </a:cubicBezTo>
                      <a:cubicBezTo>
                        <a:pt x="20" y="22"/>
                        <a:pt x="20" y="22"/>
                        <a:pt x="20" y="22"/>
                      </a:cubicBezTo>
                      <a:cubicBezTo>
                        <a:pt x="20" y="23"/>
                        <a:pt x="21" y="23"/>
                        <a:pt x="21" y="23"/>
                      </a:cubicBezTo>
                      <a:cubicBezTo>
                        <a:pt x="22" y="24"/>
                        <a:pt x="22" y="24"/>
                        <a:pt x="22" y="24"/>
                      </a:cubicBezTo>
                      <a:cubicBezTo>
                        <a:pt x="22" y="24"/>
                        <a:pt x="22" y="25"/>
                        <a:pt x="22" y="25"/>
                      </a:cubicBezTo>
                      <a:cubicBezTo>
                        <a:pt x="22" y="25"/>
                        <a:pt x="22" y="25"/>
                        <a:pt x="22" y="26"/>
                      </a:cubicBezTo>
                      <a:cubicBezTo>
                        <a:pt x="22" y="26"/>
                        <a:pt x="22" y="26"/>
                        <a:pt x="22" y="26"/>
                      </a:cubicBezTo>
                      <a:cubicBezTo>
                        <a:pt x="22" y="27"/>
                        <a:pt x="22" y="27"/>
                        <a:pt x="22" y="28"/>
                      </a:cubicBezTo>
                      <a:cubicBezTo>
                        <a:pt x="22" y="28"/>
                        <a:pt x="22" y="28"/>
                        <a:pt x="23" y="29"/>
                      </a:cubicBezTo>
                      <a:cubicBezTo>
                        <a:pt x="23" y="29"/>
                        <a:pt x="23" y="29"/>
                        <a:pt x="23" y="29"/>
                      </a:cubicBezTo>
                      <a:cubicBezTo>
                        <a:pt x="23" y="29"/>
                        <a:pt x="24" y="30"/>
                        <a:pt x="24" y="30"/>
                      </a:cubicBezTo>
                      <a:cubicBezTo>
                        <a:pt x="25" y="30"/>
                        <a:pt x="25" y="31"/>
                        <a:pt x="25" y="31"/>
                      </a:cubicBezTo>
                      <a:cubicBezTo>
                        <a:pt x="25" y="31"/>
                        <a:pt x="25" y="31"/>
                        <a:pt x="26" y="31"/>
                      </a:cubicBezTo>
                      <a:cubicBezTo>
                        <a:pt x="26" y="32"/>
                        <a:pt x="26" y="32"/>
                        <a:pt x="26" y="33"/>
                      </a:cubicBezTo>
                      <a:cubicBezTo>
                        <a:pt x="26" y="33"/>
                        <a:pt x="26" y="34"/>
                        <a:pt x="26" y="34"/>
                      </a:cubicBezTo>
                      <a:cubicBezTo>
                        <a:pt x="26" y="35"/>
                        <a:pt x="26" y="35"/>
                        <a:pt x="26" y="35"/>
                      </a:cubicBezTo>
                      <a:cubicBezTo>
                        <a:pt x="26" y="36"/>
                        <a:pt x="26" y="37"/>
                        <a:pt x="26" y="37"/>
                      </a:cubicBezTo>
                      <a:cubicBezTo>
                        <a:pt x="26" y="37"/>
                        <a:pt x="26" y="37"/>
                        <a:pt x="26" y="38"/>
                      </a:cubicBezTo>
                      <a:cubicBezTo>
                        <a:pt x="26" y="38"/>
                        <a:pt x="25" y="39"/>
                        <a:pt x="25" y="40"/>
                      </a:cubicBezTo>
                      <a:cubicBezTo>
                        <a:pt x="25" y="40"/>
                        <a:pt x="25" y="40"/>
                        <a:pt x="26" y="40"/>
                      </a:cubicBezTo>
                      <a:cubicBezTo>
                        <a:pt x="26" y="40"/>
                        <a:pt x="26" y="40"/>
                        <a:pt x="26" y="40"/>
                      </a:cubicBezTo>
                      <a:cubicBezTo>
                        <a:pt x="27" y="40"/>
                        <a:pt x="27" y="40"/>
                        <a:pt x="27" y="40"/>
                      </a:cubicBezTo>
                      <a:cubicBezTo>
                        <a:pt x="27" y="40"/>
                        <a:pt x="27" y="40"/>
                        <a:pt x="28" y="40"/>
                      </a:cubicBezTo>
                      <a:cubicBezTo>
                        <a:pt x="28" y="40"/>
                        <a:pt x="29" y="41"/>
                        <a:pt x="29" y="40"/>
                      </a:cubicBezTo>
                      <a:cubicBezTo>
                        <a:pt x="29" y="40"/>
                        <a:pt x="29" y="40"/>
                        <a:pt x="29" y="40"/>
                      </a:cubicBezTo>
                      <a:cubicBezTo>
                        <a:pt x="29" y="40"/>
                        <a:pt x="28" y="40"/>
                        <a:pt x="28" y="40"/>
                      </a:cubicBezTo>
                      <a:cubicBezTo>
                        <a:pt x="28" y="40"/>
                        <a:pt x="28" y="40"/>
                        <a:pt x="28" y="39"/>
                      </a:cubicBezTo>
                      <a:cubicBezTo>
                        <a:pt x="28" y="39"/>
                        <a:pt x="29" y="38"/>
                        <a:pt x="29" y="38"/>
                      </a:cubicBezTo>
                      <a:cubicBezTo>
                        <a:pt x="29" y="38"/>
                        <a:pt x="30" y="38"/>
                        <a:pt x="30" y="38"/>
                      </a:cubicBezTo>
                      <a:cubicBezTo>
                        <a:pt x="31" y="37"/>
                        <a:pt x="31" y="38"/>
                        <a:pt x="32" y="38"/>
                      </a:cubicBezTo>
                      <a:cubicBezTo>
                        <a:pt x="32" y="38"/>
                        <a:pt x="32" y="38"/>
                        <a:pt x="32" y="38"/>
                      </a:cubicBezTo>
                      <a:cubicBezTo>
                        <a:pt x="32" y="38"/>
                        <a:pt x="33" y="38"/>
                        <a:pt x="33" y="38"/>
                      </a:cubicBezTo>
                      <a:cubicBezTo>
                        <a:pt x="33" y="38"/>
                        <a:pt x="33" y="38"/>
                        <a:pt x="34" y="38"/>
                      </a:cubicBezTo>
                      <a:cubicBezTo>
                        <a:pt x="34" y="38"/>
                        <a:pt x="34" y="38"/>
                        <a:pt x="34" y="38"/>
                      </a:cubicBezTo>
                      <a:cubicBezTo>
                        <a:pt x="34" y="38"/>
                        <a:pt x="34" y="38"/>
                        <a:pt x="35" y="37"/>
                      </a:cubicBezTo>
                      <a:cubicBezTo>
                        <a:pt x="35" y="37"/>
                        <a:pt x="35" y="37"/>
                        <a:pt x="35" y="36"/>
                      </a:cubicBezTo>
                      <a:cubicBezTo>
                        <a:pt x="35" y="36"/>
                        <a:pt x="35" y="36"/>
                        <a:pt x="35" y="36"/>
                      </a:cubicBezTo>
                      <a:cubicBezTo>
                        <a:pt x="35" y="35"/>
                        <a:pt x="35" y="35"/>
                        <a:pt x="35" y="35"/>
                      </a:cubicBezTo>
                      <a:cubicBezTo>
                        <a:pt x="35" y="35"/>
                        <a:pt x="35" y="35"/>
                        <a:pt x="35" y="34"/>
                      </a:cubicBezTo>
                      <a:cubicBezTo>
                        <a:pt x="35" y="34"/>
                        <a:pt x="35" y="34"/>
                        <a:pt x="35" y="34"/>
                      </a:cubicBezTo>
                      <a:cubicBezTo>
                        <a:pt x="35" y="34"/>
                        <a:pt x="35" y="33"/>
                        <a:pt x="35" y="33"/>
                      </a:cubicBezTo>
                      <a:cubicBezTo>
                        <a:pt x="34" y="33"/>
                        <a:pt x="34" y="33"/>
                        <a:pt x="34" y="33"/>
                      </a:cubicBezTo>
                      <a:cubicBezTo>
                        <a:pt x="33" y="32"/>
                        <a:pt x="33" y="32"/>
                        <a:pt x="33" y="32"/>
                      </a:cubicBezTo>
                      <a:cubicBezTo>
                        <a:pt x="33" y="31"/>
                        <a:pt x="33" y="31"/>
                        <a:pt x="34" y="31"/>
                      </a:cubicBezTo>
                      <a:cubicBezTo>
                        <a:pt x="34" y="31"/>
                        <a:pt x="34" y="31"/>
                        <a:pt x="34" y="31"/>
                      </a:cubicBezTo>
                      <a:cubicBezTo>
                        <a:pt x="34" y="30"/>
                        <a:pt x="34" y="30"/>
                        <a:pt x="34" y="30"/>
                      </a:cubicBezTo>
                      <a:cubicBezTo>
                        <a:pt x="34" y="30"/>
                        <a:pt x="34" y="30"/>
                        <a:pt x="33" y="30"/>
                      </a:cubicBezTo>
                      <a:cubicBezTo>
                        <a:pt x="33" y="30"/>
                        <a:pt x="32" y="29"/>
                        <a:pt x="32" y="29"/>
                      </a:cubicBezTo>
                      <a:cubicBezTo>
                        <a:pt x="32" y="29"/>
                        <a:pt x="32" y="29"/>
                        <a:pt x="32" y="29"/>
                      </a:cubicBezTo>
                      <a:cubicBezTo>
                        <a:pt x="32" y="29"/>
                        <a:pt x="32" y="29"/>
                        <a:pt x="32" y="29"/>
                      </a:cubicBezTo>
                      <a:cubicBezTo>
                        <a:pt x="31" y="29"/>
                        <a:pt x="31" y="29"/>
                        <a:pt x="31" y="28"/>
                      </a:cubicBezTo>
                      <a:cubicBezTo>
                        <a:pt x="31" y="28"/>
                        <a:pt x="31" y="28"/>
                        <a:pt x="31" y="28"/>
                      </a:cubicBezTo>
                      <a:cubicBezTo>
                        <a:pt x="31" y="27"/>
                        <a:pt x="30" y="27"/>
                        <a:pt x="30" y="26"/>
                      </a:cubicBezTo>
                      <a:cubicBezTo>
                        <a:pt x="30" y="26"/>
                        <a:pt x="29" y="25"/>
                        <a:pt x="29" y="25"/>
                      </a:cubicBezTo>
                      <a:cubicBezTo>
                        <a:pt x="29" y="25"/>
                        <a:pt x="28" y="25"/>
                        <a:pt x="28" y="25"/>
                      </a:cubicBezTo>
                      <a:cubicBezTo>
                        <a:pt x="27" y="24"/>
                        <a:pt x="27" y="23"/>
                        <a:pt x="26" y="22"/>
                      </a:cubicBezTo>
                      <a:cubicBezTo>
                        <a:pt x="26" y="22"/>
                        <a:pt x="26" y="22"/>
                        <a:pt x="26" y="22"/>
                      </a:cubicBezTo>
                      <a:cubicBezTo>
                        <a:pt x="26" y="22"/>
                        <a:pt x="25" y="22"/>
                        <a:pt x="25" y="21"/>
                      </a:cubicBezTo>
                      <a:cubicBezTo>
                        <a:pt x="25" y="21"/>
                        <a:pt x="25" y="21"/>
                        <a:pt x="24" y="21"/>
                      </a:cubicBezTo>
                      <a:cubicBezTo>
                        <a:pt x="24" y="21"/>
                        <a:pt x="24" y="21"/>
                        <a:pt x="24" y="21"/>
                      </a:cubicBezTo>
                      <a:cubicBezTo>
                        <a:pt x="24" y="20"/>
                        <a:pt x="23" y="20"/>
                        <a:pt x="23" y="20"/>
                      </a:cubicBezTo>
                      <a:cubicBezTo>
                        <a:pt x="23" y="19"/>
                        <a:pt x="23" y="19"/>
                        <a:pt x="23" y="19"/>
                      </a:cubicBezTo>
                      <a:cubicBezTo>
                        <a:pt x="23" y="19"/>
                        <a:pt x="23" y="18"/>
                        <a:pt x="23" y="18"/>
                      </a:cubicBezTo>
                      <a:cubicBezTo>
                        <a:pt x="23" y="18"/>
                        <a:pt x="22" y="18"/>
                        <a:pt x="22" y="18"/>
                      </a:cubicBezTo>
                      <a:cubicBezTo>
                        <a:pt x="21" y="18"/>
                        <a:pt x="20" y="17"/>
                        <a:pt x="20" y="17"/>
                      </a:cubicBezTo>
                      <a:cubicBezTo>
                        <a:pt x="20" y="17"/>
                        <a:pt x="20" y="17"/>
                        <a:pt x="20" y="17"/>
                      </a:cubicBezTo>
                      <a:cubicBezTo>
                        <a:pt x="19" y="17"/>
                        <a:pt x="18" y="17"/>
                        <a:pt x="18" y="16"/>
                      </a:cubicBezTo>
                      <a:cubicBezTo>
                        <a:pt x="18" y="16"/>
                        <a:pt x="18" y="15"/>
                        <a:pt x="18" y="15"/>
                      </a:cubicBezTo>
                      <a:cubicBezTo>
                        <a:pt x="18" y="15"/>
                        <a:pt x="18" y="15"/>
                        <a:pt x="18" y="15"/>
                      </a:cubicBezTo>
                      <a:cubicBezTo>
                        <a:pt x="18" y="15"/>
                        <a:pt x="18" y="14"/>
                        <a:pt x="18" y="14"/>
                      </a:cubicBezTo>
                      <a:cubicBezTo>
                        <a:pt x="18" y="14"/>
                        <a:pt x="18" y="14"/>
                        <a:pt x="18" y="14"/>
                      </a:cubicBezTo>
                      <a:cubicBezTo>
                        <a:pt x="19" y="13"/>
                        <a:pt x="19" y="13"/>
                        <a:pt x="19" y="14"/>
                      </a:cubicBezTo>
                      <a:cubicBezTo>
                        <a:pt x="20" y="14"/>
                        <a:pt x="20" y="14"/>
                        <a:pt x="20" y="13"/>
                      </a:cubicBezTo>
                      <a:cubicBezTo>
                        <a:pt x="21" y="13"/>
                        <a:pt x="21" y="13"/>
                        <a:pt x="22" y="13"/>
                      </a:cubicBezTo>
                      <a:cubicBezTo>
                        <a:pt x="22" y="12"/>
                        <a:pt x="22" y="12"/>
                        <a:pt x="22" y="12"/>
                      </a:cubicBezTo>
                      <a:cubicBezTo>
                        <a:pt x="22" y="12"/>
                        <a:pt x="22" y="12"/>
                        <a:pt x="22" y="12"/>
                      </a:cubicBezTo>
                      <a:cubicBezTo>
                        <a:pt x="22" y="12"/>
                        <a:pt x="22" y="12"/>
                        <a:pt x="22" y="12"/>
                      </a:cubicBezTo>
                      <a:cubicBezTo>
                        <a:pt x="22" y="11"/>
                        <a:pt x="22" y="11"/>
                        <a:pt x="22" y="11"/>
                      </a:cubicBezTo>
                      <a:cubicBezTo>
                        <a:pt x="22" y="11"/>
                        <a:pt x="21" y="11"/>
                        <a:pt x="21" y="11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1" y="10"/>
                        <a:pt x="20" y="10"/>
                        <a:pt x="20" y="10"/>
                      </a:cubicBezTo>
                      <a:cubicBezTo>
                        <a:pt x="20" y="10"/>
                        <a:pt x="20" y="9"/>
                        <a:pt x="20" y="9"/>
                      </a:cubicBezTo>
                      <a:cubicBezTo>
                        <a:pt x="20" y="9"/>
                        <a:pt x="20" y="9"/>
                        <a:pt x="20" y="9"/>
                      </a:cubicBezTo>
                      <a:cubicBezTo>
                        <a:pt x="20" y="9"/>
                        <a:pt x="20" y="8"/>
                        <a:pt x="19" y="8"/>
                      </a:cubicBez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8" y="8"/>
                        <a:pt x="17" y="9"/>
                      </a:cubicBezTo>
                      <a:cubicBezTo>
                        <a:pt x="17" y="9"/>
                        <a:pt x="17" y="9"/>
                        <a:pt x="16" y="9"/>
                      </a:cubicBezTo>
                      <a:cubicBezTo>
                        <a:pt x="16" y="9"/>
                        <a:pt x="15" y="9"/>
                        <a:pt x="15" y="8"/>
                      </a:cubicBezTo>
                      <a:cubicBezTo>
                        <a:pt x="14" y="8"/>
                        <a:pt x="14" y="8"/>
                        <a:pt x="14" y="8"/>
                      </a:cubicBezTo>
                      <a:cubicBezTo>
                        <a:pt x="13" y="8"/>
                        <a:pt x="13" y="7"/>
                        <a:pt x="13" y="7"/>
                      </a:cubicBezTo>
                      <a:cubicBezTo>
                        <a:pt x="13" y="7"/>
                        <a:pt x="12" y="6"/>
                        <a:pt x="12" y="6"/>
                      </a:cubicBezTo>
                      <a:cubicBezTo>
                        <a:pt x="12" y="6"/>
                        <a:pt x="12" y="5"/>
                        <a:pt x="12" y="5"/>
                      </a:cubicBezTo>
                      <a:cubicBezTo>
                        <a:pt x="12" y="5"/>
                        <a:pt x="12" y="5"/>
                        <a:pt x="12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4"/>
                        <a:pt x="11" y="4"/>
                        <a:pt x="11" y="4"/>
                      </a:cubicBezTo>
                      <a:cubicBezTo>
                        <a:pt x="11" y="3"/>
                        <a:pt x="11" y="3"/>
                        <a:pt x="11" y="3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0" y="2"/>
                        <a:pt x="9" y="1"/>
                        <a:pt x="9" y="1"/>
                      </a:cubicBezTo>
                      <a:cubicBezTo>
                        <a:pt x="9" y="1"/>
                        <a:pt x="8" y="1"/>
                        <a:pt x="8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1"/>
                        <a:pt x="7" y="0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6" y="1"/>
                        <a:pt x="6" y="1"/>
                        <a:pt x="6" y="2"/>
                      </a:cubicBezTo>
                      <a:cubicBezTo>
                        <a:pt x="6" y="2"/>
                        <a:pt x="7" y="2"/>
                        <a:pt x="7" y="2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3"/>
                        <a:pt x="7" y="3"/>
                        <a:pt x="7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5"/>
                        <a:pt x="7" y="5"/>
                        <a:pt x="8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7"/>
                        <a:pt x="8" y="7"/>
                        <a:pt x="7" y="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147" name="Freeform 294"/>
                <p:cNvSpPr>
                  <a:spLocks/>
                </p:cNvSpPr>
                <p:nvPr/>
              </p:nvSpPr>
              <p:spPr bwMode="auto">
                <a:xfrm>
                  <a:off x="5565" y="2235"/>
                  <a:ext cx="11" cy="13"/>
                </a:xfrm>
                <a:custGeom>
                  <a:avLst/>
                  <a:gdLst>
                    <a:gd name="T0" fmla="*/ 2 w 4"/>
                    <a:gd name="T1" fmla="*/ 3 h 5"/>
                    <a:gd name="T2" fmla="*/ 1 w 4"/>
                    <a:gd name="T3" fmla="*/ 3 h 5"/>
                    <a:gd name="T4" fmla="*/ 0 w 4"/>
                    <a:gd name="T5" fmla="*/ 4 h 5"/>
                    <a:gd name="T6" fmla="*/ 1 w 4"/>
                    <a:gd name="T7" fmla="*/ 5 h 5"/>
                    <a:gd name="T8" fmla="*/ 2 w 4"/>
                    <a:gd name="T9" fmla="*/ 4 h 5"/>
                    <a:gd name="T10" fmla="*/ 3 w 4"/>
                    <a:gd name="T11" fmla="*/ 3 h 5"/>
                    <a:gd name="T12" fmla="*/ 3 w 4"/>
                    <a:gd name="T13" fmla="*/ 2 h 5"/>
                    <a:gd name="T14" fmla="*/ 4 w 4"/>
                    <a:gd name="T15" fmla="*/ 2 h 5"/>
                    <a:gd name="T16" fmla="*/ 3 w 4"/>
                    <a:gd name="T17" fmla="*/ 1 h 5"/>
                    <a:gd name="T18" fmla="*/ 3 w 4"/>
                    <a:gd name="T19" fmla="*/ 1 h 5"/>
                    <a:gd name="T20" fmla="*/ 2 w 4"/>
                    <a:gd name="T21" fmla="*/ 1 h 5"/>
                    <a:gd name="T22" fmla="*/ 2 w 4"/>
                    <a:gd name="T23" fmla="*/ 2 h 5"/>
                    <a:gd name="T24" fmla="*/ 2 w 4"/>
                    <a:gd name="T25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" h="5">
                      <a:moveTo>
                        <a:pt x="2" y="3"/>
                      </a:move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5"/>
                        <a:pt x="0" y="5"/>
                        <a:pt x="1" y="5"/>
                      </a:cubicBezTo>
                      <a:cubicBezTo>
                        <a:pt x="1" y="4"/>
                        <a:pt x="1" y="4"/>
                        <a:pt x="2" y="4"/>
                      </a:cubicBezTo>
                      <a:cubicBezTo>
                        <a:pt x="2" y="4"/>
                        <a:pt x="2" y="3"/>
                        <a:pt x="3" y="3"/>
                      </a:cubicBezTo>
                      <a:cubicBezTo>
                        <a:pt x="3" y="3"/>
                        <a:pt x="3" y="2"/>
                        <a:pt x="3" y="2"/>
                      </a:cubicBezTo>
                      <a:cubicBezTo>
                        <a:pt x="3" y="2"/>
                        <a:pt x="4" y="2"/>
                        <a:pt x="4" y="2"/>
                      </a:cubicBezTo>
                      <a:cubicBezTo>
                        <a:pt x="4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2" y="0"/>
                        <a:pt x="2" y="1"/>
                      </a:cubicBezTo>
                      <a:cubicBezTo>
                        <a:pt x="2" y="1"/>
                        <a:pt x="2" y="1"/>
                        <a:pt x="2" y="2"/>
                      </a:cubicBezTo>
                      <a:cubicBezTo>
                        <a:pt x="2" y="2"/>
                        <a:pt x="2" y="2"/>
                        <a:pt x="2" y="3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148" name="Freeform 295"/>
                <p:cNvSpPr>
                  <a:spLocks/>
                </p:cNvSpPr>
                <p:nvPr/>
              </p:nvSpPr>
              <p:spPr bwMode="auto">
                <a:xfrm>
                  <a:off x="5570" y="2230"/>
                  <a:ext cx="3" cy="5"/>
                </a:xfrm>
                <a:custGeom>
                  <a:avLst/>
                  <a:gdLst>
                    <a:gd name="T0" fmla="*/ 0 w 1"/>
                    <a:gd name="T1" fmla="*/ 1 h 2"/>
                    <a:gd name="T2" fmla="*/ 1 w 1"/>
                    <a:gd name="T3" fmla="*/ 2 h 2"/>
                    <a:gd name="T4" fmla="*/ 1 w 1"/>
                    <a:gd name="T5" fmla="*/ 2 h 2"/>
                    <a:gd name="T6" fmla="*/ 1 w 1"/>
                    <a:gd name="T7" fmla="*/ 1 h 2"/>
                    <a:gd name="T8" fmla="*/ 1 w 1"/>
                    <a:gd name="T9" fmla="*/ 0 h 2"/>
                    <a:gd name="T10" fmla="*/ 1 w 1"/>
                    <a:gd name="T11" fmla="*/ 0 h 2"/>
                    <a:gd name="T12" fmla="*/ 1 w 1"/>
                    <a:gd name="T13" fmla="*/ 1 h 2"/>
                    <a:gd name="T14" fmla="*/ 0 w 1"/>
                    <a:gd name="T1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2">
                      <a:moveTo>
                        <a:pt x="0" y="1"/>
                      </a:moveTo>
                      <a:cubicBezTo>
                        <a:pt x="0" y="2"/>
                        <a:pt x="0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149" name="Freeform 296"/>
                <p:cNvSpPr>
                  <a:spLocks/>
                </p:cNvSpPr>
                <p:nvPr/>
              </p:nvSpPr>
              <p:spPr bwMode="auto">
                <a:xfrm>
                  <a:off x="5546" y="2248"/>
                  <a:ext cx="19" cy="19"/>
                </a:xfrm>
                <a:custGeom>
                  <a:avLst/>
                  <a:gdLst>
                    <a:gd name="T0" fmla="*/ 0 w 7"/>
                    <a:gd name="T1" fmla="*/ 7 h 7"/>
                    <a:gd name="T2" fmla="*/ 2 w 7"/>
                    <a:gd name="T3" fmla="*/ 6 h 7"/>
                    <a:gd name="T4" fmla="*/ 3 w 7"/>
                    <a:gd name="T5" fmla="*/ 5 h 7"/>
                    <a:gd name="T6" fmla="*/ 4 w 7"/>
                    <a:gd name="T7" fmla="*/ 4 h 7"/>
                    <a:gd name="T8" fmla="*/ 6 w 7"/>
                    <a:gd name="T9" fmla="*/ 2 h 7"/>
                    <a:gd name="T10" fmla="*/ 7 w 7"/>
                    <a:gd name="T11" fmla="*/ 1 h 7"/>
                    <a:gd name="T12" fmla="*/ 7 w 7"/>
                    <a:gd name="T13" fmla="*/ 0 h 7"/>
                    <a:gd name="T14" fmla="*/ 6 w 7"/>
                    <a:gd name="T15" fmla="*/ 1 h 7"/>
                    <a:gd name="T16" fmla="*/ 4 w 7"/>
                    <a:gd name="T17" fmla="*/ 2 h 7"/>
                    <a:gd name="T18" fmla="*/ 3 w 7"/>
                    <a:gd name="T19" fmla="*/ 4 h 7"/>
                    <a:gd name="T20" fmla="*/ 1 w 7"/>
                    <a:gd name="T21" fmla="*/ 5 h 7"/>
                    <a:gd name="T22" fmla="*/ 0 w 7"/>
                    <a:gd name="T23" fmla="*/ 7 h 7"/>
                    <a:gd name="T24" fmla="*/ 0 w 7"/>
                    <a:gd name="T2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" h="7">
                      <a:moveTo>
                        <a:pt x="0" y="7"/>
                      </a:moveTo>
                      <a:cubicBezTo>
                        <a:pt x="1" y="7"/>
                        <a:pt x="1" y="6"/>
                        <a:pt x="2" y="6"/>
                      </a:cubicBezTo>
                      <a:cubicBezTo>
                        <a:pt x="2" y="6"/>
                        <a:pt x="3" y="5"/>
                        <a:pt x="3" y="5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5" y="3"/>
                        <a:pt x="5" y="3"/>
                        <a:pt x="6" y="2"/>
                      </a:cubicBezTo>
                      <a:cubicBezTo>
                        <a:pt x="6" y="2"/>
                        <a:pt x="7" y="2"/>
                        <a:pt x="7" y="1"/>
                      </a:cubicBezTo>
                      <a:cubicBezTo>
                        <a:pt x="7" y="1"/>
                        <a:pt x="7" y="1"/>
                        <a:pt x="7" y="0"/>
                      </a:cubicBezTo>
                      <a:cubicBezTo>
                        <a:pt x="7" y="0"/>
                        <a:pt x="6" y="1"/>
                        <a:pt x="6" y="1"/>
                      </a:cubicBezTo>
                      <a:cubicBezTo>
                        <a:pt x="5" y="1"/>
                        <a:pt x="5" y="2"/>
                        <a:pt x="4" y="2"/>
                      </a:cubicBezTo>
                      <a:cubicBezTo>
                        <a:pt x="4" y="2"/>
                        <a:pt x="3" y="3"/>
                        <a:pt x="3" y="4"/>
                      </a:cubicBezTo>
                      <a:cubicBezTo>
                        <a:pt x="3" y="4"/>
                        <a:pt x="2" y="5"/>
                        <a:pt x="1" y="5"/>
                      </a:cubicBezTo>
                      <a:cubicBezTo>
                        <a:pt x="1" y="5"/>
                        <a:pt x="0" y="6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150" name="Freeform 297"/>
                <p:cNvSpPr>
                  <a:spLocks/>
                </p:cNvSpPr>
                <p:nvPr/>
              </p:nvSpPr>
              <p:spPr bwMode="auto">
                <a:xfrm>
                  <a:off x="5709" y="2464"/>
                  <a:ext cx="2" cy="5"/>
                </a:xfrm>
                <a:custGeom>
                  <a:avLst/>
                  <a:gdLst>
                    <a:gd name="T0" fmla="*/ 0 w 1"/>
                    <a:gd name="T1" fmla="*/ 1 h 2"/>
                    <a:gd name="T2" fmla="*/ 0 w 1"/>
                    <a:gd name="T3" fmla="*/ 1 h 2"/>
                    <a:gd name="T4" fmla="*/ 1 w 1"/>
                    <a:gd name="T5" fmla="*/ 1 h 2"/>
                    <a:gd name="T6" fmla="*/ 1 w 1"/>
                    <a:gd name="T7" fmla="*/ 1 h 2"/>
                    <a:gd name="T8" fmla="*/ 0 w 1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2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2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0"/>
                        <a:pt x="0" y="0"/>
                        <a:pt x="0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151" name="Freeform 298"/>
                <p:cNvSpPr>
                  <a:spLocks/>
                </p:cNvSpPr>
                <p:nvPr/>
              </p:nvSpPr>
              <p:spPr bwMode="auto">
                <a:xfrm>
                  <a:off x="5995" y="2283"/>
                  <a:ext cx="3" cy="3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152" name="Freeform 299"/>
                <p:cNvSpPr>
                  <a:spLocks/>
                </p:cNvSpPr>
                <p:nvPr/>
              </p:nvSpPr>
              <p:spPr bwMode="auto">
                <a:xfrm>
                  <a:off x="5982" y="2248"/>
                  <a:ext cx="5" cy="3"/>
                </a:xfrm>
                <a:custGeom>
                  <a:avLst/>
                  <a:gdLst>
                    <a:gd name="T0" fmla="*/ 1 w 2"/>
                    <a:gd name="T1" fmla="*/ 0 h 1"/>
                    <a:gd name="T2" fmla="*/ 1 w 2"/>
                    <a:gd name="T3" fmla="*/ 1 h 1"/>
                    <a:gd name="T4" fmla="*/ 2 w 2"/>
                    <a:gd name="T5" fmla="*/ 0 h 1"/>
                    <a:gd name="T6" fmla="*/ 1 w 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2" y="1"/>
                        <a:pt x="2" y="0"/>
                      </a:cubicBezTo>
                      <a:cubicBezTo>
                        <a:pt x="2" y="0"/>
                        <a:pt x="1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153" name="Freeform 300"/>
                <p:cNvSpPr>
                  <a:spLocks/>
                </p:cNvSpPr>
                <p:nvPr/>
              </p:nvSpPr>
              <p:spPr bwMode="auto">
                <a:xfrm>
                  <a:off x="5990" y="2270"/>
                  <a:ext cx="0" cy="2"/>
                </a:xfrm>
                <a:custGeom>
                  <a:avLst/>
                  <a:gdLst>
                    <a:gd name="T0" fmla="*/ 1 h 1"/>
                    <a:gd name="T1" fmla="*/ 1 h 1"/>
                    <a:gd name="T2" fmla="*/ 0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154" name="Freeform 301"/>
                <p:cNvSpPr>
                  <a:spLocks/>
                </p:cNvSpPr>
                <p:nvPr/>
              </p:nvSpPr>
              <p:spPr bwMode="auto">
                <a:xfrm>
                  <a:off x="5693" y="2456"/>
                  <a:ext cx="2" cy="3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1 h 1"/>
                    <a:gd name="T4" fmla="*/ 1 w 1"/>
                    <a:gd name="T5" fmla="*/ 1 h 1"/>
                    <a:gd name="T6" fmla="*/ 1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1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155" name="Freeform 302"/>
                <p:cNvSpPr>
                  <a:spLocks/>
                </p:cNvSpPr>
                <p:nvPr/>
              </p:nvSpPr>
              <p:spPr bwMode="auto">
                <a:xfrm>
                  <a:off x="5945" y="2272"/>
                  <a:ext cx="3" cy="6"/>
                </a:xfrm>
                <a:custGeom>
                  <a:avLst/>
                  <a:gdLst>
                    <a:gd name="T0" fmla="*/ 1 w 1"/>
                    <a:gd name="T1" fmla="*/ 1 h 2"/>
                    <a:gd name="T2" fmla="*/ 0 w 1"/>
                    <a:gd name="T3" fmla="*/ 1 h 2"/>
                    <a:gd name="T4" fmla="*/ 1 w 1"/>
                    <a:gd name="T5" fmla="*/ 2 h 2"/>
                    <a:gd name="T6" fmla="*/ 1 w 1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1" y="1"/>
                        <a:pt x="1" y="0"/>
                        <a:pt x="0" y="1"/>
                      </a:cubicBezTo>
                      <a:cubicBezTo>
                        <a:pt x="0" y="1"/>
                        <a:pt x="0" y="1"/>
                        <a:pt x="1" y="2"/>
                      </a:cubicBezTo>
                      <a:cubicBezTo>
                        <a:pt x="1" y="2"/>
                        <a:pt x="1" y="1"/>
                        <a:pt x="1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156" name="Freeform 303"/>
                <p:cNvSpPr>
                  <a:spLocks/>
                </p:cNvSpPr>
                <p:nvPr/>
              </p:nvSpPr>
              <p:spPr bwMode="auto">
                <a:xfrm>
                  <a:off x="5724" y="2456"/>
                  <a:ext cx="14" cy="13"/>
                </a:xfrm>
                <a:custGeom>
                  <a:avLst/>
                  <a:gdLst>
                    <a:gd name="T0" fmla="*/ 4 w 5"/>
                    <a:gd name="T1" fmla="*/ 0 h 5"/>
                    <a:gd name="T2" fmla="*/ 5 w 5"/>
                    <a:gd name="T3" fmla="*/ 0 h 5"/>
                    <a:gd name="T4" fmla="*/ 4 w 5"/>
                    <a:gd name="T5" fmla="*/ 0 h 5"/>
                    <a:gd name="T6" fmla="*/ 3 w 5"/>
                    <a:gd name="T7" fmla="*/ 0 h 5"/>
                    <a:gd name="T8" fmla="*/ 2 w 5"/>
                    <a:gd name="T9" fmla="*/ 1 h 5"/>
                    <a:gd name="T10" fmla="*/ 2 w 5"/>
                    <a:gd name="T11" fmla="*/ 2 h 5"/>
                    <a:gd name="T12" fmla="*/ 1 w 5"/>
                    <a:gd name="T13" fmla="*/ 3 h 5"/>
                    <a:gd name="T14" fmla="*/ 1 w 5"/>
                    <a:gd name="T15" fmla="*/ 4 h 5"/>
                    <a:gd name="T16" fmla="*/ 1 w 5"/>
                    <a:gd name="T17" fmla="*/ 4 h 5"/>
                    <a:gd name="T18" fmla="*/ 2 w 5"/>
                    <a:gd name="T19" fmla="*/ 3 h 5"/>
                    <a:gd name="T20" fmla="*/ 3 w 5"/>
                    <a:gd name="T21" fmla="*/ 2 h 5"/>
                    <a:gd name="T22" fmla="*/ 3 w 5"/>
                    <a:gd name="T23" fmla="*/ 1 h 5"/>
                    <a:gd name="T24" fmla="*/ 4 w 5"/>
                    <a:gd name="T2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" h="5">
                      <a:moveTo>
                        <a:pt x="4" y="0"/>
                      </a:moveTo>
                      <a:cubicBezTo>
                        <a:pt x="4" y="1"/>
                        <a:pt x="5" y="1"/>
                        <a:pt x="5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0"/>
                        <a:pt x="4" y="0"/>
                        <a:pt x="3" y="0"/>
                      </a:cubicBezTo>
                      <a:cubicBezTo>
                        <a:pt x="3" y="1"/>
                        <a:pt x="3" y="1"/>
                        <a:pt x="2" y="1"/>
                      </a:cubicBezTo>
                      <a:cubicBezTo>
                        <a:pt x="2" y="1"/>
                        <a:pt x="2" y="1"/>
                        <a:pt x="2" y="2"/>
                      </a:cubicBezTo>
                      <a:cubicBezTo>
                        <a:pt x="1" y="2"/>
                        <a:pt x="1" y="2"/>
                        <a:pt x="1" y="3"/>
                      </a:cubicBezTo>
                      <a:cubicBezTo>
                        <a:pt x="1" y="3"/>
                        <a:pt x="0" y="4"/>
                        <a:pt x="1" y="4"/>
                      </a:cubicBezTo>
                      <a:cubicBezTo>
                        <a:pt x="1" y="4"/>
                        <a:pt x="1" y="5"/>
                        <a:pt x="1" y="4"/>
                      </a:cubicBezTo>
                      <a:cubicBezTo>
                        <a:pt x="2" y="4"/>
                        <a:pt x="2" y="4"/>
                        <a:pt x="2" y="3"/>
                      </a:cubicBezTo>
                      <a:cubicBezTo>
                        <a:pt x="3" y="3"/>
                        <a:pt x="4" y="2"/>
                        <a:pt x="3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4" y="1"/>
                        <a:pt x="4" y="0"/>
                        <a:pt x="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157" name="Freeform 304"/>
                <p:cNvSpPr>
                  <a:spLocks/>
                </p:cNvSpPr>
                <p:nvPr/>
              </p:nvSpPr>
              <p:spPr bwMode="auto">
                <a:xfrm>
                  <a:off x="5685" y="2403"/>
                  <a:ext cx="37" cy="13"/>
                </a:xfrm>
                <a:custGeom>
                  <a:avLst/>
                  <a:gdLst>
                    <a:gd name="T0" fmla="*/ 11 w 14"/>
                    <a:gd name="T1" fmla="*/ 3 h 5"/>
                    <a:gd name="T2" fmla="*/ 12 w 14"/>
                    <a:gd name="T3" fmla="*/ 3 h 5"/>
                    <a:gd name="T4" fmla="*/ 13 w 14"/>
                    <a:gd name="T5" fmla="*/ 4 h 5"/>
                    <a:gd name="T6" fmla="*/ 14 w 14"/>
                    <a:gd name="T7" fmla="*/ 5 h 5"/>
                    <a:gd name="T8" fmla="*/ 14 w 14"/>
                    <a:gd name="T9" fmla="*/ 4 h 5"/>
                    <a:gd name="T10" fmla="*/ 14 w 14"/>
                    <a:gd name="T11" fmla="*/ 3 h 5"/>
                    <a:gd name="T12" fmla="*/ 13 w 14"/>
                    <a:gd name="T13" fmla="*/ 3 h 5"/>
                    <a:gd name="T14" fmla="*/ 13 w 14"/>
                    <a:gd name="T15" fmla="*/ 2 h 5"/>
                    <a:gd name="T16" fmla="*/ 12 w 14"/>
                    <a:gd name="T17" fmla="*/ 1 h 5"/>
                    <a:gd name="T18" fmla="*/ 11 w 14"/>
                    <a:gd name="T19" fmla="*/ 1 h 5"/>
                    <a:gd name="T20" fmla="*/ 9 w 14"/>
                    <a:gd name="T21" fmla="*/ 1 h 5"/>
                    <a:gd name="T22" fmla="*/ 8 w 14"/>
                    <a:gd name="T23" fmla="*/ 0 h 5"/>
                    <a:gd name="T24" fmla="*/ 6 w 14"/>
                    <a:gd name="T25" fmla="*/ 0 h 5"/>
                    <a:gd name="T26" fmla="*/ 6 w 14"/>
                    <a:gd name="T27" fmla="*/ 1 h 5"/>
                    <a:gd name="T28" fmla="*/ 5 w 14"/>
                    <a:gd name="T29" fmla="*/ 0 h 5"/>
                    <a:gd name="T30" fmla="*/ 4 w 14"/>
                    <a:gd name="T31" fmla="*/ 0 h 5"/>
                    <a:gd name="T32" fmla="*/ 3 w 14"/>
                    <a:gd name="T33" fmla="*/ 1 h 5"/>
                    <a:gd name="T34" fmla="*/ 1 w 14"/>
                    <a:gd name="T35" fmla="*/ 1 h 5"/>
                    <a:gd name="T36" fmla="*/ 1 w 14"/>
                    <a:gd name="T37" fmla="*/ 1 h 5"/>
                    <a:gd name="T38" fmla="*/ 1 w 14"/>
                    <a:gd name="T39" fmla="*/ 2 h 5"/>
                    <a:gd name="T40" fmla="*/ 3 w 14"/>
                    <a:gd name="T41" fmla="*/ 3 h 5"/>
                    <a:gd name="T42" fmla="*/ 4 w 14"/>
                    <a:gd name="T43" fmla="*/ 2 h 5"/>
                    <a:gd name="T44" fmla="*/ 5 w 14"/>
                    <a:gd name="T45" fmla="*/ 3 h 5"/>
                    <a:gd name="T46" fmla="*/ 7 w 14"/>
                    <a:gd name="T47" fmla="*/ 3 h 5"/>
                    <a:gd name="T48" fmla="*/ 8 w 14"/>
                    <a:gd name="T49" fmla="*/ 2 h 5"/>
                    <a:gd name="T50" fmla="*/ 9 w 14"/>
                    <a:gd name="T51" fmla="*/ 2 h 5"/>
                    <a:gd name="T52" fmla="*/ 11 w 14"/>
                    <a:gd name="T53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5">
                      <a:moveTo>
                        <a:pt x="11" y="3"/>
                      </a:moveTo>
                      <a:cubicBezTo>
                        <a:pt x="11" y="3"/>
                        <a:pt x="11" y="3"/>
                        <a:pt x="12" y="3"/>
                      </a:cubicBezTo>
                      <a:cubicBezTo>
                        <a:pt x="12" y="3"/>
                        <a:pt x="12" y="4"/>
                        <a:pt x="13" y="4"/>
                      </a:cubicBezTo>
                      <a:cubicBezTo>
                        <a:pt x="13" y="5"/>
                        <a:pt x="13" y="5"/>
                        <a:pt x="14" y="5"/>
                      </a:cubicBezTo>
                      <a:cubicBezTo>
                        <a:pt x="14" y="5"/>
                        <a:pt x="14" y="5"/>
                        <a:pt x="14" y="4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2" y="3"/>
                        <a:pt x="13" y="2"/>
                        <a:pt x="13" y="2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1" y="1"/>
                        <a:pt x="11" y="1"/>
                      </a:cubicBezTo>
                      <a:cubicBezTo>
                        <a:pt x="10" y="1"/>
                        <a:pt x="10" y="1"/>
                        <a:pt x="9" y="1"/>
                      </a:cubicBezTo>
                      <a:cubicBezTo>
                        <a:pt x="9" y="0"/>
                        <a:pt x="9" y="0"/>
                        <a:pt x="8" y="0"/>
                      </a:cubicBezTo>
                      <a:cubicBezTo>
                        <a:pt x="7" y="0"/>
                        <a:pt x="7" y="0"/>
                        <a:pt x="6" y="0"/>
                      </a:cubicBezTo>
                      <a:cubicBezTo>
                        <a:pt x="6" y="0"/>
                        <a:pt x="6" y="1"/>
                        <a:pt x="6" y="1"/>
                      </a:cubicBezTo>
                      <a:cubicBezTo>
                        <a:pt x="6" y="1"/>
                        <a:pt x="6" y="0"/>
                        <a:pt x="5" y="0"/>
                      </a:cubicBezTo>
                      <a:cubicBezTo>
                        <a:pt x="5" y="0"/>
                        <a:pt x="5" y="0"/>
                        <a:pt x="4" y="0"/>
                      </a:cubicBezTo>
                      <a:cubicBezTo>
                        <a:pt x="4" y="0"/>
                        <a:pt x="4" y="0"/>
                        <a:pt x="3" y="1"/>
                      </a:cubicBezTo>
                      <a:cubicBezTo>
                        <a:pt x="2" y="1"/>
                        <a:pt x="2" y="1"/>
                        <a:pt x="1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3"/>
                        <a:pt x="2" y="3"/>
                        <a:pt x="3" y="3"/>
                      </a:cubicBezTo>
                      <a:cubicBezTo>
                        <a:pt x="3" y="3"/>
                        <a:pt x="3" y="3"/>
                        <a:pt x="4" y="2"/>
                      </a:cubicBezTo>
                      <a:cubicBezTo>
                        <a:pt x="5" y="2"/>
                        <a:pt x="5" y="3"/>
                        <a:pt x="5" y="3"/>
                      </a:cubicBezTo>
                      <a:cubicBezTo>
                        <a:pt x="5" y="3"/>
                        <a:pt x="6" y="3"/>
                        <a:pt x="7" y="3"/>
                      </a:cubicBezTo>
                      <a:cubicBezTo>
                        <a:pt x="7" y="3"/>
                        <a:pt x="8" y="3"/>
                        <a:pt x="8" y="2"/>
                      </a:cubicBezTo>
                      <a:cubicBezTo>
                        <a:pt x="8" y="2"/>
                        <a:pt x="9" y="2"/>
                        <a:pt x="9" y="2"/>
                      </a:cubicBezTo>
                      <a:cubicBezTo>
                        <a:pt x="10" y="2"/>
                        <a:pt x="10" y="3"/>
                        <a:pt x="11" y="3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158" name="Freeform 305"/>
                <p:cNvSpPr>
                  <a:spLocks noEditPoints="1"/>
                </p:cNvSpPr>
                <p:nvPr/>
              </p:nvSpPr>
              <p:spPr bwMode="auto">
                <a:xfrm>
                  <a:off x="5403" y="2318"/>
                  <a:ext cx="167" cy="109"/>
                </a:xfrm>
                <a:custGeom>
                  <a:avLst/>
                  <a:gdLst>
                    <a:gd name="T0" fmla="*/ 56 w 63"/>
                    <a:gd name="T1" fmla="*/ 25 h 41"/>
                    <a:gd name="T2" fmla="*/ 56 w 63"/>
                    <a:gd name="T3" fmla="*/ 23 h 41"/>
                    <a:gd name="T4" fmla="*/ 57 w 63"/>
                    <a:gd name="T5" fmla="*/ 17 h 41"/>
                    <a:gd name="T6" fmla="*/ 59 w 63"/>
                    <a:gd name="T7" fmla="*/ 16 h 41"/>
                    <a:gd name="T8" fmla="*/ 62 w 63"/>
                    <a:gd name="T9" fmla="*/ 15 h 41"/>
                    <a:gd name="T10" fmla="*/ 58 w 63"/>
                    <a:gd name="T11" fmla="*/ 11 h 41"/>
                    <a:gd name="T12" fmla="*/ 56 w 63"/>
                    <a:gd name="T13" fmla="*/ 7 h 41"/>
                    <a:gd name="T14" fmla="*/ 55 w 63"/>
                    <a:gd name="T15" fmla="*/ 4 h 41"/>
                    <a:gd name="T16" fmla="*/ 56 w 63"/>
                    <a:gd name="T17" fmla="*/ 3 h 41"/>
                    <a:gd name="T18" fmla="*/ 56 w 63"/>
                    <a:gd name="T19" fmla="*/ 1 h 41"/>
                    <a:gd name="T20" fmla="*/ 50 w 63"/>
                    <a:gd name="T21" fmla="*/ 1 h 41"/>
                    <a:gd name="T22" fmla="*/ 47 w 63"/>
                    <a:gd name="T23" fmla="*/ 3 h 41"/>
                    <a:gd name="T24" fmla="*/ 47 w 63"/>
                    <a:gd name="T25" fmla="*/ 7 h 41"/>
                    <a:gd name="T26" fmla="*/ 45 w 63"/>
                    <a:gd name="T27" fmla="*/ 9 h 41"/>
                    <a:gd name="T28" fmla="*/ 44 w 63"/>
                    <a:gd name="T29" fmla="*/ 12 h 41"/>
                    <a:gd name="T30" fmla="*/ 42 w 63"/>
                    <a:gd name="T31" fmla="*/ 15 h 41"/>
                    <a:gd name="T32" fmla="*/ 39 w 63"/>
                    <a:gd name="T33" fmla="*/ 16 h 41"/>
                    <a:gd name="T34" fmla="*/ 34 w 63"/>
                    <a:gd name="T35" fmla="*/ 15 h 41"/>
                    <a:gd name="T36" fmla="*/ 31 w 63"/>
                    <a:gd name="T37" fmla="*/ 17 h 41"/>
                    <a:gd name="T38" fmla="*/ 26 w 63"/>
                    <a:gd name="T39" fmla="*/ 17 h 41"/>
                    <a:gd name="T40" fmla="*/ 19 w 63"/>
                    <a:gd name="T41" fmla="*/ 14 h 41"/>
                    <a:gd name="T42" fmla="*/ 18 w 63"/>
                    <a:gd name="T43" fmla="*/ 14 h 41"/>
                    <a:gd name="T44" fmla="*/ 18 w 63"/>
                    <a:gd name="T45" fmla="*/ 16 h 41"/>
                    <a:gd name="T46" fmla="*/ 17 w 63"/>
                    <a:gd name="T47" fmla="*/ 18 h 41"/>
                    <a:gd name="T48" fmla="*/ 17 w 63"/>
                    <a:gd name="T49" fmla="*/ 21 h 41"/>
                    <a:gd name="T50" fmla="*/ 18 w 63"/>
                    <a:gd name="T51" fmla="*/ 23 h 41"/>
                    <a:gd name="T52" fmla="*/ 18 w 63"/>
                    <a:gd name="T53" fmla="*/ 26 h 41"/>
                    <a:gd name="T54" fmla="*/ 21 w 63"/>
                    <a:gd name="T55" fmla="*/ 27 h 41"/>
                    <a:gd name="T56" fmla="*/ 22 w 63"/>
                    <a:gd name="T57" fmla="*/ 31 h 41"/>
                    <a:gd name="T58" fmla="*/ 23 w 63"/>
                    <a:gd name="T59" fmla="*/ 34 h 41"/>
                    <a:gd name="T60" fmla="*/ 26 w 63"/>
                    <a:gd name="T61" fmla="*/ 35 h 41"/>
                    <a:gd name="T62" fmla="*/ 29 w 63"/>
                    <a:gd name="T63" fmla="*/ 36 h 41"/>
                    <a:gd name="T64" fmla="*/ 31 w 63"/>
                    <a:gd name="T65" fmla="*/ 37 h 41"/>
                    <a:gd name="T66" fmla="*/ 35 w 63"/>
                    <a:gd name="T67" fmla="*/ 37 h 41"/>
                    <a:gd name="T68" fmla="*/ 38 w 63"/>
                    <a:gd name="T69" fmla="*/ 36 h 41"/>
                    <a:gd name="T70" fmla="*/ 41 w 63"/>
                    <a:gd name="T71" fmla="*/ 37 h 41"/>
                    <a:gd name="T72" fmla="*/ 44 w 63"/>
                    <a:gd name="T73" fmla="*/ 40 h 41"/>
                    <a:gd name="T74" fmla="*/ 49 w 63"/>
                    <a:gd name="T75" fmla="*/ 38 h 41"/>
                    <a:gd name="T76" fmla="*/ 51 w 63"/>
                    <a:gd name="T77" fmla="*/ 35 h 41"/>
                    <a:gd name="T78" fmla="*/ 52 w 63"/>
                    <a:gd name="T79" fmla="*/ 34 h 41"/>
                    <a:gd name="T80" fmla="*/ 52 w 63"/>
                    <a:gd name="T81" fmla="*/ 31 h 41"/>
                    <a:gd name="T82" fmla="*/ 52 w 63"/>
                    <a:gd name="T83" fmla="*/ 30 h 41"/>
                    <a:gd name="T84" fmla="*/ 53 w 63"/>
                    <a:gd name="T85" fmla="*/ 28 h 41"/>
                    <a:gd name="T86" fmla="*/ 1 w 63"/>
                    <a:gd name="T87" fmla="*/ 9 h 41"/>
                    <a:gd name="T88" fmla="*/ 16 w 63"/>
                    <a:gd name="T89" fmla="*/ 9 h 41"/>
                    <a:gd name="T90" fmla="*/ 11 w 63"/>
                    <a:gd name="T91" fmla="*/ 0 h 41"/>
                    <a:gd name="T92" fmla="*/ 13 w 63"/>
                    <a:gd name="T93" fmla="*/ 3 h 41"/>
                    <a:gd name="T94" fmla="*/ 13 w 63"/>
                    <a:gd name="T95" fmla="*/ 5 h 41"/>
                    <a:gd name="T96" fmla="*/ 52 w 63"/>
                    <a:gd name="T97" fmla="*/ 38 h 41"/>
                    <a:gd name="T98" fmla="*/ 51 w 63"/>
                    <a:gd name="T99" fmla="*/ 4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63" h="41">
                      <a:moveTo>
                        <a:pt x="54" y="26"/>
                      </a:moveTo>
                      <a:cubicBezTo>
                        <a:pt x="54" y="26"/>
                        <a:pt x="54" y="27"/>
                        <a:pt x="54" y="26"/>
                      </a:cubicBezTo>
                      <a:cubicBezTo>
                        <a:pt x="55" y="26"/>
                        <a:pt x="55" y="26"/>
                        <a:pt x="55" y="26"/>
                      </a:cubicBezTo>
                      <a:cubicBezTo>
                        <a:pt x="55" y="26"/>
                        <a:pt x="56" y="26"/>
                        <a:pt x="56" y="25"/>
                      </a:cubicBezTo>
                      <a:cubicBezTo>
                        <a:pt x="56" y="25"/>
                        <a:pt x="56" y="25"/>
                        <a:pt x="56" y="25"/>
                      </a:cubicBezTo>
                      <a:cubicBezTo>
                        <a:pt x="56" y="25"/>
                        <a:pt x="57" y="24"/>
                        <a:pt x="57" y="24"/>
                      </a:cubicBezTo>
                      <a:cubicBezTo>
                        <a:pt x="57" y="24"/>
                        <a:pt x="57" y="23"/>
                        <a:pt x="57" y="23"/>
                      </a:cubicBezTo>
                      <a:cubicBezTo>
                        <a:pt x="57" y="23"/>
                        <a:pt x="57" y="23"/>
                        <a:pt x="56" y="23"/>
                      </a:cubicBezTo>
                      <a:cubicBezTo>
                        <a:pt x="56" y="23"/>
                        <a:pt x="56" y="23"/>
                        <a:pt x="56" y="22"/>
                      </a:cubicBezTo>
                      <a:cubicBezTo>
                        <a:pt x="57" y="21"/>
                        <a:pt x="56" y="21"/>
                        <a:pt x="56" y="20"/>
                      </a:cubicBezTo>
                      <a:cubicBezTo>
                        <a:pt x="56" y="19"/>
                        <a:pt x="57" y="19"/>
                        <a:pt x="57" y="19"/>
                      </a:cubicBezTo>
                      <a:cubicBezTo>
                        <a:pt x="58" y="18"/>
                        <a:pt x="57" y="18"/>
                        <a:pt x="57" y="17"/>
                      </a:cubicBezTo>
                      <a:cubicBezTo>
                        <a:pt x="58" y="17"/>
                        <a:pt x="58" y="17"/>
                        <a:pt x="58" y="17"/>
                      </a:cubicBezTo>
                      <a:cubicBezTo>
                        <a:pt x="59" y="17"/>
                        <a:pt x="59" y="16"/>
                        <a:pt x="58" y="16"/>
                      </a:cubicBezTo>
                      <a:cubicBezTo>
                        <a:pt x="58" y="15"/>
                        <a:pt x="58" y="16"/>
                        <a:pt x="58" y="15"/>
                      </a:cubicBezTo>
                      <a:cubicBezTo>
                        <a:pt x="58" y="15"/>
                        <a:pt x="59" y="16"/>
                        <a:pt x="59" y="16"/>
                      </a:cubicBezTo>
                      <a:cubicBezTo>
                        <a:pt x="59" y="17"/>
                        <a:pt x="60" y="16"/>
                        <a:pt x="60" y="17"/>
                      </a:cubicBezTo>
                      <a:cubicBezTo>
                        <a:pt x="61" y="17"/>
                        <a:pt x="62" y="17"/>
                        <a:pt x="62" y="17"/>
                      </a:cubicBezTo>
                      <a:cubicBezTo>
                        <a:pt x="63" y="17"/>
                        <a:pt x="63" y="17"/>
                        <a:pt x="63" y="16"/>
                      </a:cubicBezTo>
                      <a:cubicBezTo>
                        <a:pt x="63" y="15"/>
                        <a:pt x="63" y="16"/>
                        <a:pt x="62" y="15"/>
                      </a:cubicBezTo>
                      <a:cubicBezTo>
                        <a:pt x="62" y="14"/>
                        <a:pt x="62" y="15"/>
                        <a:pt x="61" y="14"/>
                      </a:cubicBezTo>
                      <a:cubicBezTo>
                        <a:pt x="60" y="14"/>
                        <a:pt x="60" y="14"/>
                        <a:pt x="60" y="13"/>
                      </a:cubicBezTo>
                      <a:cubicBezTo>
                        <a:pt x="60" y="12"/>
                        <a:pt x="59" y="12"/>
                        <a:pt x="58" y="12"/>
                      </a:cubicBezTo>
                      <a:cubicBezTo>
                        <a:pt x="57" y="12"/>
                        <a:pt x="58" y="11"/>
                        <a:pt x="58" y="11"/>
                      </a:cubicBezTo>
                      <a:cubicBezTo>
                        <a:pt x="58" y="11"/>
                        <a:pt x="58" y="11"/>
                        <a:pt x="58" y="10"/>
                      </a:cubicBezTo>
                      <a:cubicBezTo>
                        <a:pt x="59" y="10"/>
                        <a:pt x="59" y="10"/>
                        <a:pt x="58" y="9"/>
                      </a:cubicBezTo>
                      <a:cubicBezTo>
                        <a:pt x="58" y="8"/>
                        <a:pt x="58" y="8"/>
                        <a:pt x="57" y="8"/>
                      </a:cubicBezTo>
                      <a:cubicBezTo>
                        <a:pt x="56" y="7"/>
                        <a:pt x="57" y="8"/>
                        <a:pt x="56" y="7"/>
                      </a:cubicBezTo>
                      <a:cubicBezTo>
                        <a:pt x="56" y="7"/>
                        <a:pt x="57" y="7"/>
                        <a:pt x="57" y="6"/>
                      </a:cubicBezTo>
                      <a:cubicBezTo>
                        <a:pt x="56" y="6"/>
                        <a:pt x="56" y="6"/>
                        <a:pt x="56" y="6"/>
                      </a:cubicBezTo>
                      <a:cubicBezTo>
                        <a:pt x="55" y="6"/>
                        <a:pt x="55" y="6"/>
                        <a:pt x="55" y="5"/>
                      </a:cubicBezTo>
                      <a:cubicBezTo>
                        <a:pt x="55" y="5"/>
                        <a:pt x="55" y="5"/>
                        <a:pt x="55" y="4"/>
                      </a:cubicBezTo>
                      <a:cubicBezTo>
                        <a:pt x="54" y="4"/>
                        <a:pt x="54" y="4"/>
                        <a:pt x="54" y="4"/>
                      </a:cubicBezTo>
                      <a:cubicBezTo>
                        <a:pt x="54" y="4"/>
                        <a:pt x="54" y="4"/>
                        <a:pt x="55" y="4"/>
                      </a:cubicBezTo>
                      <a:cubicBezTo>
                        <a:pt x="55" y="4"/>
                        <a:pt x="56" y="4"/>
                        <a:pt x="56" y="4"/>
                      </a:cubicBezTo>
                      <a:cubicBezTo>
                        <a:pt x="56" y="4"/>
                        <a:pt x="56" y="3"/>
                        <a:pt x="56" y="3"/>
                      </a:cubicBezTo>
                      <a:cubicBezTo>
                        <a:pt x="56" y="3"/>
                        <a:pt x="57" y="3"/>
                        <a:pt x="57" y="3"/>
                      </a:cubicBezTo>
                      <a:cubicBezTo>
                        <a:pt x="57" y="3"/>
                        <a:pt x="57" y="3"/>
                        <a:pt x="57" y="3"/>
                      </a:cubicBezTo>
                      <a:cubicBezTo>
                        <a:pt x="57" y="3"/>
                        <a:pt x="56" y="2"/>
                        <a:pt x="56" y="2"/>
                      </a:cubicBezTo>
                      <a:cubicBezTo>
                        <a:pt x="56" y="2"/>
                        <a:pt x="56" y="1"/>
                        <a:pt x="56" y="1"/>
                      </a:cubicBezTo>
                      <a:cubicBezTo>
                        <a:pt x="55" y="1"/>
                        <a:pt x="55" y="1"/>
                        <a:pt x="54" y="1"/>
                      </a:cubicBezTo>
                      <a:cubicBezTo>
                        <a:pt x="54" y="1"/>
                        <a:pt x="54" y="1"/>
                        <a:pt x="53" y="1"/>
                      </a:cubicBezTo>
                      <a:cubicBezTo>
                        <a:pt x="53" y="1"/>
                        <a:pt x="52" y="1"/>
                        <a:pt x="52" y="1"/>
                      </a:cubicBezTo>
                      <a:cubicBezTo>
                        <a:pt x="51" y="1"/>
                        <a:pt x="50" y="1"/>
                        <a:pt x="50" y="1"/>
                      </a:cubicBezTo>
                      <a:cubicBezTo>
                        <a:pt x="49" y="1"/>
                        <a:pt x="49" y="1"/>
                        <a:pt x="48" y="1"/>
                      </a:cubicBezTo>
                      <a:cubicBezTo>
                        <a:pt x="48" y="1"/>
                        <a:pt x="47" y="2"/>
                        <a:pt x="47" y="2"/>
                      </a:cubicBezTo>
                      <a:cubicBezTo>
                        <a:pt x="47" y="2"/>
                        <a:pt x="47" y="2"/>
                        <a:pt x="47" y="2"/>
                      </a:cubicBezTo>
                      <a:cubicBezTo>
                        <a:pt x="47" y="2"/>
                        <a:pt x="47" y="3"/>
                        <a:pt x="47" y="3"/>
                      </a:cubicBezTo>
                      <a:cubicBezTo>
                        <a:pt x="47" y="3"/>
                        <a:pt x="47" y="3"/>
                        <a:pt x="47" y="3"/>
                      </a:cubicBezTo>
                      <a:cubicBezTo>
                        <a:pt x="47" y="4"/>
                        <a:pt x="47" y="4"/>
                        <a:pt x="47" y="5"/>
                      </a:cubicBezTo>
                      <a:cubicBezTo>
                        <a:pt x="47" y="5"/>
                        <a:pt x="47" y="6"/>
                        <a:pt x="47" y="6"/>
                      </a:cubicBezTo>
                      <a:cubicBezTo>
                        <a:pt x="47" y="6"/>
                        <a:pt x="47" y="7"/>
                        <a:pt x="47" y="7"/>
                      </a:cubicBezTo>
                      <a:cubicBezTo>
                        <a:pt x="46" y="7"/>
                        <a:pt x="46" y="7"/>
                        <a:pt x="46" y="8"/>
                      </a:cubicBezTo>
                      <a:cubicBezTo>
                        <a:pt x="46" y="8"/>
                        <a:pt x="45" y="8"/>
                        <a:pt x="45" y="8"/>
                      </a:cubicBezTo>
                      <a:cubicBezTo>
                        <a:pt x="45" y="8"/>
                        <a:pt x="45" y="9"/>
                        <a:pt x="45" y="9"/>
                      </a:cubicBezTo>
                      <a:cubicBezTo>
                        <a:pt x="45" y="9"/>
                        <a:pt x="45" y="9"/>
                        <a:pt x="45" y="9"/>
                      </a:cubicBezTo>
                      <a:cubicBezTo>
                        <a:pt x="45" y="10"/>
                        <a:pt x="45" y="10"/>
                        <a:pt x="45" y="10"/>
                      </a:cubicBezTo>
                      <a:cubicBezTo>
                        <a:pt x="44" y="10"/>
                        <a:pt x="44" y="11"/>
                        <a:pt x="44" y="11"/>
                      </a:cubicBezTo>
                      <a:cubicBezTo>
                        <a:pt x="44" y="11"/>
                        <a:pt x="44" y="11"/>
                        <a:pt x="44" y="12"/>
                      </a:cubicBezTo>
                      <a:cubicBezTo>
                        <a:pt x="44" y="12"/>
                        <a:pt x="44" y="12"/>
                        <a:pt x="44" y="12"/>
                      </a:cubicBezTo>
                      <a:cubicBezTo>
                        <a:pt x="44" y="13"/>
                        <a:pt x="44" y="13"/>
                        <a:pt x="44" y="13"/>
                      </a:cubicBezTo>
                      <a:cubicBezTo>
                        <a:pt x="44" y="13"/>
                        <a:pt x="44" y="13"/>
                        <a:pt x="43" y="13"/>
                      </a:cubicBezTo>
                      <a:cubicBezTo>
                        <a:pt x="43" y="14"/>
                        <a:pt x="43" y="14"/>
                        <a:pt x="43" y="14"/>
                      </a:cubicBezTo>
                      <a:cubicBezTo>
                        <a:pt x="43" y="14"/>
                        <a:pt x="43" y="15"/>
                        <a:pt x="42" y="15"/>
                      </a:cubicBezTo>
                      <a:cubicBezTo>
                        <a:pt x="42" y="15"/>
                        <a:pt x="42" y="15"/>
                        <a:pt x="41" y="15"/>
                      </a:cubicBezTo>
                      <a:cubicBezTo>
                        <a:pt x="41" y="15"/>
                        <a:pt x="41" y="15"/>
                        <a:pt x="40" y="15"/>
                      </a:cubicBezTo>
                      <a:cubicBezTo>
                        <a:pt x="40" y="15"/>
                        <a:pt x="39" y="15"/>
                        <a:pt x="39" y="15"/>
                      </a:cubicBezTo>
                      <a:cubicBezTo>
                        <a:pt x="39" y="16"/>
                        <a:pt x="39" y="16"/>
                        <a:pt x="39" y="16"/>
                      </a:cubicBezTo>
                      <a:cubicBezTo>
                        <a:pt x="39" y="16"/>
                        <a:pt x="38" y="16"/>
                        <a:pt x="38" y="16"/>
                      </a:cubicBezTo>
                      <a:cubicBezTo>
                        <a:pt x="38" y="16"/>
                        <a:pt x="37" y="16"/>
                        <a:pt x="37" y="16"/>
                      </a:cubicBezTo>
                      <a:cubicBezTo>
                        <a:pt x="37" y="16"/>
                        <a:pt x="36" y="16"/>
                        <a:pt x="36" y="15"/>
                      </a:cubicBezTo>
                      <a:cubicBezTo>
                        <a:pt x="36" y="15"/>
                        <a:pt x="35" y="15"/>
                        <a:pt x="34" y="15"/>
                      </a:cubicBezTo>
                      <a:cubicBezTo>
                        <a:pt x="34" y="15"/>
                        <a:pt x="34" y="15"/>
                        <a:pt x="33" y="15"/>
                      </a:cubicBezTo>
                      <a:cubicBezTo>
                        <a:pt x="32" y="15"/>
                        <a:pt x="32" y="15"/>
                        <a:pt x="32" y="15"/>
                      </a:cubicBezTo>
                      <a:cubicBezTo>
                        <a:pt x="31" y="15"/>
                        <a:pt x="31" y="16"/>
                        <a:pt x="31" y="16"/>
                      </a:cubicBezTo>
                      <a:cubicBezTo>
                        <a:pt x="31" y="16"/>
                        <a:pt x="31" y="17"/>
                        <a:pt x="31" y="17"/>
                      </a:cubicBezTo>
                      <a:cubicBezTo>
                        <a:pt x="31" y="17"/>
                        <a:pt x="30" y="17"/>
                        <a:pt x="30" y="17"/>
                      </a:cubicBezTo>
                      <a:cubicBezTo>
                        <a:pt x="30" y="17"/>
                        <a:pt x="29" y="17"/>
                        <a:pt x="28" y="17"/>
                      </a:cubicBezTo>
                      <a:cubicBezTo>
                        <a:pt x="28" y="17"/>
                        <a:pt x="28" y="17"/>
                        <a:pt x="27" y="17"/>
                      </a:cubicBezTo>
                      <a:cubicBezTo>
                        <a:pt x="27" y="17"/>
                        <a:pt x="27" y="17"/>
                        <a:pt x="26" y="17"/>
                      </a:cubicBezTo>
                      <a:cubicBezTo>
                        <a:pt x="26" y="17"/>
                        <a:pt x="26" y="17"/>
                        <a:pt x="26" y="18"/>
                      </a:cubicBezTo>
                      <a:cubicBezTo>
                        <a:pt x="25" y="18"/>
                        <a:pt x="24" y="18"/>
                        <a:pt x="23" y="18"/>
                      </a:cubicBezTo>
                      <a:cubicBezTo>
                        <a:pt x="23" y="18"/>
                        <a:pt x="22" y="17"/>
                        <a:pt x="21" y="16"/>
                      </a:cubicBezTo>
                      <a:cubicBezTo>
                        <a:pt x="20" y="15"/>
                        <a:pt x="19" y="14"/>
                        <a:pt x="19" y="14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8" y="14"/>
                        <a:pt x="18" y="14"/>
                        <a:pt x="18" y="14"/>
                      </a:cubicBezTo>
                      <a:cubicBezTo>
                        <a:pt x="18" y="14"/>
                        <a:pt x="17" y="15"/>
                        <a:pt x="17" y="15"/>
                      </a:cubicBezTo>
                      <a:cubicBezTo>
                        <a:pt x="17" y="15"/>
                        <a:pt x="17" y="15"/>
                        <a:pt x="17" y="15"/>
                      </a:cubicBezTo>
                      <a:cubicBezTo>
                        <a:pt x="17" y="15"/>
                        <a:pt x="18" y="15"/>
                        <a:pt x="18" y="16"/>
                      </a:cubicBezTo>
                      <a:cubicBezTo>
                        <a:pt x="18" y="16"/>
                        <a:pt x="18" y="16"/>
                        <a:pt x="18" y="16"/>
                      </a:cubicBezTo>
                      <a:cubicBezTo>
                        <a:pt x="18" y="16"/>
                        <a:pt x="17" y="16"/>
                        <a:pt x="17" y="16"/>
                      </a:cubicBezTo>
                      <a:cubicBezTo>
                        <a:pt x="17" y="17"/>
                        <a:pt x="17" y="17"/>
                        <a:pt x="17" y="17"/>
                      </a:cubicBezTo>
                      <a:cubicBezTo>
                        <a:pt x="16" y="17"/>
                        <a:pt x="16" y="17"/>
                        <a:pt x="16" y="17"/>
                      </a:cubicBezTo>
                      <a:cubicBezTo>
                        <a:pt x="16" y="17"/>
                        <a:pt x="17" y="17"/>
                        <a:pt x="17" y="18"/>
                      </a:cubicBezTo>
                      <a:cubicBezTo>
                        <a:pt x="17" y="18"/>
                        <a:pt x="16" y="18"/>
                        <a:pt x="16" y="18"/>
                      </a:cubicBezTo>
                      <a:cubicBezTo>
                        <a:pt x="16" y="19"/>
                        <a:pt x="16" y="19"/>
                        <a:pt x="16" y="19"/>
                      </a:cubicBezTo>
                      <a:cubicBezTo>
                        <a:pt x="16" y="19"/>
                        <a:pt x="16" y="19"/>
                        <a:pt x="17" y="20"/>
                      </a:cubicBezTo>
                      <a:cubicBezTo>
                        <a:pt x="17" y="20"/>
                        <a:pt x="17" y="20"/>
                        <a:pt x="17" y="21"/>
                      </a:cubicBezTo>
                      <a:cubicBezTo>
                        <a:pt x="17" y="21"/>
                        <a:pt x="17" y="21"/>
                        <a:pt x="17" y="21"/>
                      </a:cubicBezTo>
                      <a:cubicBezTo>
                        <a:pt x="17" y="21"/>
                        <a:pt x="18" y="22"/>
                        <a:pt x="18" y="22"/>
                      </a:cubicBezTo>
                      <a:cubicBezTo>
                        <a:pt x="18" y="22"/>
                        <a:pt x="18" y="22"/>
                        <a:pt x="18" y="23"/>
                      </a:cubicBezTo>
                      <a:cubicBezTo>
                        <a:pt x="18" y="23"/>
                        <a:pt x="18" y="23"/>
                        <a:pt x="18" y="23"/>
                      </a:cubicBezTo>
                      <a:cubicBezTo>
                        <a:pt x="17" y="24"/>
                        <a:pt x="17" y="24"/>
                        <a:pt x="17" y="24"/>
                      </a:cubicBezTo>
                      <a:cubicBezTo>
                        <a:pt x="17" y="24"/>
                        <a:pt x="17" y="24"/>
                        <a:pt x="17" y="24"/>
                      </a:cubicBezTo>
                      <a:cubicBezTo>
                        <a:pt x="17" y="25"/>
                        <a:pt x="18" y="25"/>
                        <a:pt x="18" y="25"/>
                      </a:cubicBezTo>
                      <a:cubicBezTo>
                        <a:pt x="18" y="25"/>
                        <a:pt x="18" y="25"/>
                        <a:pt x="18" y="26"/>
                      </a:cubicBezTo>
                      <a:cubicBezTo>
                        <a:pt x="18" y="26"/>
                        <a:pt x="19" y="26"/>
                        <a:pt x="19" y="26"/>
                      </a:cubicBezTo>
                      <a:cubicBezTo>
                        <a:pt x="19" y="26"/>
                        <a:pt x="19" y="26"/>
                        <a:pt x="20" y="26"/>
                      </a:cubicBezTo>
                      <a:cubicBezTo>
                        <a:pt x="20" y="26"/>
                        <a:pt x="20" y="26"/>
                        <a:pt x="20" y="26"/>
                      </a:cubicBezTo>
                      <a:cubicBezTo>
                        <a:pt x="21" y="26"/>
                        <a:pt x="21" y="26"/>
                        <a:pt x="21" y="27"/>
                      </a:cubicBezTo>
                      <a:cubicBezTo>
                        <a:pt x="21" y="27"/>
                        <a:pt x="21" y="27"/>
                        <a:pt x="21" y="27"/>
                      </a:cubicBezTo>
                      <a:cubicBezTo>
                        <a:pt x="22" y="28"/>
                        <a:pt x="22" y="28"/>
                        <a:pt x="22" y="28"/>
                      </a:cubicBezTo>
                      <a:cubicBezTo>
                        <a:pt x="22" y="29"/>
                        <a:pt x="22" y="29"/>
                        <a:pt x="22" y="30"/>
                      </a:cubicBezTo>
                      <a:cubicBezTo>
                        <a:pt x="21" y="30"/>
                        <a:pt x="22" y="30"/>
                        <a:pt x="22" y="31"/>
                      </a:cubicBezTo>
                      <a:cubicBezTo>
                        <a:pt x="22" y="31"/>
                        <a:pt x="22" y="31"/>
                        <a:pt x="22" y="31"/>
                      </a:cubicBezTo>
                      <a:cubicBezTo>
                        <a:pt x="23" y="32"/>
                        <a:pt x="23" y="32"/>
                        <a:pt x="23" y="33"/>
                      </a:cubicBezTo>
                      <a:cubicBezTo>
                        <a:pt x="23" y="33"/>
                        <a:pt x="23" y="33"/>
                        <a:pt x="23" y="34"/>
                      </a:cubicBezTo>
                      <a:cubicBezTo>
                        <a:pt x="23" y="34"/>
                        <a:pt x="23" y="34"/>
                        <a:pt x="23" y="34"/>
                      </a:cubicBezTo>
                      <a:cubicBezTo>
                        <a:pt x="23" y="35"/>
                        <a:pt x="23" y="35"/>
                        <a:pt x="23" y="36"/>
                      </a:cubicBezTo>
                      <a:cubicBezTo>
                        <a:pt x="23" y="36"/>
                        <a:pt x="23" y="36"/>
                        <a:pt x="24" y="36"/>
                      </a:cubicBezTo>
                      <a:cubicBezTo>
                        <a:pt x="24" y="36"/>
                        <a:pt x="25" y="36"/>
                        <a:pt x="25" y="36"/>
                      </a:cubicBezTo>
                      <a:cubicBezTo>
                        <a:pt x="25" y="36"/>
                        <a:pt x="26" y="35"/>
                        <a:pt x="26" y="35"/>
                      </a:cubicBezTo>
                      <a:cubicBezTo>
                        <a:pt x="26" y="35"/>
                        <a:pt x="26" y="36"/>
                        <a:pt x="26" y="36"/>
                      </a:cubicBezTo>
                      <a:cubicBezTo>
                        <a:pt x="26" y="36"/>
                        <a:pt x="26" y="36"/>
                        <a:pt x="27" y="36"/>
                      </a:cubicBezTo>
                      <a:cubicBezTo>
                        <a:pt x="27" y="36"/>
                        <a:pt x="27" y="36"/>
                        <a:pt x="28" y="36"/>
                      </a:cubicBezTo>
                      <a:cubicBezTo>
                        <a:pt x="28" y="35"/>
                        <a:pt x="28" y="36"/>
                        <a:pt x="29" y="36"/>
                      </a:cubicBezTo>
                      <a:cubicBezTo>
                        <a:pt x="29" y="36"/>
                        <a:pt x="29" y="36"/>
                        <a:pt x="30" y="35"/>
                      </a:cubicBezTo>
                      <a:cubicBezTo>
                        <a:pt x="30" y="35"/>
                        <a:pt x="30" y="35"/>
                        <a:pt x="30" y="35"/>
                      </a:cubicBezTo>
                      <a:cubicBezTo>
                        <a:pt x="31" y="35"/>
                        <a:pt x="30" y="36"/>
                        <a:pt x="31" y="36"/>
                      </a:cubicBezTo>
                      <a:cubicBezTo>
                        <a:pt x="31" y="36"/>
                        <a:pt x="30" y="37"/>
                        <a:pt x="31" y="37"/>
                      </a:cubicBezTo>
                      <a:cubicBezTo>
                        <a:pt x="31" y="38"/>
                        <a:pt x="31" y="38"/>
                        <a:pt x="31" y="38"/>
                      </a:cubicBezTo>
                      <a:cubicBezTo>
                        <a:pt x="32" y="38"/>
                        <a:pt x="32" y="38"/>
                        <a:pt x="32" y="37"/>
                      </a:cubicBezTo>
                      <a:cubicBezTo>
                        <a:pt x="33" y="37"/>
                        <a:pt x="33" y="37"/>
                        <a:pt x="33" y="37"/>
                      </a:cubicBezTo>
                      <a:cubicBezTo>
                        <a:pt x="34" y="37"/>
                        <a:pt x="34" y="37"/>
                        <a:pt x="35" y="37"/>
                      </a:cubicBezTo>
                      <a:cubicBezTo>
                        <a:pt x="36" y="37"/>
                        <a:pt x="35" y="37"/>
                        <a:pt x="36" y="36"/>
                      </a:cubicBezTo>
                      <a:cubicBezTo>
                        <a:pt x="36" y="36"/>
                        <a:pt x="36" y="35"/>
                        <a:pt x="36" y="35"/>
                      </a:cubicBezTo>
                      <a:cubicBezTo>
                        <a:pt x="37" y="35"/>
                        <a:pt x="37" y="36"/>
                        <a:pt x="37" y="36"/>
                      </a:cubicBezTo>
                      <a:cubicBezTo>
                        <a:pt x="37" y="36"/>
                        <a:pt x="38" y="36"/>
                        <a:pt x="38" y="36"/>
                      </a:cubicBezTo>
                      <a:cubicBezTo>
                        <a:pt x="39" y="36"/>
                        <a:pt x="39" y="36"/>
                        <a:pt x="39" y="37"/>
                      </a:cubicBezTo>
                      <a:cubicBezTo>
                        <a:pt x="39" y="37"/>
                        <a:pt x="40" y="37"/>
                        <a:pt x="40" y="37"/>
                      </a:cubicBezTo>
                      <a:cubicBezTo>
                        <a:pt x="40" y="37"/>
                        <a:pt x="40" y="37"/>
                        <a:pt x="41" y="37"/>
                      </a:cubicBezTo>
                      <a:cubicBezTo>
                        <a:pt x="41" y="36"/>
                        <a:pt x="41" y="36"/>
                        <a:pt x="41" y="37"/>
                      </a:cubicBezTo>
                      <a:cubicBezTo>
                        <a:pt x="42" y="37"/>
                        <a:pt x="42" y="37"/>
                        <a:pt x="42" y="37"/>
                      </a:cubicBezTo>
                      <a:cubicBezTo>
                        <a:pt x="42" y="37"/>
                        <a:pt x="43" y="37"/>
                        <a:pt x="43" y="37"/>
                      </a:cubicBezTo>
                      <a:cubicBezTo>
                        <a:pt x="44" y="37"/>
                        <a:pt x="43" y="38"/>
                        <a:pt x="43" y="39"/>
                      </a:cubicBezTo>
                      <a:cubicBezTo>
                        <a:pt x="43" y="40"/>
                        <a:pt x="44" y="39"/>
                        <a:pt x="44" y="40"/>
                      </a:cubicBezTo>
                      <a:cubicBezTo>
                        <a:pt x="44" y="41"/>
                        <a:pt x="44" y="41"/>
                        <a:pt x="45" y="40"/>
                      </a:cubicBezTo>
                      <a:cubicBezTo>
                        <a:pt x="45" y="40"/>
                        <a:pt x="46" y="40"/>
                        <a:pt x="46" y="40"/>
                      </a:cubicBezTo>
                      <a:cubicBezTo>
                        <a:pt x="47" y="39"/>
                        <a:pt x="48" y="39"/>
                        <a:pt x="48" y="39"/>
                      </a:cubicBezTo>
                      <a:cubicBezTo>
                        <a:pt x="48" y="39"/>
                        <a:pt x="49" y="39"/>
                        <a:pt x="49" y="38"/>
                      </a:cubicBezTo>
                      <a:cubicBezTo>
                        <a:pt x="50" y="38"/>
                        <a:pt x="50" y="38"/>
                        <a:pt x="50" y="38"/>
                      </a:cubicBezTo>
                      <a:cubicBezTo>
                        <a:pt x="50" y="38"/>
                        <a:pt x="50" y="37"/>
                        <a:pt x="50" y="37"/>
                      </a:cubicBezTo>
                      <a:cubicBezTo>
                        <a:pt x="50" y="36"/>
                        <a:pt x="50" y="36"/>
                        <a:pt x="51" y="36"/>
                      </a:cubicBezTo>
                      <a:cubicBezTo>
                        <a:pt x="51" y="36"/>
                        <a:pt x="51" y="36"/>
                        <a:pt x="51" y="35"/>
                      </a:cubicBezTo>
                      <a:cubicBezTo>
                        <a:pt x="51" y="35"/>
                        <a:pt x="51" y="35"/>
                        <a:pt x="50" y="35"/>
                      </a:cubicBezTo>
                      <a:cubicBezTo>
                        <a:pt x="50" y="34"/>
                        <a:pt x="50" y="34"/>
                        <a:pt x="51" y="34"/>
                      </a:cubicBezTo>
                      <a:cubicBezTo>
                        <a:pt x="51" y="34"/>
                        <a:pt x="51" y="34"/>
                        <a:pt x="52" y="34"/>
                      </a:cubicBezTo>
                      <a:cubicBezTo>
                        <a:pt x="52" y="34"/>
                        <a:pt x="52" y="34"/>
                        <a:pt x="52" y="34"/>
                      </a:cubicBezTo>
                      <a:cubicBezTo>
                        <a:pt x="52" y="33"/>
                        <a:pt x="51" y="33"/>
                        <a:pt x="51" y="33"/>
                      </a:cubicBezTo>
                      <a:cubicBezTo>
                        <a:pt x="51" y="33"/>
                        <a:pt x="51" y="33"/>
                        <a:pt x="52" y="32"/>
                      </a:cubicBezTo>
                      <a:cubicBezTo>
                        <a:pt x="52" y="32"/>
                        <a:pt x="52" y="32"/>
                        <a:pt x="52" y="32"/>
                      </a:cubicBezTo>
                      <a:cubicBezTo>
                        <a:pt x="53" y="32"/>
                        <a:pt x="53" y="32"/>
                        <a:pt x="52" y="31"/>
                      </a:cubicBezTo>
                      <a:cubicBezTo>
                        <a:pt x="52" y="31"/>
                        <a:pt x="52" y="31"/>
                        <a:pt x="52" y="31"/>
                      </a:cubicBezTo>
                      <a:cubicBezTo>
                        <a:pt x="52" y="31"/>
                        <a:pt x="51" y="31"/>
                        <a:pt x="51" y="31"/>
                      </a:cubicBezTo>
                      <a:cubicBezTo>
                        <a:pt x="51" y="31"/>
                        <a:pt x="51" y="31"/>
                        <a:pt x="51" y="31"/>
                      </a:cubicBezTo>
                      <a:cubicBezTo>
                        <a:pt x="52" y="30"/>
                        <a:pt x="52" y="30"/>
                        <a:pt x="52" y="30"/>
                      </a:cubicBezTo>
                      <a:cubicBezTo>
                        <a:pt x="52" y="30"/>
                        <a:pt x="52" y="30"/>
                        <a:pt x="52" y="29"/>
                      </a:cubicBezTo>
                      <a:cubicBezTo>
                        <a:pt x="52" y="29"/>
                        <a:pt x="51" y="29"/>
                        <a:pt x="51" y="29"/>
                      </a:cubicBezTo>
                      <a:cubicBezTo>
                        <a:pt x="51" y="29"/>
                        <a:pt x="51" y="29"/>
                        <a:pt x="52" y="29"/>
                      </a:cubicBezTo>
                      <a:cubicBezTo>
                        <a:pt x="52" y="28"/>
                        <a:pt x="52" y="28"/>
                        <a:pt x="53" y="28"/>
                      </a:cubicBezTo>
                      <a:cubicBezTo>
                        <a:pt x="53" y="27"/>
                        <a:pt x="53" y="27"/>
                        <a:pt x="53" y="27"/>
                      </a:cubicBezTo>
                      <a:cubicBezTo>
                        <a:pt x="53" y="27"/>
                        <a:pt x="53" y="26"/>
                        <a:pt x="54" y="26"/>
                      </a:cubicBezTo>
                      <a:moveTo>
                        <a:pt x="1" y="9"/>
                      </a:moveTo>
                      <a:cubicBezTo>
                        <a:pt x="0" y="9"/>
                        <a:pt x="0" y="9"/>
                        <a:pt x="1" y="9"/>
                      </a:cubicBezTo>
                      <a:cubicBezTo>
                        <a:pt x="1" y="10"/>
                        <a:pt x="1" y="10"/>
                        <a:pt x="1" y="9"/>
                      </a:cubicBezTo>
                      <a:cubicBezTo>
                        <a:pt x="2" y="9"/>
                        <a:pt x="1" y="8"/>
                        <a:pt x="1" y="9"/>
                      </a:cubicBezTo>
                      <a:moveTo>
                        <a:pt x="15" y="9"/>
                      </a:moveTo>
                      <a:cubicBezTo>
                        <a:pt x="15" y="9"/>
                        <a:pt x="16" y="9"/>
                        <a:pt x="16" y="9"/>
                      </a:cubicBezTo>
                      <a:cubicBezTo>
                        <a:pt x="16" y="9"/>
                        <a:pt x="16" y="8"/>
                        <a:pt x="15" y="8"/>
                      </a:cubicBezTo>
                      <a:cubicBezTo>
                        <a:pt x="15" y="9"/>
                        <a:pt x="14" y="9"/>
                        <a:pt x="15" y="9"/>
                      </a:cubicBezTo>
                      <a:moveTo>
                        <a:pt x="12" y="0"/>
                      </a:moveTo>
                      <a:cubicBezTo>
                        <a:pt x="12" y="0"/>
                        <a:pt x="11" y="0"/>
                        <a:pt x="11" y="0"/>
                      </a:cubicBezTo>
                      <a:cubicBezTo>
                        <a:pt x="11" y="0"/>
                        <a:pt x="10" y="1"/>
                        <a:pt x="11" y="1"/>
                      </a:cubicBezTo>
                      <a:cubicBezTo>
                        <a:pt x="11" y="1"/>
                        <a:pt x="12" y="0"/>
                        <a:pt x="12" y="0"/>
                      </a:cubicBezTo>
                      <a:moveTo>
                        <a:pt x="13" y="5"/>
                      </a:moveTo>
                      <a:cubicBezTo>
                        <a:pt x="13" y="4"/>
                        <a:pt x="13" y="4"/>
                        <a:pt x="13" y="3"/>
                      </a:cubicBezTo>
                      <a:cubicBezTo>
                        <a:pt x="13" y="3"/>
                        <a:pt x="12" y="2"/>
                        <a:pt x="12" y="3"/>
                      </a:cubicBezTo>
                      <a:cubicBezTo>
                        <a:pt x="11" y="4"/>
                        <a:pt x="11" y="4"/>
                        <a:pt x="12" y="4"/>
                      </a:cubicBezTo>
                      <a:cubicBezTo>
                        <a:pt x="12" y="4"/>
                        <a:pt x="12" y="5"/>
                        <a:pt x="13" y="5"/>
                      </a:cubicBezTo>
                      <a:cubicBezTo>
                        <a:pt x="13" y="5"/>
                        <a:pt x="14" y="5"/>
                        <a:pt x="13" y="5"/>
                      </a:cubicBezTo>
                      <a:moveTo>
                        <a:pt x="51" y="40"/>
                      </a:moveTo>
                      <a:cubicBezTo>
                        <a:pt x="51" y="40"/>
                        <a:pt x="51" y="40"/>
                        <a:pt x="51" y="40"/>
                      </a:cubicBezTo>
                      <a:cubicBezTo>
                        <a:pt x="51" y="39"/>
                        <a:pt x="52" y="39"/>
                        <a:pt x="52" y="38"/>
                      </a:cubicBezTo>
                      <a:cubicBezTo>
                        <a:pt x="52" y="38"/>
                        <a:pt x="52" y="38"/>
                        <a:pt x="52" y="38"/>
                      </a:cubicBezTo>
                      <a:cubicBezTo>
                        <a:pt x="52" y="37"/>
                        <a:pt x="51" y="37"/>
                        <a:pt x="51" y="37"/>
                      </a:cubicBezTo>
                      <a:cubicBezTo>
                        <a:pt x="51" y="38"/>
                        <a:pt x="50" y="38"/>
                        <a:pt x="51" y="38"/>
                      </a:cubicBezTo>
                      <a:cubicBezTo>
                        <a:pt x="51" y="39"/>
                        <a:pt x="51" y="39"/>
                        <a:pt x="51" y="39"/>
                      </a:cubicBezTo>
                      <a:cubicBezTo>
                        <a:pt x="51" y="40"/>
                        <a:pt x="50" y="40"/>
                        <a:pt x="51" y="4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159" name="Freeform 306"/>
                <p:cNvSpPr>
                  <a:spLocks/>
                </p:cNvSpPr>
                <p:nvPr/>
              </p:nvSpPr>
              <p:spPr bwMode="auto">
                <a:xfrm>
                  <a:off x="5809" y="2456"/>
                  <a:ext cx="16" cy="13"/>
                </a:xfrm>
                <a:custGeom>
                  <a:avLst/>
                  <a:gdLst>
                    <a:gd name="T0" fmla="*/ 5 w 6"/>
                    <a:gd name="T1" fmla="*/ 2 h 5"/>
                    <a:gd name="T2" fmla="*/ 5 w 6"/>
                    <a:gd name="T3" fmla="*/ 2 h 5"/>
                    <a:gd name="T4" fmla="*/ 6 w 6"/>
                    <a:gd name="T5" fmla="*/ 1 h 5"/>
                    <a:gd name="T6" fmla="*/ 5 w 6"/>
                    <a:gd name="T7" fmla="*/ 0 h 5"/>
                    <a:gd name="T8" fmla="*/ 4 w 6"/>
                    <a:gd name="T9" fmla="*/ 0 h 5"/>
                    <a:gd name="T10" fmla="*/ 3 w 6"/>
                    <a:gd name="T11" fmla="*/ 0 h 5"/>
                    <a:gd name="T12" fmla="*/ 2 w 6"/>
                    <a:gd name="T13" fmla="*/ 1 h 5"/>
                    <a:gd name="T14" fmla="*/ 1 w 6"/>
                    <a:gd name="T15" fmla="*/ 1 h 5"/>
                    <a:gd name="T16" fmla="*/ 1 w 6"/>
                    <a:gd name="T17" fmla="*/ 3 h 5"/>
                    <a:gd name="T18" fmla="*/ 0 w 6"/>
                    <a:gd name="T19" fmla="*/ 4 h 5"/>
                    <a:gd name="T20" fmla="*/ 0 w 6"/>
                    <a:gd name="T21" fmla="*/ 5 h 5"/>
                    <a:gd name="T22" fmla="*/ 0 w 6"/>
                    <a:gd name="T23" fmla="*/ 5 h 5"/>
                    <a:gd name="T24" fmla="*/ 1 w 6"/>
                    <a:gd name="T25" fmla="*/ 5 h 5"/>
                    <a:gd name="T26" fmla="*/ 3 w 6"/>
                    <a:gd name="T27" fmla="*/ 5 h 5"/>
                    <a:gd name="T28" fmla="*/ 4 w 6"/>
                    <a:gd name="T29" fmla="*/ 4 h 5"/>
                    <a:gd name="T30" fmla="*/ 4 w 6"/>
                    <a:gd name="T31" fmla="*/ 4 h 5"/>
                    <a:gd name="T32" fmla="*/ 5 w 6"/>
                    <a:gd name="T33" fmla="*/ 3 h 5"/>
                    <a:gd name="T34" fmla="*/ 5 w 6"/>
                    <a:gd name="T35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" h="5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5" y="1"/>
                        <a:pt x="5" y="1"/>
                        <a:pt x="5" y="0"/>
                      </a:cubicBezTo>
                      <a:cubicBezTo>
                        <a:pt x="5" y="0"/>
                        <a:pt x="5" y="0"/>
                        <a:pt x="4" y="0"/>
                      </a:cubicBezTo>
                      <a:cubicBezTo>
                        <a:pt x="4" y="0"/>
                        <a:pt x="4" y="0"/>
                        <a:pt x="3" y="0"/>
                      </a:cubicBezTo>
                      <a:cubicBezTo>
                        <a:pt x="3" y="0"/>
                        <a:pt x="3" y="0"/>
                        <a:pt x="2" y="1"/>
                      </a:cubicBezTo>
                      <a:cubicBezTo>
                        <a:pt x="2" y="1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1" y="3"/>
                      </a:cubicBezTo>
                      <a:cubicBezTo>
                        <a:pt x="0" y="3"/>
                        <a:pt x="0" y="3"/>
                        <a:pt x="0" y="4"/>
                      </a:cubicBezTo>
                      <a:cubicBezTo>
                        <a:pt x="0" y="4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2" y="5"/>
                        <a:pt x="3" y="5"/>
                        <a:pt x="3" y="5"/>
                      </a:cubicBezTo>
                      <a:cubicBezTo>
                        <a:pt x="3" y="5"/>
                        <a:pt x="3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160" name="Freeform 307"/>
                <p:cNvSpPr>
                  <a:spLocks/>
                </p:cNvSpPr>
                <p:nvPr/>
              </p:nvSpPr>
              <p:spPr bwMode="auto">
                <a:xfrm>
                  <a:off x="5820" y="2467"/>
                  <a:ext cx="3" cy="2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1 h 1"/>
                    <a:gd name="T4" fmla="*/ 1 w 1"/>
                    <a:gd name="T5" fmla="*/ 1 h 1"/>
                    <a:gd name="T6" fmla="*/ 1 w 1"/>
                    <a:gd name="T7" fmla="*/ 0 h 1"/>
                    <a:gd name="T8" fmla="*/ 0 w 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161" name="Freeform 308"/>
                <p:cNvSpPr>
                  <a:spLocks/>
                </p:cNvSpPr>
                <p:nvPr/>
              </p:nvSpPr>
              <p:spPr bwMode="auto">
                <a:xfrm>
                  <a:off x="5743" y="2435"/>
                  <a:ext cx="3" cy="5"/>
                </a:xfrm>
                <a:custGeom>
                  <a:avLst/>
                  <a:gdLst>
                    <a:gd name="T0" fmla="*/ 0 w 1"/>
                    <a:gd name="T1" fmla="*/ 1 h 2"/>
                    <a:gd name="T2" fmla="*/ 1 w 1"/>
                    <a:gd name="T3" fmla="*/ 1 h 2"/>
                    <a:gd name="T4" fmla="*/ 1 w 1"/>
                    <a:gd name="T5" fmla="*/ 2 h 2"/>
                    <a:gd name="T6" fmla="*/ 1 w 1"/>
                    <a:gd name="T7" fmla="*/ 1 h 2"/>
                    <a:gd name="T8" fmla="*/ 0 w 1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2">
                      <a:moveTo>
                        <a:pt x="0" y="1"/>
                      </a:move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162" name="Freeform 309"/>
                <p:cNvSpPr>
                  <a:spLocks noEditPoints="1"/>
                </p:cNvSpPr>
                <p:nvPr/>
              </p:nvSpPr>
              <p:spPr bwMode="auto">
                <a:xfrm>
                  <a:off x="5677" y="2336"/>
                  <a:ext cx="172" cy="141"/>
                </a:xfrm>
                <a:custGeom>
                  <a:avLst/>
                  <a:gdLst>
                    <a:gd name="T0" fmla="*/ 65 w 65"/>
                    <a:gd name="T1" fmla="*/ 53 h 53"/>
                    <a:gd name="T2" fmla="*/ 65 w 65"/>
                    <a:gd name="T3" fmla="*/ 37 h 53"/>
                    <a:gd name="T4" fmla="*/ 57 w 65"/>
                    <a:gd name="T5" fmla="*/ 21 h 53"/>
                    <a:gd name="T6" fmla="*/ 47 w 65"/>
                    <a:gd name="T7" fmla="*/ 19 h 53"/>
                    <a:gd name="T8" fmla="*/ 43 w 65"/>
                    <a:gd name="T9" fmla="*/ 21 h 53"/>
                    <a:gd name="T10" fmla="*/ 37 w 65"/>
                    <a:gd name="T11" fmla="*/ 26 h 53"/>
                    <a:gd name="T12" fmla="*/ 34 w 65"/>
                    <a:gd name="T13" fmla="*/ 24 h 53"/>
                    <a:gd name="T14" fmla="*/ 32 w 65"/>
                    <a:gd name="T15" fmla="*/ 19 h 53"/>
                    <a:gd name="T16" fmla="*/ 32 w 65"/>
                    <a:gd name="T17" fmla="*/ 15 h 53"/>
                    <a:gd name="T18" fmla="*/ 25 w 65"/>
                    <a:gd name="T19" fmla="*/ 13 h 53"/>
                    <a:gd name="T20" fmla="*/ 19 w 65"/>
                    <a:gd name="T21" fmla="*/ 15 h 53"/>
                    <a:gd name="T22" fmla="*/ 18 w 65"/>
                    <a:gd name="T23" fmla="*/ 18 h 53"/>
                    <a:gd name="T24" fmla="*/ 22 w 65"/>
                    <a:gd name="T25" fmla="*/ 20 h 53"/>
                    <a:gd name="T26" fmla="*/ 28 w 65"/>
                    <a:gd name="T27" fmla="*/ 22 h 53"/>
                    <a:gd name="T28" fmla="*/ 31 w 65"/>
                    <a:gd name="T29" fmla="*/ 23 h 53"/>
                    <a:gd name="T30" fmla="*/ 28 w 65"/>
                    <a:gd name="T31" fmla="*/ 23 h 53"/>
                    <a:gd name="T32" fmla="*/ 23 w 65"/>
                    <a:gd name="T33" fmla="*/ 25 h 53"/>
                    <a:gd name="T34" fmla="*/ 26 w 65"/>
                    <a:gd name="T35" fmla="*/ 29 h 53"/>
                    <a:gd name="T36" fmla="*/ 30 w 65"/>
                    <a:gd name="T37" fmla="*/ 27 h 53"/>
                    <a:gd name="T38" fmla="*/ 30 w 65"/>
                    <a:gd name="T39" fmla="*/ 27 h 53"/>
                    <a:gd name="T40" fmla="*/ 33 w 65"/>
                    <a:gd name="T41" fmla="*/ 29 h 53"/>
                    <a:gd name="T42" fmla="*/ 35 w 65"/>
                    <a:gd name="T43" fmla="*/ 30 h 53"/>
                    <a:gd name="T44" fmla="*/ 49 w 65"/>
                    <a:gd name="T45" fmla="*/ 35 h 53"/>
                    <a:gd name="T46" fmla="*/ 53 w 65"/>
                    <a:gd name="T47" fmla="*/ 38 h 53"/>
                    <a:gd name="T48" fmla="*/ 56 w 65"/>
                    <a:gd name="T49" fmla="*/ 42 h 53"/>
                    <a:gd name="T50" fmla="*/ 55 w 65"/>
                    <a:gd name="T51" fmla="*/ 44 h 53"/>
                    <a:gd name="T52" fmla="*/ 55 w 65"/>
                    <a:gd name="T53" fmla="*/ 45 h 53"/>
                    <a:gd name="T54" fmla="*/ 55 w 65"/>
                    <a:gd name="T55" fmla="*/ 48 h 53"/>
                    <a:gd name="T56" fmla="*/ 57 w 65"/>
                    <a:gd name="T57" fmla="*/ 48 h 53"/>
                    <a:gd name="T58" fmla="*/ 61 w 65"/>
                    <a:gd name="T59" fmla="*/ 47 h 53"/>
                    <a:gd name="T60" fmla="*/ 2 w 65"/>
                    <a:gd name="T61" fmla="*/ 2 h 53"/>
                    <a:gd name="T62" fmla="*/ 2 w 65"/>
                    <a:gd name="T63" fmla="*/ 6 h 53"/>
                    <a:gd name="T64" fmla="*/ 1 w 65"/>
                    <a:gd name="T65" fmla="*/ 4 h 53"/>
                    <a:gd name="T66" fmla="*/ 1 w 65"/>
                    <a:gd name="T67" fmla="*/ 7 h 53"/>
                    <a:gd name="T68" fmla="*/ 5 w 65"/>
                    <a:gd name="T69" fmla="*/ 2 h 53"/>
                    <a:gd name="T70" fmla="*/ 3 w 65"/>
                    <a:gd name="T71" fmla="*/ 13 h 53"/>
                    <a:gd name="T72" fmla="*/ 4 w 65"/>
                    <a:gd name="T73" fmla="*/ 10 h 53"/>
                    <a:gd name="T74" fmla="*/ 4 w 65"/>
                    <a:gd name="T75" fmla="*/ 9 h 53"/>
                    <a:gd name="T76" fmla="*/ 6 w 65"/>
                    <a:gd name="T77" fmla="*/ 5 h 53"/>
                    <a:gd name="T78" fmla="*/ 3 w 65"/>
                    <a:gd name="T79" fmla="*/ 7 h 53"/>
                    <a:gd name="T80" fmla="*/ 1 w 65"/>
                    <a:gd name="T81" fmla="*/ 9 h 53"/>
                    <a:gd name="T82" fmla="*/ 1 w 65"/>
                    <a:gd name="T83" fmla="*/ 11 h 53"/>
                    <a:gd name="T84" fmla="*/ 4 w 65"/>
                    <a:gd name="T85" fmla="*/ 16 h 53"/>
                    <a:gd name="T86" fmla="*/ 36 w 65"/>
                    <a:gd name="T87" fmla="*/ 18 h 53"/>
                    <a:gd name="T88" fmla="*/ 35 w 65"/>
                    <a:gd name="T89" fmla="*/ 16 h 53"/>
                    <a:gd name="T90" fmla="*/ 39 w 65"/>
                    <a:gd name="T91" fmla="*/ 19 h 53"/>
                    <a:gd name="T92" fmla="*/ 43 w 65"/>
                    <a:gd name="T93" fmla="*/ 19 h 53"/>
                    <a:gd name="T94" fmla="*/ 42 w 65"/>
                    <a:gd name="T95" fmla="*/ 16 h 53"/>
                    <a:gd name="T96" fmla="*/ 39 w 65"/>
                    <a:gd name="T97" fmla="*/ 15 h 53"/>
                    <a:gd name="T98" fmla="*/ 42 w 65"/>
                    <a:gd name="T99" fmla="*/ 16 h 53"/>
                    <a:gd name="T100" fmla="*/ 10 w 65"/>
                    <a:gd name="T101" fmla="*/ 13 h 53"/>
                    <a:gd name="T102" fmla="*/ 14 w 65"/>
                    <a:gd name="T103" fmla="*/ 21 h 53"/>
                    <a:gd name="T104" fmla="*/ 12 w 65"/>
                    <a:gd name="T105" fmla="*/ 20 h 53"/>
                    <a:gd name="T106" fmla="*/ 12 w 65"/>
                    <a:gd name="T107" fmla="*/ 17 h 53"/>
                    <a:gd name="T108" fmla="*/ 16 w 65"/>
                    <a:gd name="T109" fmla="*/ 17 h 53"/>
                    <a:gd name="T110" fmla="*/ 15 w 65"/>
                    <a:gd name="T111" fmla="*/ 13 h 53"/>
                    <a:gd name="T112" fmla="*/ 15 w 65"/>
                    <a:gd name="T113" fmla="*/ 13 h 53"/>
                    <a:gd name="T114" fmla="*/ 16 w 65"/>
                    <a:gd name="T115" fmla="*/ 12 h 53"/>
                    <a:gd name="T116" fmla="*/ 14 w 65"/>
                    <a:gd name="T117" fmla="*/ 16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65" h="53">
                      <a:moveTo>
                        <a:pt x="61" y="49"/>
                      </a:moveTo>
                      <a:cubicBezTo>
                        <a:pt x="60" y="49"/>
                        <a:pt x="61" y="49"/>
                        <a:pt x="61" y="50"/>
                      </a:cubicBezTo>
                      <a:cubicBezTo>
                        <a:pt x="62" y="50"/>
                        <a:pt x="62" y="51"/>
                        <a:pt x="63" y="51"/>
                      </a:cubicBezTo>
                      <a:cubicBezTo>
                        <a:pt x="64" y="52"/>
                        <a:pt x="64" y="52"/>
                        <a:pt x="65" y="52"/>
                      </a:cubicBezTo>
                      <a:cubicBezTo>
                        <a:pt x="65" y="53"/>
                        <a:pt x="65" y="53"/>
                        <a:pt x="65" y="53"/>
                      </a:cubicBezTo>
                      <a:cubicBezTo>
                        <a:pt x="65" y="50"/>
                        <a:pt x="65" y="44"/>
                        <a:pt x="65" y="43"/>
                      </a:cubicBezTo>
                      <a:cubicBezTo>
                        <a:pt x="65" y="43"/>
                        <a:pt x="65" y="43"/>
                        <a:pt x="65" y="43"/>
                      </a:cubicBezTo>
                      <a:cubicBezTo>
                        <a:pt x="64" y="42"/>
                        <a:pt x="64" y="42"/>
                        <a:pt x="64" y="41"/>
                      </a:cubicBezTo>
                      <a:cubicBezTo>
                        <a:pt x="64" y="41"/>
                        <a:pt x="64" y="40"/>
                        <a:pt x="64" y="39"/>
                      </a:cubicBezTo>
                      <a:cubicBezTo>
                        <a:pt x="64" y="38"/>
                        <a:pt x="65" y="37"/>
                        <a:pt x="65" y="37"/>
                      </a:cubicBezTo>
                      <a:cubicBezTo>
                        <a:pt x="65" y="36"/>
                        <a:pt x="64" y="26"/>
                        <a:pt x="64" y="22"/>
                      </a:cubicBezTo>
                      <a:cubicBezTo>
                        <a:pt x="64" y="22"/>
                        <a:pt x="64" y="22"/>
                        <a:pt x="63" y="22"/>
                      </a:cubicBezTo>
                      <a:cubicBezTo>
                        <a:pt x="62" y="22"/>
                        <a:pt x="62" y="22"/>
                        <a:pt x="62" y="21"/>
                      </a:cubicBezTo>
                      <a:cubicBezTo>
                        <a:pt x="61" y="21"/>
                        <a:pt x="60" y="21"/>
                        <a:pt x="58" y="21"/>
                      </a:cubicBezTo>
                      <a:cubicBezTo>
                        <a:pt x="57" y="21"/>
                        <a:pt x="58" y="21"/>
                        <a:pt x="57" y="21"/>
                      </a:cubicBezTo>
                      <a:cubicBezTo>
                        <a:pt x="56" y="20"/>
                        <a:pt x="56" y="21"/>
                        <a:pt x="55" y="20"/>
                      </a:cubicBezTo>
                      <a:cubicBezTo>
                        <a:pt x="54" y="19"/>
                        <a:pt x="54" y="20"/>
                        <a:pt x="52" y="19"/>
                      </a:cubicBezTo>
                      <a:cubicBezTo>
                        <a:pt x="50" y="18"/>
                        <a:pt x="52" y="18"/>
                        <a:pt x="51" y="18"/>
                      </a:cubicBezTo>
                      <a:cubicBezTo>
                        <a:pt x="50" y="17"/>
                        <a:pt x="50" y="18"/>
                        <a:pt x="49" y="18"/>
                      </a:cubicBezTo>
                      <a:cubicBezTo>
                        <a:pt x="48" y="18"/>
                        <a:pt x="49" y="19"/>
                        <a:pt x="47" y="19"/>
                      </a:cubicBezTo>
                      <a:cubicBezTo>
                        <a:pt x="46" y="19"/>
                        <a:pt x="46" y="19"/>
                        <a:pt x="46" y="19"/>
                      </a:cubicBezTo>
                      <a:cubicBezTo>
                        <a:pt x="46" y="20"/>
                        <a:pt x="47" y="20"/>
                        <a:pt x="47" y="20"/>
                      </a:cubicBezTo>
                      <a:cubicBezTo>
                        <a:pt x="47" y="21"/>
                        <a:pt x="46" y="21"/>
                        <a:pt x="46" y="21"/>
                      </a:cubicBezTo>
                      <a:cubicBezTo>
                        <a:pt x="45" y="21"/>
                        <a:pt x="45" y="21"/>
                        <a:pt x="44" y="21"/>
                      </a:cubicBezTo>
                      <a:cubicBezTo>
                        <a:pt x="44" y="21"/>
                        <a:pt x="43" y="21"/>
                        <a:pt x="43" y="21"/>
                      </a:cubicBezTo>
                      <a:cubicBezTo>
                        <a:pt x="42" y="22"/>
                        <a:pt x="41" y="23"/>
                        <a:pt x="41" y="24"/>
                      </a:cubicBezTo>
                      <a:cubicBezTo>
                        <a:pt x="40" y="24"/>
                        <a:pt x="41" y="24"/>
                        <a:pt x="40" y="25"/>
                      </a:cubicBezTo>
                      <a:cubicBezTo>
                        <a:pt x="40" y="25"/>
                        <a:pt x="39" y="25"/>
                        <a:pt x="39" y="26"/>
                      </a:cubicBezTo>
                      <a:cubicBezTo>
                        <a:pt x="39" y="27"/>
                        <a:pt x="38" y="26"/>
                        <a:pt x="38" y="27"/>
                      </a:cubicBezTo>
                      <a:cubicBezTo>
                        <a:pt x="37" y="27"/>
                        <a:pt x="37" y="27"/>
                        <a:pt x="37" y="26"/>
                      </a:cubicBezTo>
                      <a:cubicBezTo>
                        <a:pt x="36" y="26"/>
                        <a:pt x="36" y="26"/>
                        <a:pt x="36" y="26"/>
                      </a:cubicBezTo>
                      <a:cubicBezTo>
                        <a:pt x="36" y="26"/>
                        <a:pt x="36" y="25"/>
                        <a:pt x="35" y="25"/>
                      </a:cubicBezTo>
                      <a:cubicBezTo>
                        <a:pt x="35" y="25"/>
                        <a:pt x="35" y="25"/>
                        <a:pt x="35" y="24"/>
                      </a:cubicBezTo>
                      <a:cubicBezTo>
                        <a:pt x="35" y="24"/>
                        <a:pt x="35" y="23"/>
                        <a:pt x="34" y="23"/>
                      </a:cubicBezTo>
                      <a:cubicBezTo>
                        <a:pt x="34" y="22"/>
                        <a:pt x="34" y="23"/>
                        <a:pt x="34" y="24"/>
                      </a:cubicBezTo>
                      <a:cubicBezTo>
                        <a:pt x="34" y="25"/>
                        <a:pt x="34" y="24"/>
                        <a:pt x="33" y="24"/>
                      </a:cubicBezTo>
                      <a:cubicBezTo>
                        <a:pt x="33" y="24"/>
                        <a:pt x="33" y="23"/>
                        <a:pt x="33" y="22"/>
                      </a:cubicBezTo>
                      <a:cubicBezTo>
                        <a:pt x="33" y="22"/>
                        <a:pt x="33" y="22"/>
                        <a:pt x="33" y="21"/>
                      </a:cubicBezTo>
                      <a:cubicBezTo>
                        <a:pt x="33" y="21"/>
                        <a:pt x="32" y="21"/>
                        <a:pt x="32" y="20"/>
                      </a:cubicBezTo>
                      <a:cubicBezTo>
                        <a:pt x="32" y="20"/>
                        <a:pt x="32" y="20"/>
                        <a:pt x="32" y="19"/>
                      </a:cubicBezTo>
                      <a:cubicBezTo>
                        <a:pt x="32" y="19"/>
                        <a:pt x="32" y="19"/>
                        <a:pt x="32" y="19"/>
                      </a:cubicBezTo>
                      <a:cubicBezTo>
                        <a:pt x="32" y="18"/>
                        <a:pt x="32" y="18"/>
                        <a:pt x="32" y="18"/>
                      </a:cubicBezTo>
                      <a:cubicBezTo>
                        <a:pt x="33" y="17"/>
                        <a:pt x="32" y="17"/>
                        <a:pt x="32" y="17"/>
                      </a:cubicBezTo>
                      <a:cubicBezTo>
                        <a:pt x="32" y="16"/>
                        <a:pt x="32" y="16"/>
                        <a:pt x="31" y="16"/>
                      </a:cubicBezTo>
                      <a:cubicBezTo>
                        <a:pt x="31" y="15"/>
                        <a:pt x="32" y="16"/>
                        <a:pt x="32" y="15"/>
                      </a:cubicBezTo>
                      <a:cubicBezTo>
                        <a:pt x="32" y="15"/>
                        <a:pt x="31" y="15"/>
                        <a:pt x="30" y="15"/>
                      </a:cubicBezTo>
                      <a:cubicBezTo>
                        <a:pt x="30" y="15"/>
                        <a:pt x="29" y="15"/>
                        <a:pt x="28" y="15"/>
                      </a:cubicBezTo>
                      <a:cubicBezTo>
                        <a:pt x="27" y="15"/>
                        <a:pt x="28" y="15"/>
                        <a:pt x="27" y="14"/>
                      </a:cubicBezTo>
                      <a:cubicBezTo>
                        <a:pt x="26" y="14"/>
                        <a:pt x="26" y="14"/>
                        <a:pt x="26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5" y="13"/>
                        <a:pt x="24" y="13"/>
                        <a:pt x="24" y="13"/>
                      </a:cubicBezTo>
                      <a:cubicBezTo>
                        <a:pt x="24" y="13"/>
                        <a:pt x="23" y="13"/>
                        <a:pt x="23" y="13"/>
                      </a:cubicBezTo>
                      <a:cubicBezTo>
                        <a:pt x="22" y="14"/>
                        <a:pt x="22" y="14"/>
                        <a:pt x="22" y="14"/>
                      </a:cubicBezTo>
                      <a:cubicBezTo>
                        <a:pt x="21" y="15"/>
                        <a:pt x="21" y="15"/>
                        <a:pt x="21" y="15"/>
                      </a:cubicBezTo>
                      <a:cubicBezTo>
                        <a:pt x="20" y="15"/>
                        <a:pt x="20" y="15"/>
                        <a:pt x="19" y="15"/>
                      </a:cubicBezTo>
                      <a:cubicBezTo>
                        <a:pt x="19" y="15"/>
                        <a:pt x="19" y="15"/>
                        <a:pt x="18" y="15"/>
                      </a:cubicBezTo>
                      <a:cubicBezTo>
                        <a:pt x="18" y="16"/>
                        <a:pt x="18" y="16"/>
                        <a:pt x="18" y="16"/>
                      </a:cubicBezTo>
                      <a:cubicBezTo>
                        <a:pt x="18" y="17"/>
                        <a:pt x="18" y="17"/>
                        <a:pt x="18" y="17"/>
                      </a:cubicBezTo>
                      <a:cubicBezTo>
                        <a:pt x="17" y="18"/>
                        <a:pt x="17" y="18"/>
                        <a:pt x="17" y="18"/>
                      </a:cubicBezTo>
                      <a:cubicBezTo>
                        <a:pt x="17" y="18"/>
                        <a:pt x="17" y="18"/>
                        <a:pt x="18" y="18"/>
                      </a:cubicBezTo>
                      <a:cubicBezTo>
                        <a:pt x="18" y="18"/>
                        <a:pt x="18" y="18"/>
                        <a:pt x="19" y="18"/>
                      </a:cubicBezTo>
                      <a:cubicBezTo>
                        <a:pt x="19" y="19"/>
                        <a:pt x="19" y="19"/>
                        <a:pt x="20" y="18"/>
                      </a:cubicBezTo>
                      <a:cubicBezTo>
                        <a:pt x="21" y="18"/>
                        <a:pt x="21" y="18"/>
                        <a:pt x="21" y="19"/>
                      </a:cubicBez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22" y="20"/>
                        <a:pt x="22" y="20"/>
                        <a:pt x="22" y="20"/>
                      </a:cubicBezTo>
                      <a:cubicBezTo>
                        <a:pt x="22" y="21"/>
                        <a:pt x="23" y="21"/>
                        <a:pt x="23" y="22"/>
                      </a:cubicBezTo>
                      <a:cubicBezTo>
                        <a:pt x="24" y="22"/>
                        <a:pt x="24" y="22"/>
                        <a:pt x="24" y="22"/>
                      </a:cubicBezTo>
                      <a:cubicBezTo>
                        <a:pt x="25" y="22"/>
                        <a:pt x="25" y="22"/>
                        <a:pt x="26" y="22"/>
                      </a:cubicBezTo>
                      <a:cubicBezTo>
                        <a:pt x="26" y="21"/>
                        <a:pt x="26" y="22"/>
                        <a:pt x="27" y="22"/>
                      </a:cubicBezTo>
                      <a:cubicBezTo>
                        <a:pt x="27" y="22"/>
                        <a:pt x="27" y="22"/>
                        <a:pt x="28" y="22"/>
                      </a:cubicBezTo>
                      <a:cubicBezTo>
                        <a:pt x="28" y="21"/>
                        <a:pt x="29" y="22"/>
                        <a:pt x="29" y="21"/>
                      </a:cubicBezTo>
                      <a:cubicBezTo>
                        <a:pt x="30" y="21"/>
                        <a:pt x="30" y="21"/>
                        <a:pt x="30" y="21"/>
                      </a:cubicBezTo>
                      <a:cubicBezTo>
                        <a:pt x="31" y="21"/>
                        <a:pt x="31" y="22"/>
                        <a:pt x="31" y="22"/>
                      </a:cubicBezTo>
                      <a:cubicBezTo>
                        <a:pt x="31" y="22"/>
                        <a:pt x="31" y="22"/>
                        <a:pt x="31" y="23"/>
                      </a:cubicBezTo>
                      <a:cubicBezTo>
                        <a:pt x="31" y="23"/>
                        <a:pt x="31" y="23"/>
                        <a:pt x="31" y="23"/>
                      </a:cubicBezTo>
                      <a:cubicBezTo>
                        <a:pt x="31" y="24"/>
                        <a:pt x="31" y="24"/>
                        <a:pt x="30" y="24"/>
                      </a:cubicBezTo>
                      <a:cubicBezTo>
                        <a:pt x="30" y="24"/>
                        <a:pt x="30" y="24"/>
                        <a:pt x="29" y="24"/>
                      </a:cubicBezTo>
                      <a:cubicBezTo>
                        <a:pt x="29" y="23"/>
                        <a:pt x="29" y="24"/>
                        <a:pt x="29" y="24"/>
                      </a:cubicBezTo>
                      <a:cubicBezTo>
                        <a:pt x="28" y="24"/>
                        <a:pt x="28" y="24"/>
                        <a:pt x="28" y="23"/>
                      </a:cubicBezTo>
                      <a:cubicBezTo>
                        <a:pt x="28" y="23"/>
                        <a:pt x="28" y="23"/>
                        <a:pt x="28" y="23"/>
                      </a:cubicBezTo>
                      <a:cubicBezTo>
                        <a:pt x="27" y="23"/>
                        <a:pt x="27" y="23"/>
                        <a:pt x="27" y="23"/>
                      </a:cubicBezTo>
                      <a:cubicBezTo>
                        <a:pt x="26" y="24"/>
                        <a:pt x="26" y="24"/>
                        <a:pt x="25" y="25"/>
                      </a:cubicBezTo>
                      <a:cubicBezTo>
                        <a:pt x="25" y="25"/>
                        <a:pt x="25" y="24"/>
                        <a:pt x="24" y="24"/>
                      </a:cubicBezTo>
                      <a:cubicBezTo>
                        <a:pt x="24" y="24"/>
                        <a:pt x="24" y="24"/>
                        <a:pt x="23" y="24"/>
                      </a:cubicBezTo>
                      <a:cubicBezTo>
                        <a:pt x="23" y="24"/>
                        <a:pt x="23" y="24"/>
                        <a:pt x="23" y="25"/>
                      </a:cubicBezTo>
                      <a:cubicBezTo>
                        <a:pt x="23" y="25"/>
                        <a:pt x="23" y="25"/>
                        <a:pt x="24" y="25"/>
                      </a:cubicBezTo>
                      <a:cubicBezTo>
                        <a:pt x="24" y="26"/>
                        <a:pt x="25" y="26"/>
                        <a:pt x="25" y="26"/>
                      </a:cubicBezTo>
                      <a:cubicBezTo>
                        <a:pt x="25" y="26"/>
                        <a:pt x="25" y="27"/>
                        <a:pt x="26" y="27"/>
                      </a:cubicBezTo>
                      <a:cubicBezTo>
                        <a:pt x="26" y="27"/>
                        <a:pt x="26" y="27"/>
                        <a:pt x="26" y="28"/>
                      </a:cubicBezTo>
                      <a:cubicBezTo>
                        <a:pt x="27" y="28"/>
                        <a:pt x="26" y="29"/>
                        <a:pt x="26" y="29"/>
                      </a:cubicBezTo>
                      <a:cubicBezTo>
                        <a:pt x="26" y="30"/>
                        <a:pt x="26" y="30"/>
                        <a:pt x="27" y="30"/>
                      </a:cubicBezTo>
                      <a:cubicBezTo>
                        <a:pt x="27" y="31"/>
                        <a:pt x="28" y="30"/>
                        <a:pt x="28" y="30"/>
                      </a:cubicBezTo>
                      <a:cubicBezTo>
                        <a:pt x="29" y="30"/>
                        <a:pt x="29" y="30"/>
                        <a:pt x="29" y="29"/>
                      </a:cubicBezTo>
                      <a:cubicBezTo>
                        <a:pt x="29" y="29"/>
                        <a:pt x="29" y="29"/>
                        <a:pt x="29" y="28"/>
                      </a:cubicBezTo>
                      <a:cubicBezTo>
                        <a:pt x="29" y="28"/>
                        <a:pt x="30" y="28"/>
                        <a:pt x="30" y="27"/>
                      </a:cubicBezTo>
                      <a:cubicBezTo>
                        <a:pt x="30" y="26"/>
                        <a:pt x="30" y="26"/>
                        <a:pt x="30" y="26"/>
                      </a:cubicBezTo>
                      <a:cubicBezTo>
                        <a:pt x="31" y="25"/>
                        <a:pt x="31" y="25"/>
                        <a:pt x="31" y="25"/>
                      </a:cubicBezTo>
                      <a:cubicBezTo>
                        <a:pt x="31" y="25"/>
                        <a:pt x="31" y="25"/>
                        <a:pt x="31" y="26"/>
                      </a:cubicBezTo>
                      <a:cubicBezTo>
                        <a:pt x="31" y="26"/>
                        <a:pt x="31" y="26"/>
                        <a:pt x="31" y="26"/>
                      </a:cubicBezTo>
                      <a:cubicBezTo>
                        <a:pt x="30" y="27"/>
                        <a:pt x="30" y="27"/>
                        <a:pt x="30" y="27"/>
                      </a:cubicBezTo>
                      <a:cubicBezTo>
                        <a:pt x="30" y="27"/>
                        <a:pt x="30" y="27"/>
                        <a:pt x="30" y="28"/>
                      </a:cubicBezTo>
                      <a:cubicBezTo>
                        <a:pt x="31" y="28"/>
                        <a:pt x="31" y="28"/>
                        <a:pt x="31" y="28"/>
                      </a:cubicBezTo>
                      <a:cubicBezTo>
                        <a:pt x="31" y="28"/>
                        <a:pt x="31" y="28"/>
                        <a:pt x="32" y="29"/>
                      </a:cubicBezTo>
                      <a:cubicBezTo>
                        <a:pt x="32" y="29"/>
                        <a:pt x="32" y="29"/>
                        <a:pt x="33" y="29"/>
                      </a:cubicBezTo>
                      <a:cubicBezTo>
                        <a:pt x="33" y="29"/>
                        <a:pt x="33" y="29"/>
                        <a:pt x="33" y="29"/>
                      </a:cubicBezTo>
                      <a:cubicBezTo>
                        <a:pt x="34" y="29"/>
                        <a:pt x="34" y="29"/>
                        <a:pt x="34" y="29"/>
                      </a:cubicBezTo>
                      <a:cubicBezTo>
                        <a:pt x="35" y="30"/>
                        <a:pt x="35" y="30"/>
                        <a:pt x="35" y="29"/>
                      </a:cubicBezTo>
                      <a:cubicBezTo>
                        <a:pt x="35" y="29"/>
                        <a:pt x="36" y="29"/>
                        <a:pt x="36" y="29"/>
                      </a:cubicBezTo>
                      <a:cubicBezTo>
                        <a:pt x="36" y="30"/>
                        <a:pt x="36" y="30"/>
                        <a:pt x="36" y="30"/>
                      </a:cubicBezTo>
                      <a:cubicBezTo>
                        <a:pt x="36" y="30"/>
                        <a:pt x="35" y="30"/>
                        <a:pt x="35" y="30"/>
                      </a:cubicBezTo>
                      <a:cubicBezTo>
                        <a:pt x="35" y="31"/>
                        <a:pt x="35" y="31"/>
                        <a:pt x="36" y="31"/>
                      </a:cubicBezTo>
                      <a:cubicBezTo>
                        <a:pt x="37" y="31"/>
                        <a:pt x="37" y="31"/>
                        <a:pt x="39" y="32"/>
                      </a:cubicBezTo>
                      <a:cubicBezTo>
                        <a:pt x="40" y="32"/>
                        <a:pt x="40" y="32"/>
                        <a:pt x="42" y="33"/>
                      </a:cubicBezTo>
                      <a:cubicBezTo>
                        <a:pt x="44" y="33"/>
                        <a:pt x="46" y="34"/>
                        <a:pt x="46" y="34"/>
                      </a:cubicBezTo>
                      <a:cubicBezTo>
                        <a:pt x="47" y="34"/>
                        <a:pt x="48" y="34"/>
                        <a:pt x="49" y="35"/>
                      </a:cubicBezTo>
                      <a:cubicBezTo>
                        <a:pt x="50" y="35"/>
                        <a:pt x="50" y="35"/>
                        <a:pt x="51" y="36"/>
                      </a:cubicBezTo>
                      <a:cubicBezTo>
                        <a:pt x="51" y="36"/>
                        <a:pt x="51" y="36"/>
                        <a:pt x="51" y="36"/>
                      </a:cubicBezTo>
                      <a:cubicBezTo>
                        <a:pt x="51" y="37"/>
                        <a:pt x="51" y="37"/>
                        <a:pt x="52" y="37"/>
                      </a:cubicBezTo>
                      <a:cubicBezTo>
                        <a:pt x="52" y="37"/>
                        <a:pt x="52" y="37"/>
                        <a:pt x="52" y="37"/>
                      </a:cubicBezTo>
                      <a:cubicBezTo>
                        <a:pt x="53" y="37"/>
                        <a:pt x="53" y="38"/>
                        <a:pt x="53" y="38"/>
                      </a:cubicBezTo>
                      <a:cubicBezTo>
                        <a:pt x="53" y="38"/>
                        <a:pt x="53" y="38"/>
                        <a:pt x="52" y="38"/>
                      </a:cubicBezTo>
                      <a:cubicBezTo>
                        <a:pt x="52" y="39"/>
                        <a:pt x="52" y="39"/>
                        <a:pt x="53" y="39"/>
                      </a:cubicBezTo>
                      <a:cubicBezTo>
                        <a:pt x="53" y="40"/>
                        <a:pt x="53" y="40"/>
                        <a:pt x="53" y="40"/>
                      </a:cubicBezTo>
                      <a:cubicBezTo>
                        <a:pt x="54" y="41"/>
                        <a:pt x="54" y="41"/>
                        <a:pt x="54" y="41"/>
                      </a:cubicBezTo>
                      <a:cubicBezTo>
                        <a:pt x="54" y="42"/>
                        <a:pt x="55" y="42"/>
                        <a:pt x="56" y="42"/>
                      </a:cubicBezTo>
                      <a:cubicBezTo>
                        <a:pt x="56" y="43"/>
                        <a:pt x="56" y="43"/>
                        <a:pt x="57" y="43"/>
                      </a:cubicBezTo>
                      <a:cubicBezTo>
                        <a:pt x="57" y="43"/>
                        <a:pt x="57" y="43"/>
                        <a:pt x="56" y="43"/>
                      </a:cubicBezTo>
                      <a:cubicBezTo>
                        <a:pt x="56" y="43"/>
                        <a:pt x="56" y="43"/>
                        <a:pt x="55" y="43"/>
                      </a:cubicBezTo>
                      <a:cubicBezTo>
                        <a:pt x="55" y="43"/>
                        <a:pt x="55" y="43"/>
                        <a:pt x="54" y="43"/>
                      </a:cubicBezTo>
                      <a:cubicBezTo>
                        <a:pt x="54" y="43"/>
                        <a:pt x="55" y="43"/>
                        <a:pt x="55" y="44"/>
                      </a:cubicBezTo>
                      <a:cubicBezTo>
                        <a:pt x="55" y="44"/>
                        <a:pt x="56" y="44"/>
                        <a:pt x="56" y="44"/>
                      </a:cubicBezTo>
                      <a:cubicBezTo>
                        <a:pt x="56" y="44"/>
                        <a:pt x="57" y="44"/>
                        <a:pt x="57" y="44"/>
                      </a:cubicBezTo>
                      <a:cubicBezTo>
                        <a:pt x="57" y="45"/>
                        <a:pt x="57" y="45"/>
                        <a:pt x="57" y="45"/>
                      </a:cubicBezTo>
                      <a:cubicBezTo>
                        <a:pt x="56" y="45"/>
                        <a:pt x="56" y="45"/>
                        <a:pt x="55" y="44"/>
                      </a:cubicBezTo>
                      <a:cubicBezTo>
                        <a:pt x="55" y="44"/>
                        <a:pt x="55" y="44"/>
                        <a:pt x="55" y="45"/>
                      </a:cubicBezTo>
                      <a:cubicBezTo>
                        <a:pt x="55" y="45"/>
                        <a:pt x="55" y="45"/>
                        <a:pt x="56" y="45"/>
                      </a:cubicBezTo>
                      <a:cubicBezTo>
                        <a:pt x="56" y="46"/>
                        <a:pt x="56" y="46"/>
                        <a:pt x="56" y="46"/>
                      </a:cubicBezTo>
                      <a:cubicBezTo>
                        <a:pt x="57" y="46"/>
                        <a:pt x="56" y="46"/>
                        <a:pt x="56" y="47"/>
                      </a:cubicBezTo>
                      <a:cubicBezTo>
                        <a:pt x="56" y="47"/>
                        <a:pt x="56" y="47"/>
                        <a:pt x="56" y="47"/>
                      </a:cubicBezTo>
                      <a:cubicBezTo>
                        <a:pt x="56" y="48"/>
                        <a:pt x="56" y="48"/>
                        <a:pt x="55" y="48"/>
                      </a:cubicBezTo>
                      <a:cubicBezTo>
                        <a:pt x="55" y="49"/>
                        <a:pt x="55" y="49"/>
                        <a:pt x="56" y="49"/>
                      </a:cubicBezTo>
                      <a:cubicBezTo>
                        <a:pt x="56" y="49"/>
                        <a:pt x="56" y="49"/>
                        <a:pt x="56" y="49"/>
                      </a:cubicBezTo>
                      <a:cubicBezTo>
                        <a:pt x="56" y="49"/>
                        <a:pt x="57" y="49"/>
                        <a:pt x="57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57" y="49"/>
                        <a:pt x="57" y="49"/>
                        <a:pt x="58" y="49"/>
                      </a:cubicBezTo>
                      <a:cubicBezTo>
                        <a:pt x="58" y="49"/>
                        <a:pt x="58" y="49"/>
                        <a:pt x="59" y="49"/>
                      </a:cubicBezTo>
                      <a:cubicBezTo>
                        <a:pt x="59" y="48"/>
                        <a:pt x="59" y="49"/>
                        <a:pt x="60" y="49"/>
                      </a:cubicBezTo>
                      <a:cubicBezTo>
                        <a:pt x="60" y="49"/>
                        <a:pt x="60" y="48"/>
                        <a:pt x="61" y="48"/>
                      </a:cubicBezTo>
                      <a:cubicBezTo>
                        <a:pt x="61" y="47"/>
                        <a:pt x="61" y="47"/>
                        <a:pt x="61" y="47"/>
                      </a:cubicBezTo>
                      <a:cubicBezTo>
                        <a:pt x="61" y="47"/>
                        <a:pt x="61" y="48"/>
                        <a:pt x="61" y="48"/>
                      </a:cubicBezTo>
                      <a:cubicBezTo>
                        <a:pt x="61" y="48"/>
                        <a:pt x="61" y="48"/>
                        <a:pt x="61" y="49"/>
                      </a:cubicBezTo>
                      <a:moveTo>
                        <a:pt x="3" y="2"/>
                      </a:moveTo>
                      <a:cubicBezTo>
                        <a:pt x="3" y="2"/>
                        <a:pt x="3" y="1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3"/>
                        <a:pt x="2" y="3"/>
                      </a:cubicBezTo>
                      <a:cubicBezTo>
                        <a:pt x="2" y="2"/>
                        <a:pt x="2" y="3"/>
                        <a:pt x="3" y="2"/>
                      </a:cubicBezTo>
                      <a:moveTo>
                        <a:pt x="1" y="7"/>
                      </a:move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6"/>
                        <a:pt x="2" y="6"/>
                        <a:pt x="2" y="5"/>
                      </a:cubicBezTo>
                      <a:cubicBezTo>
                        <a:pt x="2" y="5"/>
                        <a:pt x="2" y="5"/>
                        <a:pt x="2" y="4"/>
                      </a:cubicBezTo>
                      <a:cubicBezTo>
                        <a:pt x="2" y="4"/>
                        <a:pt x="2" y="4"/>
                        <a:pt x="2" y="3"/>
                      </a:cubicBezTo>
                      <a:cubicBezTo>
                        <a:pt x="2" y="3"/>
                        <a:pt x="1" y="3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5"/>
                        <a:pt x="0" y="5"/>
                        <a:pt x="0" y="5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1" y="8"/>
                        <a:pt x="1" y="8"/>
                        <a:pt x="1" y="7"/>
                      </a:cubicBezTo>
                      <a:moveTo>
                        <a:pt x="4" y="1"/>
                      </a:move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2"/>
                        <a:pt x="3" y="2"/>
                        <a:pt x="4" y="2"/>
                      </a:cubicBezTo>
                      <a:cubicBezTo>
                        <a:pt x="4" y="2"/>
                        <a:pt x="4" y="3"/>
                        <a:pt x="4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1"/>
                        <a:pt x="5" y="2"/>
                        <a:pt x="5" y="1"/>
                      </a:cubicBezTo>
                      <a:cubicBezTo>
                        <a:pt x="5" y="0"/>
                        <a:pt x="5" y="0"/>
                        <a:pt x="4" y="1"/>
                      </a:cubicBezTo>
                      <a:moveTo>
                        <a:pt x="5" y="16"/>
                      </a:moveTo>
                      <a:cubicBezTo>
                        <a:pt x="5" y="15"/>
                        <a:pt x="4" y="15"/>
                        <a:pt x="4" y="15"/>
                      </a:cubicBezTo>
                      <a:cubicBezTo>
                        <a:pt x="3" y="14"/>
                        <a:pt x="3" y="14"/>
                        <a:pt x="3" y="13"/>
                      </a:cubicBezTo>
                      <a:cubicBezTo>
                        <a:pt x="3" y="13"/>
                        <a:pt x="3" y="13"/>
                        <a:pt x="2" y="13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2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0"/>
                      </a:cubicBezTo>
                      <a:cubicBezTo>
                        <a:pt x="2" y="10"/>
                        <a:pt x="3" y="10"/>
                        <a:pt x="4" y="10"/>
                      </a:cubicBezTo>
                      <a:cubicBezTo>
                        <a:pt x="5" y="10"/>
                        <a:pt x="5" y="11"/>
                        <a:pt x="6" y="11"/>
                      </a:cubicBezTo>
                      <a:cubicBezTo>
                        <a:pt x="6" y="11"/>
                        <a:pt x="7" y="11"/>
                        <a:pt x="6" y="11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6" y="10"/>
                        <a:pt x="5" y="9"/>
                        <a:pt x="5" y="9"/>
                      </a:cubicBezTo>
                      <a:cubicBezTo>
                        <a:pt x="5" y="9"/>
                        <a:pt x="4" y="9"/>
                        <a:pt x="4" y="9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4" y="8"/>
                        <a:pt x="4" y="8"/>
                        <a:pt x="5" y="7"/>
                      </a:cubicBezTo>
                      <a:cubicBezTo>
                        <a:pt x="5" y="7"/>
                        <a:pt x="5" y="7"/>
                        <a:pt x="6" y="7"/>
                      </a:cubicBezTo>
                      <a:cubicBezTo>
                        <a:pt x="6" y="7"/>
                        <a:pt x="6" y="7"/>
                        <a:pt x="6" y="6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6" y="5"/>
                        <a:pt x="5" y="5"/>
                      </a:cubicBezTo>
                      <a:cubicBezTo>
                        <a:pt x="5" y="5"/>
                        <a:pt x="5" y="5"/>
                        <a:pt x="4" y="5"/>
                      </a:cubicBezTo>
                      <a:cubicBezTo>
                        <a:pt x="4" y="5"/>
                        <a:pt x="4" y="5"/>
                        <a:pt x="4" y="6"/>
                      </a:cubicBezTo>
                      <a:cubicBezTo>
                        <a:pt x="4" y="6"/>
                        <a:pt x="3" y="6"/>
                        <a:pt x="3" y="6"/>
                      </a:cubicBezTo>
                      <a:cubicBezTo>
                        <a:pt x="3" y="7"/>
                        <a:pt x="4" y="7"/>
                        <a:pt x="3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2" y="8"/>
                        <a:pt x="2" y="9"/>
                        <a:pt x="2" y="8"/>
                      </a:cubicBezTo>
                      <a:cubicBezTo>
                        <a:pt x="2" y="8"/>
                        <a:pt x="2" y="8"/>
                        <a:pt x="1" y="8"/>
                      </a:cubicBezTo>
                      <a:cubicBezTo>
                        <a:pt x="1" y="8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10"/>
                        <a:pt x="1" y="9"/>
                        <a:pt x="1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0"/>
                        <a:pt x="1" y="10"/>
                        <a:pt x="1" y="11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1" y="12"/>
                        <a:pt x="2" y="12"/>
                        <a:pt x="2" y="12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14"/>
                        <a:pt x="3" y="15"/>
                        <a:pt x="3" y="15"/>
                      </a:cubicBezTo>
                      <a:cubicBezTo>
                        <a:pt x="3" y="15"/>
                        <a:pt x="4" y="16"/>
                        <a:pt x="4" y="16"/>
                      </a:cubicBezTo>
                      <a:cubicBezTo>
                        <a:pt x="5" y="16"/>
                        <a:pt x="5" y="16"/>
                        <a:pt x="5" y="16"/>
                      </a:cubicBezTo>
                      <a:moveTo>
                        <a:pt x="37" y="18"/>
                      </a:moveTo>
                      <a:cubicBezTo>
                        <a:pt x="37" y="18"/>
                        <a:pt x="38" y="18"/>
                        <a:pt x="38" y="18"/>
                      </a:cubicBezTo>
                      <a:cubicBezTo>
                        <a:pt x="38" y="18"/>
                        <a:pt x="37" y="18"/>
                        <a:pt x="37" y="18"/>
                      </a:cubicBezTo>
                      <a:cubicBezTo>
                        <a:pt x="37" y="18"/>
                        <a:pt x="36" y="18"/>
                        <a:pt x="36" y="18"/>
                      </a:cubicBezTo>
                      <a:cubicBezTo>
                        <a:pt x="36" y="18"/>
                        <a:pt x="36" y="18"/>
                        <a:pt x="36" y="18"/>
                      </a:cubicBezTo>
                      <a:cubicBezTo>
                        <a:pt x="37" y="18"/>
                        <a:pt x="37" y="18"/>
                        <a:pt x="37" y="18"/>
                      </a:cubicBezTo>
                      <a:moveTo>
                        <a:pt x="35" y="15"/>
                      </a:moveTo>
                      <a:cubicBezTo>
                        <a:pt x="35" y="16"/>
                        <a:pt x="35" y="16"/>
                        <a:pt x="35" y="16"/>
                      </a:cubicBezTo>
                      <a:cubicBezTo>
                        <a:pt x="35" y="16"/>
                        <a:pt x="35" y="16"/>
                        <a:pt x="35" y="16"/>
                      </a:cubicBezTo>
                      <a:cubicBezTo>
                        <a:pt x="36" y="16"/>
                        <a:pt x="36" y="16"/>
                        <a:pt x="36" y="16"/>
                      </a:cubicBezTo>
                      <a:cubicBezTo>
                        <a:pt x="36" y="16"/>
                        <a:pt x="36" y="16"/>
                        <a:pt x="36" y="16"/>
                      </a:cubicBezTo>
                      <a:cubicBezTo>
                        <a:pt x="36" y="16"/>
                        <a:pt x="35" y="15"/>
                        <a:pt x="35" y="15"/>
                      </a:cubicBezTo>
                      <a:moveTo>
                        <a:pt x="40" y="19"/>
                      </a:moveTo>
                      <a:cubicBezTo>
                        <a:pt x="40" y="19"/>
                        <a:pt x="40" y="19"/>
                        <a:pt x="39" y="19"/>
                      </a:cubicBezTo>
                      <a:cubicBezTo>
                        <a:pt x="39" y="19"/>
                        <a:pt x="39" y="19"/>
                        <a:pt x="39" y="19"/>
                      </a:cubicBezTo>
                      <a:cubicBezTo>
                        <a:pt x="39" y="19"/>
                        <a:pt x="40" y="19"/>
                        <a:pt x="41" y="19"/>
                      </a:cubicBezTo>
                      <a:cubicBezTo>
                        <a:pt x="41" y="19"/>
                        <a:pt x="41" y="19"/>
                        <a:pt x="41" y="20"/>
                      </a:cubicBezTo>
                      <a:cubicBezTo>
                        <a:pt x="41" y="20"/>
                        <a:pt x="42" y="20"/>
                        <a:pt x="42" y="20"/>
                      </a:cubicBezTo>
                      <a:cubicBezTo>
                        <a:pt x="43" y="19"/>
                        <a:pt x="43" y="20"/>
                        <a:pt x="43" y="19"/>
                      </a:cubicBezTo>
                      <a:cubicBezTo>
                        <a:pt x="44" y="19"/>
                        <a:pt x="44" y="19"/>
                        <a:pt x="45" y="19"/>
                      </a:cubicBezTo>
                      <a:cubicBezTo>
                        <a:pt x="45" y="19"/>
                        <a:pt x="44" y="19"/>
                        <a:pt x="44" y="19"/>
                      </a:cubicBezTo>
                      <a:cubicBezTo>
                        <a:pt x="43" y="19"/>
                        <a:pt x="43" y="19"/>
                        <a:pt x="42" y="19"/>
                      </a:cubicBezTo>
                      <a:cubicBezTo>
                        <a:pt x="42" y="19"/>
                        <a:pt x="41" y="19"/>
                        <a:pt x="40" y="19"/>
                      </a:cubicBezTo>
                      <a:moveTo>
                        <a:pt x="42" y="16"/>
                      </a:moveTo>
                      <a:cubicBezTo>
                        <a:pt x="41" y="16"/>
                        <a:pt x="41" y="15"/>
                        <a:pt x="41" y="15"/>
                      </a:cubicBezTo>
                      <a:cubicBezTo>
                        <a:pt x="40" y="15"/>
                        <a:pt x="41" y="15"/>
                        <a:pt x="40" y="15"/>
                      </a:cubicBezTo>
                      <a:cubicBezTo>
                        <a:pt x="39" y="14"/>
                        <a:pt x="39" y="14"/>
                        <a:pt x="39" y="14"/>
                      </a:cubicBezTo>
                      <a:cubicBezTo>
                        <a:pt x="39" y="14"/>
                        <a:pt x="38" y="14"/>
                        <a:pt x="38" y="14"/>
                      </a:cubicBezTo>
                      <a:cubicBezTo>
                        <a:pt x="39" y="15"/>
                        <a:pt x="39" y="15"/>
                        <a:pt x="39" y="15"/>
                      </a:cubicBezTo>
                      <a:cubicBezTo>
                        <a:pt x="40" y="15"/>
                        <a:pt x="40" y="15"/>
                        <a:pt x="40" y="15"/>
                      </a:cubicBezTo>
                      <a:cubicBezTo>
                        <a:pt x="40" y="16"/>
                        <a:pt x="40" y="16"/>
                        <a:pt x="40" y="16"/>
                      </a:cubicBezTo>
                      <a:cubicBezTo>
                        <a:pt x="40" y="17"/>
                        <a:pt x="40" y="17"/>
                        <a:pt x="41" y="17"/>
                      </a:cubicBezTo>
                      <a:cubicBezTo>
                        <a:pt x="41" y="17"/>
                        <a:pt x="41" y="17"/>
                        <a:pt x="41" y="16"/>
                      </a:cubicBezTo>
                      <a:cubicBezTo>
                        <a:pt x="42" y="16"/>
                        <a:pt x="42" y="16"/>
                        <a:pt x="42" y="16"/>
                      </a:cubicBezTo>
                      <a:cubicBezTo>
                        <a:pt x="42" y="16"/>
                        <a:pt x="42" y="16"/>
                        <a:pt x="42" y="16"/>
                      </a:cubicBezTo>
                      <a:moveTo>
                        <a:pt x="10" y="12"/>
                      </a:moveTo>
                      <a:cubicBezTo>
                        <a:pt x="10" y="12"/>
                        <a:pt x="9" y="11"/>
                        <a:pt x="9" y="12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10" y="12"/>
                        <a:pt x="9" y="13"/>
                        <a:pt x="10" y="13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0" y="12"/>
                        <a:pt x="10" y="12"/>
                        <a:pt x="10" y="12"/>
                      </a:cubicBezTo>
                      <a:moveTo>
                        <a:pt x="13" y="21"/>
                      </a:moveTo>
                      <a:cubicBezTo>
                        <a:pt x="13" y="21"/>
                        <a:pt x="13" y="21"/>
                        <a:pt x="13" y="21"/>
                      </a:cubicBezTo>
                      <a:cubicBezTo>
                        <a:pt x="14" y="21"/>
                        <a:pt x="13" y="21"/>
                        <a:pt x="14" y="21"/>
                      </a:cubicBezTo>
                      <a:cubicBezTo>
                        <a:pt x="14" y="21"/>
                        <a:pt x="14" y="21"/>
                        <a:pt x="14" y="21"/>
                      </a:cubicBezTo>
                      <a:cubicBezTo>
                        <a:pt x="14" y="21"/>
                        <a:pt x="14" y="21"/>
                        <a:pt x="14" y="20"/>
                      </a:cubicBezTo>
                      <a:cubicBezTo>
                        <a:pt x="14" y="20"/>
                        <a:pt x="14" y="20"/>
                        <a:pt x="14" y="20"/>
                      </a:cubicBezTo>
                      <a:cubicBezTo>
                        <a:pt x="14" y="20"/>
                        <a:pt x="13" y="20"/>
                        <a:pt x="13" y="20"/>
                      </a:cubicBezTo>
                      <a:cubicBezTo>
                        <a:pt x="13" y="20"/>
                        <a:pt x="12" y="20"/>
                        <a:pt x="12" y="20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12" y="21"/>
                        <a:pt x="12" y="21"/>
                        <a:pt x="13" y="21"/>
                      </a:cubicBezTo>
                      <a:moveTo>
                        <a:pt x="11" y="17"/>
                      </a:moveTo>
                      <a:cubicBezTo>
                        <a:pt x="11" y="17"/>
                        <a:pt x="11" y="18"/>
                        <a:pt x="11" y="18"/>
                      </a:cubicBezTo>
                      <a:cubicBezTo>
                        <a:pt x="11" y="18"/>
                        <a:pt x="12" y="18"/>
                        <a:pt x="12" y="17"/>
                      </a:cubicBezTo>
                      <a:cubicBezTo>
                        <a:pt x="12" y="17"/>
                        <a:pt x="12" y="17"/>
                        <a:pt x="11" y="17"/>
                      </a:cubicBezTo>
                      <a:moveTo>
                        <a:pt x="17" y="16"/>
                      </a:moveTo>
                      <a:cubicBezTo>
                        <a:pt x="17" y="16"/>
                        <a:pt x="17" y="16"/>
                        <a:pt x="17" y="1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16" y="16"/>
                        <a:pt x="16" y="16"/>
                        <a:pt x="16" y="17"/>
                      </a:cubicBezTo>
                      <a:cubicBezTo>
                        <a:pt x="16" y="17"/>
                        <a:pt x="16" y="17"/>
                        <a:pt x="16" y="17"/>
                      </a:cubicBezTo>
                      <a:cubicBezTo>
                        <a:pt x="16" y="18"/>
                        <a:pt x="16" y="18"/>
                        <a:pt x="16" y="18"/>
                      </a:cubicBezTo>
                      <a:cubicBezTo>
                        <a:pt x="17" y="17"/>
                        <a:pt x="17" y="17"/>
                        <a:pt x="17" y="17"/>
                      </a:cubicBezTo>
                      <a:cubicBezTo>
                        <a:pt x="17" y="17"/>
                        <a:pt x="17" y="17"/>
                        <a:pt x="17" y="16"/>
                      </a:cubicBezTo>
                      <a:moveTo>
                        <a:pt x="15" y="13"/>
                      </a:moveTo>
                      <a:cubicBezTo>
                        <a:pt x="15" y="13"/>
                        <a:pt x="15" y="12"/>
                        <a:pt x="15" y="12"/>
                      </a:cubicBezTo>
                      <a:cubicBezTo>
                        <a:pt x="15" y="12"/>
                        <a:pt x="14" y="12"/>
                        <a:pt x="14" y="13"/>
                      </a:cubicBezTo>
                      <a:cubicBezTo>
                        <a:pt x="14" y="13"/>
                        <a:pt x="14" y="13"/>
                        <a:pt x="14" y="13"/>
                      </a:cubicBezTo>
                      <a:cubicBezTo>
                        <a:pt x="15" y="13"/>
                        <a:pt x="15" y="13"/>
                        <a:pt x="15" y="13"/>
                      </a:cubicBezTo>
                      <a:cubicBezTo>
                        <a:pt x="15" y="13"/>
                        <a:pt x="16" y="13"/>
                        <a:pt x="15" y="13"/>
                      </a:cubicBezTo>
                      <a:moveTo>
                        <a:pt x="18" y="13"/>
                      </a:moveTo>
                      <a:cubicBezTo>
                        <a:pt x="18" y="13"/>
                        <a:pt x="19" y="13"/>
                        <a:pt x="18" y="13"/>
                      </a:cubicBezTo>
                      <a:cubicBezTo>
                        <a:pt x="17" y="12"/>
                        <a:pt x="17" y="12"/>
                        <a:pt x="17" y="12"/>
                      </a:cubicBezTo>
                      <a:cubicBezTo>
                        <a:pt x="17" y="12"/>
                        <a:pt x="16" y="12"/>
                        <a:pt x="16" y="12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16" y="13"/>
                        <a:pt x="16" y="13"/>
                        <a:pt x="17" y="13"/>
                      </a:cubicBezTo>
                      <a:cubicBezTo>
                        <a:pt x="17" y="13"/>
                        <a:pt x="17" y="13"/>
                        <a:pt x="18" y="13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moveTo>
                        <a:pt x="15" y="15"/>
                      </a:moveTo>
                      <a:cubicBezTo>
                        <a:pt x="14" y="15"/>
                        <a:pt x="14" y="16"/>
                        <a:pt x="14" y="16"/>
                      </a:cubicBezTo>
                      <a:cubicBezTo>
                        <a:pt x="14" y="16"/>
                        <a:pt x="15" y="16"/>
                        <a:pt x="15" y="15"/>
                      </a:cubicBezTo>
                      <a:cubicBezTo>
                        <a:pt x="15" y="15"/>
                        <a:pt x="15" y="15"/>
                        <a:pt x="15" y="1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163" name="Freeform 310"/>
                <p:cNvSpPr>
                  <a:spLocks/>
                </p:cNvSpPr>
                <p:nvPr/>
              </p:nvSpPr>
              <p:spPr bwMode="auto">
                <a:xfrm>
                  <a:off x="5748" y="2435"/>
                  <a:ext cx="3" cy="2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0 h 1"/>
                    <a:gd name="T4" fmla="*/ 1 w 1"/>
                    <a:gd name="T5" fmla="*/ 1 h 1"/>
                    <a:gd name="T6" fmla="*/ 1 w 1"/>
                    <a:gd name="T7" fmla="*/ 0 h 1"/>
                    <a:gd name="T8" fmla="*/ 1 w 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164" name="Freeform 311"/>
                <p:cNvSpPr>
                  <a:spLocks/>
                </p:cNvSpPr>
                <p:nvPr/>
              </p:nvSpPr>
              <p:spPr bwMode="auto">
                <a:xfrm>
                  <a:off x="5764" y="2432"/>
                  <a:ext cx="8" cy="13"/>
                </a:xfrm>
                <a:custGeom>
                  <a:avLst/>
                  <a:gdLst>
                    <a:gd name="T0" fmla="*/ 2 w 3"/>
                    <a:gd name="T1" fmla="*/ 5 h 5"/>
                    <a:gd name="T2" fmla="*/ 2 w 3"/>
                    <a:gd name="T3" fmla="*/ 4 h 5"/>
                    <a:gd name="T4" fmla="*/ 2 w 3"/>
                    <a:gd name="T5" fmla="*/ 3 h 5"/>
                    <a:gd name="T6" fmla="*/ 2 w 3"/>
                    <a:gd name="T7" fmla="*/ 3 h 5"/>
                    <a:gd name="T8" fmla="*/ 2 w 3"/>
                    <a:gd name="T9" fmla="*/ 2 h 5"/>
                    <a:gd name="T10" fmla="*/ 2 w 3"/>
                    <a:gd name="T11" fmla="*/ 1 h 5"/>
                    <a:gd name="T12" fmla="*/ 2 w 3"/>
                    <a:gd name="T13" fmla="*/ 1 h 5"/>
                    <a:gd name="T14" fmla="*/ 1 w 3"/>
                    <a:gd name="T15" fmla="*/ 1 h 5"/>
                    <a:gd name="T16" fmla="*/ 1 w 3"/>
                    <a:gd name="T17" fmla="*/ 1 h 5"/>
                    <a:gd name="T18" fmla="*/ 0 w 3"/>
                    <a:gd name="T19" fmla="*/ 2 h 5"/>
                    <a:gd name="T20" fmla="*/ 0 w 3"/>
                    <a:gd name="T21" fmla="*/ 2 h 5"/>
                    <a:gd name="T22" fmla="*/ 1 w 3"/>
                    <a:gd name="T23" fmla="*/ 3 h 5"/>
                    <a:gd name="T24" fmla="*/ 0 w 3"/>
                    <a:gd name="T25" fmla="*/ 3 h 5"/>
                    <a:gd name="T26" fmla="*/ 0 w 3"/>
                    <a:gd name="T27" fmla="*/ 4 h 5"/>
                    <a:gd name="T28" fmla="*/ 1 w 3"/>
                    <a:gd name="T29" fmla="*/ 4 h 5"/>
                    <a:gd name="T30" fmla="*/ 2 w 3"/>
                    <a:gd name="T31" fmla="*/ 5 h 5"/>
                    <a:gd name="T32" fmla="*/ 2 w 3"/>
                    <a:gd name="T33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" h="5">
                      <a:moveTo>
                        <a:pt x="2" y="5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4"/>
                        <a:pt x="3" y="4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2"/>
                        <a:pt x="3" y="3"/>
                        <a:pt x="2" y="2"/>
                      </a:cubicBezTo>
                      <a:cubicBezTo>
                        <a:pt x="2" y="2"/>
                        <a:pt x="2" y="2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0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1" y="3"/>
                      </a:cubicBezTo>
                      <a:cubicBezTo>
                        <a:pt x="1" y="3"/>
                        <a:pt x="1" y="3"/>
                        <a:pt x="0" y="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5"/>
                        <a:pt x="1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165" name="Freeform 312"/>
                <p:cNvSpPr>
                  <a:spLocks/>
                </p:cNvSpPr>
                <p:nvPr/>
              </p:nvSpPr>
              <p:spPr bwMode="auto">
                <a:xfrm>
                  <a:off x="5762" y="2443"/>
                  <a:ext cx="8" cy="10"/>
                </a:xfrm>
                <a:custGeom>
                  <a:avLst/>
                  <a:gdLst>
                    <a:gd name="T0" fmla="*/ 1 w 3"/>
                    <a:gd name="T1" fmla="*/ 2 h 4"/>
                    <a:gd name="T2" fmla="*/ 0 w 3"/>
                    <a:gd name="T3" fmla="*/ 2 h 4"/>
                    <a:gd name="T4" fmla="*/ 0 w 3"/>
                    <a:gd name="T5" fmla="*/ 3 h 4"/>
                    <a:gd name="T6" fmla="*/ 1 w 3"/>
                    <a:gd name="T7" fmla="*/ 4 h 4"/>
                    <a:gd name="T8" fmla="*/ 1 w 3"/>
                    <a:gd name="T9" fmla="*/ 3 h 4"/>
                    <a:gd name="T10" fmla="*/ 2 w 3"/>
                    <a:gd name="T11" fmla="*/ 3 h 4"/>
                    <a:gd name="T12" fmla="*/ 2 w 3"/>
                    <a:gd name="T13" fmla="*/ 2 h 4"/>
                    <a:gd name="T14" fmla="*/ 2 w 3"/>
                    <a:gd name="T15" fmla="*/ 2 h 4"/>
                    <a:gd name="T16" fmla="*/ 2 w 3"/>
                    <a:gd name="T17" fmla="*/ 1 h 4"/>
                    <a:gd name="T18" fmla="*/ 1 w 3"/>
                    <a:gd name="T19" fmla="*/ 1 h 4"/>
                    <a:gd name="T20" fmla="*/ 1 w 3"/>
                    <a:gd name="T21" fmla="*/ 1 h 4"/>
                    <a:gd name="T22" fmla="*/ 1 w 3"/>
                    <a:gd name="T23" fmla="*/ 1 h 4"/>
                    <a:gd name="T24" fmla="*/ 1 w 3"/>
                    <a:gd name="T25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" h="4">
                      <a:moveTo>
                        <a:pt x="1" y="2"/>
                      </a:moveTo>
                      <a:cubicBezTo>
                        <a:pt x="1" y="2"/>
                        <a:pt x="1" y="2"/>
                        <a:pt x="0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3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2"/>
                        <a:pt x="2" y="3"/>
                        <a:pt x="2" y="2"/>
                      </a:cubicBezTo>
                      <a:cubicBezTo>
                        <a:pt x="3" y="2"/>
                        <a:pt x="2" y="2"/>
                        <a:pt x="2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1" y="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166" name="Freeform 313"/>
                <p:cNvSpPr>
                  <a:spLocks/>
                </p:cNvSpPr>
                <p:nvPr/>
              </p:nvSpPr>
              <p:spPr bwMode="auto">
                <a:xfrm>
                  <a:off x="4245" y="1647"/>
                  <a:ext cx="5" cy="3"/>
                </a:xfrm>
                <a:custGeom>
                  <a:avLst/>
                  <a:gdLst>
                    <a:gd name="T0" fmla="*/ 1 w 2"/>
                    <a:gd name="T1" fmla="*/ 1 h 1"/>
                    <a:gd name="T2" fmla="*/ 1 w 2"/>
                    <a:gd name="T3" fmla="*/ 1 h 1"/>
                    <a:gd name="T4" fmla="*/ 1 w 2"/>
                    <a:gd name="T5" fmla="*/ 0 h 1"/>
                    <a:gd name="T6" fmla="*/ 0 w 2"/>
                    <a:gd name="T7" fmla="*/ 0 h 1"/>
                    <a:gd name="T8" fmla="*/ 0 w 2"/>
                    <a:gd name="T9" fmla="*/ 1 h 1"/>
                    <a:gd name="T10" fmla="*/ 1 w 2"/>
                    <a:gd name="T11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1">
                      <a:moveTo>
                        <a:pt x="1" y="1"/>
                      </a:moveTo>
                      <a:cubicBezTo>
                        <a:pt x="1" y="1"/>
                        <a:pt x="2" y="1"/>
                        <a:pt x="1" y="1"/>
                      </a:cubicBezTo>
                      <a:cubicBezTo>
                        <a:pt x="1" y="0"/>
                        <a:pt x="1" y="1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167" name="Freeform 314"/>
                <p:cNvSpPr>
                  <a:spLocks noEditPoints="1"/>
                </p:cNvSpPr>
                <p:nvPr/>
              </p:nvSpPr>
              <p:spPr bwMode="auto">
                <a:xfrm>
                  <a:off x="6017" y="2397"/>
                  <a:ext cx="98" cy="107"/>
                </a:xfrm>
                <a:custGeom>
                  <a:avLst/>
                  <a:gdLst>
                    <a:gd name="T0" fmla="*/ 1 w 37"/>
                    <a:gd name="T1" fmla="*/ 1 h 40"/>
                    <a:gd name="T2" fmla="*/ 36 w 37"/>
                    <a:gd name="T3" fmla="*/ 33 h 40"/>
                    <a:gd name="T4" fmla="*/ 34 w 37"/>
                    <a:gd name="T5" fmla="*/ 33 h 40"/>
                    <a:gd name="T6" fmla="*/ 37 w 37"/>
                    <a:gd name="T7" fmla="*/ 34 h 40"/>
                    <a:gd name="T8" fmla="*/ 36 w 37"/>
                    <a:gd name="T9" fmla="*/ 30 h 40"/>
                    <a:gd name="T10" fmla="*/ 33 w 37"/>
                    <a:gd name="T11" fmla="*/ 27 h 40"/>
                    <a:gd name="T12" fmla="*/ 31 w 37"/>
                    <a:gd name="T13" fmla="*/ 24 h 40"/>
                    <a:gd name="T14" fmla="*/ 30 w 37"/>
                    <a:gd name="T15" fmla="*/ 26 h 40"/>
                    <a:gd name="T16" fmla="*/ 33 w 37"/>
                    <a:gd name="T17" fmla="*/ 29 h 40"/>
                    <a:gd name="T18" fmla="*/ 29 w 37"/>
                    <a:gd name="T19" fmla="*/ 27 h 40"/>
                    <a:gd name="T20" fmla="*/ 28 w 37"/>
                    <a:gd name="T21" fmla="*/ 27 h 40"/>
                    <a:gd name="T22" fmla="*/ 22 w 37"/>
                    <a:gd name="T23" fmla="*/ 27 h 40"/>
                    <a:gd name="T24" fmla="*/ 22 w 37"/>
                    <a:gd name="T25" fmla="*/ 27 h 40"/>
                    <a:gd name="T26" fmla="*/ 27 w 37"/>
                    <a:gd name="T27" fmla="*/ 28 h 40"/>
                    <a:gd name="T28" fmla="*/ 25 w 37"/>
                    <a:gd name="T29" fmla="*/ 29 h 40"/>
                    <a:gd name="T30" fmla="*/ 28 w 37"/>
                    <a:gd name="T31" fmla="*/ 30 h 40"/>
                    <a:gd name="T32" fmla="*/ 30 w 37"/>
                    <a:gd name="T33" fmla="*/ 29 h 40"/>
                    <a:gd name="T34" fmla="*/ 28 w 37"/>
                    <a:gd name="T35" fmla="*/ 39 h 40"/>
                    <a:gd name="T36" fmla="*/ 29 w 37"/>
                    <a:gd name="T37" fmla="*/ 39 h 40"/>
                    <a:gd name="T38" fmla="*/ 29 w 37"/>
                    <a:gd name="T39" fmla="*/ 39 h 40"/>
                    <a:gd name="T40" fmla="*/ 25 w 37"/>
                    <a:gd name="T41" fmla="*/ 23 h 40"/>
                    <a:gd name="T42" fmla="*/ 22 w 37"/>
                    <a:gd name="T43" fmla="*/ 21 h 40"/>
                    <a:gd name="T44" fmla="*/ 19 w 37"/>
                    <a:gd name="T45" fmla="*/ 19 h 40"/>
                    <a:gd name="T46" fmla="*/ 21 w 37"/>
                    <a:gd name="T47" fmla="*/ 21 h 40"/>
                    <a:gd name="T48" fmla="*/ 24 w 37"/>
                    <a:gd name="T49" fmla="*/ 23 h 40"/>
                    <a:gd name="T50" fmla="*/ 17 w 37"/>
                    <a:gd name="T51" fmla="*/ 24 h 40"/>
                    <a:gd name="T52" fmla="*/ 18 w 37"/>
                    <a:gd name="T53" fmla="*/ 25 h 40"/>
                    <a:gd name="T54" fmla="*/ 14 w 37"/>
                    <a:gd name="T55" fmla="*/ 18 h 40"/>
                    <a:gd name="T56" fmla="*/ 12 w 37"/>
                    <a:gd name="T57" fmla="*/ 17 h 40"/>
                    <a:gd name="T58" fmla="*/ 11 w 37"/>
                    <a:gd name="T59" fmla="*/ 17 h 40"/>
                    <a:gd name="T60" fmla="*/ 14 w 37"/>
                    <a:gd name="T61" fmla="*/ 19 h 40"/>
                    <a:gd name="T62" fmla="*/ 11 w 37"/>
                    <a:gd name="T63" fmla="*/ 21 h 40"/>
                    <a:gd name="T64" fmla="*/ 10 w 37"/>
                    <a:gd name="T65" fmla="*/ 22 h 40"/>
                    <a:gd name="T66" fmla="*/ 11 w 37"/>
                    <a:gd name="T67" fmla="*/ 23 h 40"/>
                    <a:gd name="T68" fmla="*/ 14 w 37"/>
                    <a:gd name="T69" fmla="*/ 24 h 40"/>
                    <a:gd name="T70" fmla="*/ 14 w 37"/>
                    <a:gd name="T71" fmla="*/ 25 h 40"/>
                    <a:gd name="T72" fmla="*/ 13 w 37"/>
                    <a:gd name="T73" fmla="*/ 22 h 40"/>
                    <a:gd name="T74" fmla="*/ 13 w 37"/>
                    <a:gd name="T75" fmla="*/ 22 h 40"/>
                    <a:gd name="T76" fmla="*/ 15 w 37"/>
                    <a:gd name="T77" fmla="*/ 22 h 40"/>
                    <a:gd name="T78" fmla="*/ 15 w 37"/>
                    <a:gd name="T79" fmla="*/ 23 h 40"/>
                    <a:gd name="T80" fmla="*/ 16 w 37"/>
                    <a:gd name="T81" fmla="*/ 24 h 40"/>
                    <a:gd name="T82" fmla="*/ 1 w 37"/>
                    <a:gd name="T83" fmla="*/ 9 h 40"/>
                    <a:gd name="T84" fmla="*/ 0 w 37"/>
                    <a:gd name="T85" fmla="*/ 8 h 40"/>
                    <a:gd name="T86" fmla="*/ 3 w 37"/>
                    <a:gd name="T87" fmla="*/ 12 h 40"/>
                    <a:gd name="T88" fmla="*/ 1 w 37"/>
                    <a:gd name="T89" fmla="*/ 12 h 40"/>
                    <a:gd name="T90" fmla="*/ 3 w 37"/>
                    <a:gd name="T91" fmla="*/ 15 h 40"/>
                    <a:gd name="T92" fmla="*/ 6 w 37"/>
                    <a:gd name="T93" fmla="*/ 17 h 40"/>
                    <a:gd name="T94" fmla="*/ 6 w 37"/>
                    <a:gd name="T95" fmla="*/ 14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37" h="40">
                      <a:moveTo>
                        <a:pt x="1" y="1"/>
                      </a:moveTo>
                      <a:cubicBezTo>
                        <a:pt x="1" y="1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moveTo>
                        <a:pt x="36" y="33"/>
                      </a:moveTo>
                      <a:cubicBezTo>
                        <a:pt x="36" y="33"/>
                        <a:pt x="36" y="33"/>
                        <a:pt x="36" y="33"/>
                      </a:cubicBezTo>
                      <a:cubicBezTo>
                        <a:pt x="36" y="32"/>
                        <a:pt x="36" y="32"/>
                        <a:pt x="35" y="32"/>
                      </a:cubicBezTo>
                      <a:cubicBezTo>
                        <a:pt x="34" y="32"/>
                        <a:pt x="33" y="32"/>
                        <a:pt x="33" y="32"/>
                      </a:cubicBezTo>
                      <a:cubicBezTo>
                        <a:pt x="33" y="32"/>
                        <a:pt x="33" y="33"/>
                        <a:pt x="34" y="33"/>
                      </a:cubicBezTo>
                      <a:cubicBezTo>
                        <a:pt x="34" y="33"/>
                        <a:pt x="34" y="33"/>
                        <a:pt x="34" y="33"/>
                      </a:cubicBezTo>
                      <a:cubicBezTo>
                        <a:pt x="35" y="34"/>
                        <a:pt x="35" y="34"/>
                        <a:pt x="35" y="34"/>
                      </a:cubicBezTo>
                      <a:cubicBezTo>
                        <a:pt x="36" y="34"/>
                        <a:pt x="36" y="34"/>
                        <a:pt x="37" y="34"/>
                      </a:cubicBezTo>
                      <a:moveTo>
                        <a:pt x="36" y="30"/>
                      </a:moveTo>
                      <a:cubicBezTo>
                        <a:pt x="36" y="29"/>
                        <a:pt x="36" y="29"/>
                        <a:pt x="36" y="29"/>
                      </a:cubicBezTo>
                      <a:cubicBezTo>
                        <a:pt x="36" y="29"/>
                        <a:pt x="35" y="30"/>
                        <a:pt x="36" y="30"/>
                      </a:cubicBezTo>
                      <a:cubicBezTo>
                        <a:pt x="36" y="30"/>
                        <a:pt x="36" y="30"/>
                        <a:pt x="36" y="30"/>
                      </a:cubicBezTo>
                      <a:moveTo>
                        <a:pt x="33" y="28"/>
                      </a:moveTo>
                      <a:cubicBezTo>
                        <a:pt x="33" y="28"/>
                        <a:pt x="33" y="28"/>
                        <a:pt x="33" y="27"/>
                      </a:cubicBezTo>
                      <a:cubicBezTo>
                        <a:pt x="33" y="27"/>
                        <a:pt x="32" y="26"/>
                        <a:pt x="32" y="26"/>
                      </a:cubicBezTo>
                      <a:cubicBezTo>
                        <a:pt x="31" y="25"/>
                        <a:pt x="32" y="25"/>
                        <a:pt x="31" y="25"/>
                      </a:cubicBezTo>
                      <a:cubicBezTo>
                        <a:pt x="31" y="24"/>
                        <a:pt x="31" y="24"/>
                        <a:pt x="31" y="24"/>
                      </a:cubicBezTo>
                      <a:cubicBezTo>
                        <a:pt x="30" y="23"/>
                        <a:pt x="30" y="23"/>
                        <a:pt x="30" y="23"/>
                      </a:cubicBezTo>
                      <a:cubicBezTo>
                        <a:pt x="29" y="24"/>
                        <a:pt x="30" y="24"/>
                        <a:pt x="30" y="24"/>
                      </a:cubicBezTo>
                      <a:cubicBezTo>
                        <a:pt x="30" y="25"/>
                        <a:pt x="30" y="25"/>
                        <a:pt x="30" y="26"/>
                      </a:cubicBezTo>
                      <a:cubicBezTo>
                        <a:pt x="30" y="27"/>
                        <a:pt x="30" y="27"/>
                        <a:pt x="31" y="27"/>
                      </a:cubicBezTo>
                      <a:cubicBezTo>
                        <a:pt x="31" y="27"/>
                        <a:pt x="31" y="27"/>
                        <a:pt x="32" y="27"/>
                      </a:cubicBezTo>
                      <a:cubicBezTo>
                        <a:pt x="32" y="28"/>
                        <a:pt x="32" y="29"/>
                        <a:pt x="33" y="29"/>
                      </a:cubicBezTo>
                      <a:cubicBezTo>
                        <a:pt x="33" y="29"/>
                        <a:pt x="34" y="29"/>
                        <a:pt x="33" y="28"/>
                      </a:cubicBezTo>
                      <a:moveTo>
                        <a:pt x="28" y="27"/>
                      </a:moveTo>
                      <a:cubicBezTo>
                        <a:pt x="28" y="27"/>
                        <a:pt x="29" y="27"/>
                        <a:pt x="29" y="27"/>
                      </a:cubicBezTo>
                      <a:cubicBezTo>
                        <a:pt x="29" y="27"/>
                        <a:pt x="28" y="27"/>
                        <a:pt x="28" y="26"/>
                      </a:cubicBezTo>
                      <a:cubicBezTo>
                        <a:pt x="28" y="26"/>
                        <a:pt x="27" y="26"/>
                        <a:pt x="27" y="26"/>
                      </a:cubicBezTo>
                      <a:cubicBezTo>
                        <a:pt x="27" y="26"/>
                        <a:pt x="27" y="27"/>
                        <a:pt x="28" y="27"/>
                      </a:cubicBezTo>
                      <a:cubicBezTo>
                        <a:pt x="28" y="27"/>
                        <a:pt x="28" y="27"/>
                        <a:pt x="28" y="27"/>
                      </a:cubicBezTo>
                      <a:moveTo>
                        <a:pt x="22" y="27"/>
                      </a:moveTo>
                      <a:cubicBezTo>
                        <a:pt x="22" y="27"/>
                        <a:pt x="22" y="27"/>
                        <a:pt x="22" y="27"/>
                      </a:cubicBezTo>
                      <a:cubicBezTo>
                        <a:pt x="22" y="27"/>
                        <a:pt x="22" y="27"/>
                        <a:pt x="23" y="27"/>
                      </a:cubicBezTo>
                      <a:cubicBezTo>
                        <a:pt x="23" y="27"/>
                        <a:pt x="23" y="27"/>
                        <a:pt x="23" y="27"/>
                      </a:cubicBezTo>
                      <a:cubicBezTo>
                        <a:pt x="23" y="26"/>
                        <a:pt x="23" y="26"/>
                        <a:pt x="22" y="27"/>
                      </a:cubicBezTo>
                      <a:moveTo>
                        <a:pt x="29" y="29"/>
                      </a:moveTo>
                      <a:cubicBezTo>
                        <a:pt x="29" y="29"/>
                        <a:pt x="29" y="29"/>
                        <a:pt x="28" y="28"/>
                      </a:cubicBezTo>
                      <a:cubicBezTo>
                        <a:pt x="27" y="28"/>
                        <a:pt x="27" y="28"/>
                        <a:pt x="27" y="28"/>
                      </a:cubicBezTo>
                      <a:cubicBezTo>
                        <a:pt x="26" y="28"/>
                        <a:pt x="27" y="28"/>
                        <a:pt x="26" y="28"/>
                      </a:cubicBezTo>
                      <a:cubicBezTo>
                        <a:pt x="26" y="28"/>
                        <a:pt x="25" y="28"/>
                        <a:pt x="25" y="28"/>
                      </a:cubicBezTo>
                      <a:cubicBezTo>
                        <a:pt x="25" y="28"/>
                        <a:pt x="25" y="28"/>
                        <a:pt x="25" y="29"/>
                      </a:cubicBezTo>
                      <a:cubicBezTo>
                        <a:pt x="25" y="29"/>
                        <a:pt x="25" y="29"/>
                        <a:pt x="25" y="29"/>
                      </a:cubicBezTo>
                      <a:cubicBezTo>
                        <a:pt x="25" y="30"/>
                        <a:pt x="26" y="30"/>
                        <a:pt x="26" y="30"/>
                      </a:cubicBezTo>
                      <a:cubicBezTo>
                        <a:pt x="27" y="30"/>
                        <a:pt x="27" y="30"/>
                        <a:pt x="28" y="30"/>
                      </a:cubicBezTo>
                      <a:cubicBezTo>
                        <a:pt x="28" y="30"/>
                        <a:pt x="29" y="30"/>
                        <a:pt x="29" y="31"/>
                      </a:cubicBezTo>
                      <a:cubicBezTo>
                        <a:pt x="30" y="31"/>
                        <a:pt x="30" y="30"/>
                        <a:pt x="30" y="30"/>
                      </a:cubicBezTo>
                      <a:cubicBezTo>
                        <a:pt x="30" y="30"/>
                        <a:pt x="30" y="30"/>
                        <a:pt x="30" y="29"/>
                      </a:cubicBezTo>
                      <a:cubicBezTo>
                        <a:pt x="30" y="29"/>
                        <a:pt x="30" y="29"/>
                        <a:pt x="29" y="29"/>
                      </a:cubicBezTo>
                      <a:moveTo>
                        <a:pt x="29" y="39"/>
                      </a:moveTo>
                      <a:cubicBezTo>
                        <a:pt x="29" y="39"/>
                        <a:pt x="28" y="39"/>
                        <a:pt x="28" y="39"/>
                      </a:cubicBezTo>
                      <a:cubicBezTo>
                        <a:pt x="28" y="38"/>
                        <a:pt x="27" y="38"/>
                        <a:pt x="27" y="38"/>
                      </a:cubicBezTo>
                      <a:cubicBezTo>
                        <a:pt x="27" y="39"/>
                        <a:pt x="27" y="39"/>
                        <a:pt x="28" y="39"/>
                      </a:cubicBezTo>
                      <a:cubicBezTo>
                        <a:pt x="28" y="39"/>
                        <a:pt x="28" y="39"/>
                        <a:pt x="29" y="39"/>
                      </a:cubicBezTo>
                      <a:cubicBezTo>
                        <a:pt x="29" y="40"/>
                        <a:pt x="29" y="40"/>
                        <a:pt x="29" y="40"/>
                      </a:cubicBezTo>
                      <a:cubicBezTo>
                        <a:pt x="29" y="40"/>
                        <a:pt x="30" y="40"/>
                        <a:pt x="29" y="39"/>
                      </a:cubicBezTo>
                      <a:cubicBezTo>
                        <a:pt x="29" y="39"/>
                        <a:pt x="29" y="39"/>
                        <a:pt x="29" y="39"/>
                      </a:cubicBezTo>
                      <a:moveTo>
                        <a:pt x="26" y="24"/>
                      </a:moveTo>
                      <a:cubicBezTo>
                        <a:pt x="26" y="24"/>
                        <a:pt x="26" y="24"/>
                        <a:pt x="26" y="24"/>
                      </a:cubicBezTo>
                      <a:cubicBezTo>
                        <a:pt x="26" y="23"/>
                        <a:pt x="26" y="23"/>
                        <a:pt x="25" y="23"/>
                      </a:cubicBezTo>
                      <a:cubicBezTo>
                        <a:pt x="24" y="22"/>
                        <a:pt x="25" y="22"/>
                        <a:pt x="24" y="22"/>
                      </a:cubicBezTo>
                      <a:cubicBezTo>
                        <a:pt x="24" y="22"/>
                        <a:pt x="24" y="21"/>
                        <a:pt x="23" y="21"/>
                      </a:cubicBezTo>
                      <a:cubicBezTo>
                        <a:pt x="22" y="21"/>
                        <a:pt x="23" y="21"/>
                        <a:pt x="22" y="21"/>
                      </a:cubicBezTo>
                      <a:cubicBezTo>
                        <a:pt x="21" y="21"/>
                        <a:pt x="21" y="21"/>
                        <a:pt x="21" y="20"/>
                      </a:cubicBezTo>
                      <a:cubicBezTo>
                        <a:pt x="20" y="19"/>
                        <a:pt x="20" y="20"/>
                        <a:pt x="19" y="20"/>
                      </a:cubicBezTo>
                      <a:cubicBezTo>
                        <a:pt x="19" y="20"/>
                        <a:pt x="19" y="20"/>
                        <a:pt x="19" y="19"/>
                      </a:cubicBezTo>
                      <a:cubicBezTo>
                        <a:pt x="18" y="19"/>
                        <a:pt x="18" y="20"/>
                        <a:pt x="19" y="20"/>
                      </a:cubicBezTo>
                      <a:cubicBezTo>
                        <a:pt x="19" y="20"/>
                        <a:pt x="19" y="20"/>
                        <a:pt x="20" y="20"/>
                      </a:cubicBezTo>
                      <a:cubicBezTo>
                        <a:pt x="20" y="21"/>
                        <a:pt x="20" y="21"/>
                        <a:pt x="21" y="21"/>
                      </a:cubicBezTo>
                      <a:cubicBezTo>
                        <a:pt x="21" y="21"/>
                        <a:pt x="21" y="22"/>
                        <a:pt x="22" y="22"/>
                      </a:cubicBezTo>
                      <a:cubicBezTo>
                        <a:pt x="22" y="22"/>
                        <a:pt x="22" y="22"/>
                        <a:pt x="23" y="22"/>
                      </a:cubicBezTo>
                      <a:cubicBezTo>
                        <a:pt x="23" y="23"/>
                        <a:pt x="23" y="23"/>
                        <a:pt x="24" y="23"/>
                      </a:cubicBezTo>
                      <a:cubicBezTo>
                        <a:pt x="25" y="23"/>
                        <a:pt x="25" y="23"/>
                        <a:pt x="25" y="24"/>
                      </a:cubicBezTo>
                      <a:cubicBezTo>
                        <a:pt x="25" y="24"/>
                        <a:pt x="25" y="24"/>
                        <a:pt x="26" y="24"/>
                      </a:cubicBezTo>
                      <a:moveTo>
                        <a:pt x="17" y="24"/>
                      </a:moveTo>
                      <a:cubicBezTo>
                        <a:pt x="17" y="25"/>
                        <a:pt x="17" y="25"/>
                        <a:pt x="17" y="25"/>
                      </a:cubicBezTo>
                      <a:cubicBezTo>
                        <a:pt x="17" y="25"/>
                        <a:pt x="17" y="25"/>
                        <a:pt x="17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4"/>
                        <a:pt x="18" y="24"/>
                        <a:pt x="17" y="24"/>
                      </a:cubicBezTo>
                      <a:moveTo>
                        <a:pt x="14" y="19"/>
                      </a:moveTo>
                      <a:cubicBezTo>
                        <a:pt x="14" y="19"/>
                        <a:pt x="14" y="19"/>
                        <a:pt x="14" y="18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3" y="18"/>
                        <a:pt x="13" y="17"/>
                        <a:pt x="13" y="17"/>
                      </a:cubicBezTo>
                      <a:cubicBezTo>
                        <a:pt x="12" y="17"/>
                        <a:pt x="12" y="17"/>
                        <a:pt x="12" y="17"/>
                      </a:cubicBezTo>
                      <a:cubicBezTo>
                        <a:pt x="11" y="16"/>
                        <a:pt x="10" y="16"/>
                        <a:pt x="10" y="16"/>
                      </a:cubicBezTo>
                      <a:cubicBezTo>
                        <a:pt x="10" y="16"/>
                        <a:pt x="10" y="17"/>
                        <a:pt x="10" y="17"/>
                      </a:cubicBezTo>
                      <a:cubicBezTo>
                        <a:pt x="11" y="17"/>
                        <a:pt x="11" y="17"/>
                        <a:pt x="11" y="17"/>
                      </a:cubicBezTo>
                      <a:cubicBezTo>
                        <a:pt x="11" y="18"/>
                        <a:pt x="11" y="18"/>
                        <a:pt x="12" y="18"/>
                      </a:cubicBezTo>
                      <a:cubicBezTo>
                        <a:pt x="12" y="18"/>
                        <a:pt x="12" y="19"/>
                        <a:pt x="12" y="19"/>
                      </a:cubicBezTo>
                      <a:cubicBezTo>
                        <a:pt x="13" y="19"/>
                        <a:pt x="13" y="19"/>
                        <a:pt x="14" y="19"/>
                      </a:cubicBezTo>
                      <a:moveTo>
                        <a:pt x="11" y="20"/>
                      </a:moveTo>
                      <a:cubicBezTo>
                        <a:pt x="11" y="21"/>
                        <a:pt x="11" y="21"/>
                        <a:pt x="11" y="21"/>
                      </a:cubicBezTo>
                      <a:cubicBezTo>
                        <a:pt x="11" y="21"/>
                        <a:pt x="11" y="21"/>
                        <a:pt x="11" y="21"/>
                      </a:cubicBezTo>
                      <a:cubicBezTo>
                        <a:pt x="11" y="21"/>
                        <a:pt x="11" y="21"/>
                        <a:pt x="11" y="21"/>
                      </a:cubicBezTo>
                      <a:cubicBezTo>
                        <a:pt x="11" y="21"/>
                        <a:pt x="11" y="20"/>
                        <a:pt x="11" y="20"/>
                      </a:cubicBezTo>
                      <a:moveTo>
                        <a:pt x="10" y="22"/>
                      </a:moveTo>
                      <a:cubicBezTo>
                        <a:pt x="10" y="22"/>
                        <a:pt x="10" y="22"/>
                        <a:pt x="10" y="23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1" y="23"/>
                        <a:pt x="11" y="23"/>
                        <a:pt x="11" y="23"/>
                      </a:cubicBezTo>
                      <a:cubicBezTo>
                        <a:pt x="11" y="22"/>
                        <a:pt x="10" y="22"/>
                        <a:pt x="10" y="22"/>
                      </a:cubicBezTo>
                      <a:moveTo>
                        <a:pt x="14" y="25"/>
                      </a:moveTo>
                      <a:cubicBezTo>
                        <a:pt x="14" y="24"/>
                        <a:pt x="14" y="24"/>
                        <a:pt x="14" y="24"/>
                      </a:cubicBezTo>
                      <a:cubicBezTo>
                        <a:pt x="13" y="24"/>
                        <a:pt x="13" y="25"/>
                        <a:pt x="14" y="25"/>
                      </a:cubicBezTo>
                      <a:cubicBezTo>
                        <a:pt x="14" y="25"/>
                        <a:pt x="14" y="25"/>
                        <a:pt x="14" y="25"/>
                      </a:cubicBezTo>
                      <a:cubicBezTo>
                        <a:pt x="15" y="26"/>
                        <a:pt x="15" y="25"/>
                        <a:pt x="14" y="25"/>
                      </a:cubicBezTo>
                      <a:cubicBezTo>
                        <a:pt x="14" y="25"/>
                        <a:pt x="14" y="25"/>
                        <a:pt x="14" y="25"/>
                      </a:cubicBezTo>
                      <a:moveTo>
                        <a:pt x="12" y="22"/>
                      </a:moveTo>
                      <a:cubicBezTo>
                        <a:pt x="12" y="22"/>
                        <a:pt x="13" y="22"/>
                        <a:pt x="13" y="22"/>
                      </a:cubicBezTo>
                      <a:cubicBezTo>
                        <a:pt x="13" y="22"/>
                        <a:pt x="13" y="22"/>
                        <a:pt x="13" y="22"/>
                      </a:cubicBezTo>
                      <a:cubicBezTo>
                        <a:pt x="13" y="23"/>
                        <a:pt x="13" y="22"/>
                        <a:pt x="13" y="22"/>
                      </a:cubicBezTo>
                      <a:cubicBezTo>
                        <a:pt x="13" y="22"/>
                        <a:pt x="13" y="22"/>
                        <a:pt x="13" y="22"/>
                      </a:cubicBezTo>
                      <a:cubicBezTo>
                        <a:pt x="13" y="21"/>
                        <a:pt x="13" y="21"/>
                        <a:pt x="12" y="22"/>
                      </a:cubicBezTo>
                      <a:moveTo>
                        <a:pt x="16" y="23"/>
                      </a:moveTo>
                      <a:cubicBezTo>
                        <a:pt x="16" y="23"/>
                        <a:pt x="16" y="23"/>
                        <a:pt x="15" y="22"/>
                      </a:cubicBezTo>
                      <a:cubicBezTo>
                        <a:pt x="15" y="22"/>
                        <a:pt x="15" y="22"/>
                        <a:pt x="14" y="22"/>
                      </a:cubicBezTo>
                      <a:cubicBezTo>
                        <a:pt x="14" y="22"/>
                        <a:pt x="14" y="23"/>
                        <a:pt x="14" y="23"/>
                      </a:cubicBezTo>
                      <a:cubicBezTo>
                        <a:pt x="14" y="23"/>
                        <a:pt x="14" y="23"/>
                        <a:pt x="15" y="23"/>
                      </a:cubicBezTo>
                      <a:cubicBezTo>
                        <a:pt x="15" y="23"/>
                        <a:pt x="15" y="23"/>
                        <a:pt x="15" y="24"/>
                      </a:cubicBezTo>
                      <a:cubicBezTo>
                        <a:pt x="16" y="24"/>
                        <a:pt x="16" y="24"/>
                        <a:pt x="16" y="24"/>
                      </a:cubicBezTo>
                      <a:cubicBezTo>
                        <a:pt x="17" y="24"/>
                        <a:pt x="16" y="24"/>
                        <a:pt x="16" y="24"/>
                      </a:cubicBezTo>
                      <a:cubicBezTo>
                        <a:pt x="16" y="24"/>
                        <a:pt x="16" y="23"/>
                        <a:pt x="16" y="23"/>
                      </a:cubicBezTo>
                      <a:moveTo>
                        <a:pt x="0" y="8"/>
                      </a:moveTo>
                      <a:cubicBezTo>
                        <a:pt x="0" y="9"/>
                        <a:pt x="0" y="9"/>
                        <a:pt x="1" y="9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8"/>
                        <a:pt x="1" y="8"/>
                        <a:pt x="0" y="8"/>
                      </a:cubicBezTo>
                      <a:moveTo>
                        <a:pt x="6" y="14"/>
                      </a:moveTo>
                      <a:cubicBezTo>
                        <a:pt x="5" y="14"/>
                        <a:pt x="5" y="14"/>
                        <a:pt x="4" y="13"/>
                      </a:cubicBezTo>
                      <a:cubicBezTo>
                        <a:pt x="4" y="13"/>
                        <a:pt x="4" y="12"/>
                        <a:pt x="3" y="12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11"/>
                        <a:pt x="1" y="11"/>
                        <a:pt x="1" y="12"/>
                      </a:cubicBezTo>
                      <a:cubicBezTo>
                        <a:pt x="1" y="12"/>
                        <a:pt x="1" y="12"/>
                        <a:pt x="1" y="13"/>
                      </a:cubicBezTo>
                      <a:cubicBezTo>
                        <a:pt x="2" y="13"/>
                        <a:pt x="2" y="13"/>
                        <a:pt x="2" y="14"/>
                      </a:cubicBezTo>
                      <a:cubicBezTo>
                        <a:pt x="3" y="14"/>
                        <a:pt x="3" y="15"/>
                        <a:pt x="3" y="15"/>
                      </a:cubicBezTo>
                      <a:cubicBezTo>
                        <a:pt x="3" y="15"/>
                        <a:pt x="4" y="15"/>
                        <a:pt x="4" y="16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5" y="17"/>
                        <a:pt x="5" y="16"/>
                        <a:pt x="6" y="17"/>
                      </a:cubicBezTo>
                      <a:cubicBezTo>
                        <a:pt x="6" y="17"/>
                        <a:pt x="6" y="17"/>
                        <a:pt x="7" y="17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7" y="15"/>
                        <a:pt x="7" y="15"/>
                        <a:pt x="6" y="1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168" name="Freeform 315"/>
                <p:cNvSpPr>
                  <a:spLocks noEditPoints="1"/>
                </p:cNvSpPr>
                <p:nvPr/>
              </p:nvSpPr>
              <p:spPr bwMode="auto">
                <a:xfrm>
                  <a:off x="5281" y="2344"/>
                  <a:ext cx="239" cy="141"/>
                </a:xfrm>
                <a:custGeom>
                  <a:avLst/>
                  <a:gdLst>
                    <a:gd name="T0" fmla="*/ 89 w 90"/>
                    <a:gd name="T1" fmla="*/ 52 h 53"/>
                    <a:gd name="T2" fmla="*/ 89 w 90"/>
                    <a:gd name="T3" fmla="*/ 51 h 53"/>
                    <a:gd name="T4" fmla="*/ 90 w 90"/>
                    <a:gd name="T5" fmla="*/ 48 h 53"/>
                    <a:gd name="T6" fmla="*/ 86 w 90"/>
                    <a:gd name="T7" fmla="*/ 47 h 53"/>
                    <a:gd name="T8" fmla="*/ 83 w 90"/>
                    <a:gd name="T9" fmla="*/ 48 h 53"/>
                    <a:gd name="T10" fmla="*/ 82 w 90"/>
                    <a:gd name="T11" fmla="*/ 46 h 53"/>
                    <a:gd name="T12" fmla="*/ 80 w 90"/>
                    <a:gd name="T13" fmla="*/ 44 h 53"/>
                    <a:gd name="T14" fmla="*/ 78 w 90"/>
                    <a:gd name="T15" fmla="*/ 44 h 53"/>
                    <a:gd name="T16" fmla="*/ 74 w 90"/>
                    <a:gd name="T17" fmla="*/ 44 h 53"/>
                    <a:gd name="T18" fmla="*/ 72 w 90"/>
                    <a:gd name="T19" fmla="*/ 42 h 53"/>
                    <a:gd name="T20" fmla="*/ 70 w 90"/>
                    <a:gd name="T21" fmla="*/ 45 h 53"/>
                    <a:gd name="T22" fmla="*/ 67 w 90"/>
                    <a:gd name="T23" fmla="*/ 44 h 53"/>
                    <a:gd name="T24" fmla="*/ 62 w 90"/>
                    <a:gd name="T25" fmla="*/ 44 h 53"/>
                    <a:gd name="T26" fmla="*/ 61 w 90"/>
                    <a:gd name="T27" fmla="*/ 42 h 53"/>
                    <a:gd name="T28" fmla="*/ 58 w 90"/>
                    <a:gd name="T29" fmla="*/ 42 h 53"/>
                    <a:gd name="T30" fmla="*/ 56 w 90"/>
                    <a:gd name="T31" fmla="*/ 41 h 53"/>
                    <a:gd name="T32" fmla="*/ 53 w 90"/>
                    <a:gd name="T33" fmla="*/ 41 h 53"/>
                    <a:gd name="T34" fmla="*/ 51 w 90"/>
                    <a:gd name="T35" fmla="*/ 41 h 53"/>
                    <a:gd name="T36" fmla="*/ 49 w 90"/>
                    <a:gd name="T37" fmla="*/ 42 h 53"/>
                    <a:gd name="T38" fmla="*/ 47 w 90"/>
                    <a:gd name="T39" fmla="*/ 44 h 53"/>
                    <a:gd name="T40" fmla="*/ 47 w 90"/>
                    <a:gd name="T41" fmla="*/ 45 h 53"/>
                    <a:gd name="T42" fmla="*/ 51 w 90"/>
                    <a:gd name="T43" fmla="*/ 46 h 53"/>
                    <a:gd name="T44" fmla="*/ 52 w 90"/>
                    <a:gd name="T45" fmla="*/ 47 h 53"/>
                    <a:gd name="T46" fmla="*/ 55 w 90"/>
                    <a:gd name="T47" fmla="*/ 48 h 53"/>
                    <a:gd name="T48" fmla="*/ 60 w 90"/>
                    <a:gd name="T49" fmla="*/ 49 h 53"/>
                    <a:gd name="T50" fmla="*/ 65 w 90"/>
                    <a:gd name="T51" fmla="*/ 48 h 53"/>
                    <a:gd name="T52" fmla="*/ 72 w 90"/>
                    <a:gd name="T53" fmla="*/ 50 h 53"/>
                    <a:gd name="T54" fmla="*/ 75 w 90"/>
                    <a:gd name="T55" fmla="*/ 51 h 53"/>
                    <a:gd name="T56" fmla="*/ 79 w 90"/>
                    <a:gd name="T57" fmla="*/ 51 h 53"/>
                    <a:gd name="T58" fmla="*/ 84 w 90"/>
                    <a:gd name="T59" fmla="*/ 51 h 53"/>
                    <a:gd name="T60" fmla="*/ 46 w 90"/>
                    <a:gd name="T61" fmla="*/ 44 h 53"/>
                    <a:gd name="T62" fmla="*/ 46 w 90"/>
                    <a:gd name="T63" fmla="*/ 44 h 53"/>
                    <a:gd name="T64" fmla="*/ 21 w 90"/>
                    <a:gd name="T65" fmla="*/ 26 h 53"/>
                    <a:gd name="T66" fmla="*/ 21 w 90"/>
                    <a:gd name="T67" fmla="*/ 27 h 53"/>
                    <a:gd name="T68" fmla="*/ 21 w 90"/>
                    <a:gd name="T69" fmla="*/ 26 h 53"/>
                    <a:gd name="T70" fmla="*/ 19 w 90"/>
                    <a:gd name="T71" fmla="*/ 24 h 53"/>
                    <a:gd name="T72" fmla="*/ 20 w 90"/>
                    <a:gd name="T73" fmla="*/ 25 h 53"/>
                    <a:gd name="T74" fmla="*/ 19 w 90"/>
                    <a:gd name="T75" fmla="*/ 24 h 53"/>
                    <a:gd name="T76" fmla="*/ 23 w 90"/>
                    <a:gd name="T77" fmla="*/ 28 h 53"/>
                    <a:gd name="T78" fmla="*/ 23 w 90"/>
                    <a:gd name="T79" fmla="*/ 28 h 53"/>
                    <a:gd name="T80" fmla="*/ 32 w 90"/>
                    <a:gd name="T81" fmla="*/ 39 h 53"/>
                    <a:gd name="T82" fmla="*/ 32 w 90"/>
                    <a:gd name="T83" fmla="*/ 39 h 53"/>
                    <a:gd name="T84" fmla="*/ 32 w 90"/>
                    <a:gd name="T85" fmla="*/ 39 h 53"/>
                    <a:gd name="T86" fmla="*/ 16 w 90"/>
                    <a:gd name="T87" fmla="*/ 19 h 53"/>
                    <a:gd name="T88" fmla="*/ 14 w 90"/>
                    <a:gd name="T89" fmla="*/ 20 h 53"/>
                    <a:gd name="T90" fmla="*/ 16 w 90"/>
                    <a:gd name="T91" fmla="*/ 22 h 53"/>
                    <a:gd name="T92" fmla="*/ 17 w 90"/>
                    <a:gd name="T93" fmla="*/ 21 h 53"/>
                    <a:gd name="T94" fmla="*/ 13 w 90"/>
                    <a:gd name="T95" fmla="*/ 15 h 53"/>
                    <a:gd name="T96" fmla="*/ 13 w 90"/>
                    <a:gd name="T97" fmla="*/ 16 h 53"/>
                    <a:gd name="T98" fmla="*/ 13 w 90"/>
                    <a:gd name="T99" fmla="*/ 16 h 53"/>
                    <a:gd name="T100" fmla="*/ 13 w 90"/>
                    <a:gd name="T101" fmla="*/ 15 h 53"/>
                    <a:gd name="T102" fmla="*/ 8 w 90"/>
                    <a:gd name="T103" fmla="*/ 8 h 53"/>
                    <a:gd name="T104" fmla="*/ 7 w 90"/>
                    <a:gd name="T105" fmla="*/ 8 h 53"/>
                    <a:gd name="T106" fmla="*/ 8 w 90"/>
                    <a:gd name="T107" fmla="*/ 9 h 53"/>
                    <a:gd name="T108" fmla="*/ 10 w 90"/>
                    <a:gd name="T109" fmla="*/ 11 h 53"/>
                    <a:gd name="T110" fmla="*/ 10 w 90"/>
                    <a:gd name="T111" fmla="*/ 9 h 53"/>
                    <a:gd name="T112" fmla="*/ 8 w 90"/>
                    <a:gd name="T113" fmla="*/ 4 h 53"/>
                    <a:gd name="T114" fmla="*/ 7 w 90"/>
                    <a:gd name="T115" fmla="*/ 4 h 53"/>
                    <a:gd name="T116" fmla="*/ 8 w 90"/>
                    <a:gd name="T117" fmla="*/ 4 h 53"/>
                    <a:gd name="T118" fmla="*/ 0 w 90"/>
                    <a:gd name="T119" fmla="*/ 1 h 53"/>
                    <a:gd name="T120" fmla="*/ 1 w 90"/>
                    <a:gd name="T121" fmla="*/ 2 h 53"/>
                    <a:gd name="T122" fmla="*/ 3 w 90"/>
                    <a:gd name="T123" fmla="*/ 3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90" h="53">
                      <a:moveTo>
                        <a:pt x="87" y="51"/>
                      </a:moveTo>
                      <a:cubicBezTo>
                        <a:pt x="88" y="52"/>
                        <a:pt x="88" y="52"/>
                        <a:pt x="89" y="52"/>
                      </a:cubicBezTo>
                      <a:cubicBezTo>
                        <a:pt x="90" y="53"/>
                        <a:pt x="90" y="53"/>
                        <a:pt x="90" y="52"/>
                      </a:cubicBezTo>
                      <a:cubicBezTo>
                        <a:pt x="90" y="52"/>
                        <a:pt x="89" y="51"/>
                        <a:pt x="89" y="51"/>
                      </a:cubicBezTo>
                      <a:cubicBezTo>
                        <a:pt x="89" y="50"/>
                        <a:pt x="89" y="50"/>
                        <a:pt x="89" y="49"/>
                      </a:cubicBezTo>
                      <a:cubicBezTo>
                        <a:pt x="89" y="49"/>
                        <a:pt x="89" y="49"/>
                        <a:pt x="90" y="48"/>
                      </a:cubicBezTo>
                      <a:cubicBezTo>
                        <a:pt x="90" y="48"/>
                        <a:pt x="89" y="48"/>
                        <a:pt x="89" y="47"/>
                      </a:cubicBezTo>
                      <a:cubicBezTo>
                        <a:pt x="88" y="47"/>
                        <a:pt x="87" y="47"/>
                        <a:pt x="86" y="47"/>
                      </a:cubicBezTo>
                      <a:cubicBezTo>
                        <a:pt x="85" y="48"/>
                        <a:pt x="86" y="48"/>
                        <a:pt x="85" y="48"/>
                      </a:cubicBezTo>
                      <a:cubicBezTo>
                        <a:pt x="84" y="48"/>
                        <a:pt x="83" y="48"/>
                        <a:pt x="83" y="48"/>
                      </a:cubicBezTo>
                      <a:cubicBezTo>
                        <a:pt x="82" y="48"/>
                        <a:pt x="82" y="48"/>
                        <a:pt x="82" y="47"/>
                      </a:cubicBezTo>
                      <a:cubicBezTo>
                        <a:pt x="82" y="46"/>
                        <a:pt x="82" y="46"/>
                        <a:pt x="82" y="46"/>
                      </a:cubicBezTo>
                      <a:cubicBezTo>
                        <a:pt x="81" y="46"/>
                        <a:pt x="81" y="46"/>
                        <a:pt x="81" y="45"/>
                      </a:cubicBezTo>
                      <a:cubicBezTo>
                        <a:pt x="80" y="45"/>
                        <a:pt x="81" y="45"/>
                        <a:pt x="80" y="44"/>
                      </a:cubicBezTo>
                      <a:cubicBezTo>
                        <a:pt x="80" y="44"/>
                        <a:pt x="80" y="44"/>
                        <a:pt x="79" y="44"/>
                      </a:cubicBezTo>
                      <a:cubicBezTo>
                        <a:pt x="78" y="45"/>
                        <a:pt x="78" y="44"/>
                        <a:pt x="78" y="44"/>
                      </a:cubicBezTo>
                      <a:cubicBezTo>
                        <a:pt x="77" y="44"/>
                        <a:pt x="77" y="44"/>
                        <a:pt x="76" y="44"/>
                      </a:cubicBezTo>
                      <a:cubicBezTo>
                        <a:pt x="75" y="44"/>
                        <a:pt x="75" y="44"/>
                        <a:pt x="74" y="44"/>
                      </a:cubicBezTo>
                      <a:cubicBezTo>
                        <a:pt x="74" y="43"/>
                        <a:pt x="74" y="43"/>
                        <a:pt x="74" y="42"/>
                      </a:cubicBezTo>
                      <a:cubicBezTo>
                        <a:pt x="73" y="42"/>
                        <a:pt x="73" y="42"/>
                        <a:pt x="72" y="42"/>
                      </a:cubicBezTo>
                      <a:cubicBezTo>
                        <a:pt x="72" y="42"/>
                        <a:pt x="72" y="43"/>
                        <a:pt x="72" y="44"/>
                      </a:cubicBezTo>
                      <a:cubicBezTo>
                        <a:pt x="71" y="44"/>
                        <a:pt x="71" y="44"/>
                        <a:pt x="70" y="45"/>
                      </a:cubicBezTo>
                      <a:cubicBezTo>
                        <a:pt x="69" y="45"/>
                        <a:pt x="69" y="45"/>
                        <a:pt x="69" y="45"/>
                      </a:cubicBezTo>
                      <a:cubicBezTo>
                        <a:pt x="68" y="44"/>
                        <a:pt x="68" y="44"/>
                        <a:pt x="67" y="44"/>
                      </a:cubicBezTo>
                      <a:cubicBezTo>
                        <a:pt x="66" y="44"/>
                        <a:pt x="66" y="45"/>
                        <a:pt x="65" y="44"/>
                      </a:cubicBezTo>
                      <a:cubicBezTo>
                        <a:pt x="64" y="44"/>
                        <a:pt x="64" y="45"/>
                        <a:pt x="62" y="44"/>
                      </a:cubicBezTo>
                      <a:cubicBezTo>
                        <a:pt x="61" y="44"/>
                        <a:pt x="62" y="44"/>
                        <a:pt x="61" y="43"/>
                      </a:cubicBezTo>
                      <a:cubicBezTo>
                        <a:pt x="61" y="43"/>
                        <a:pt x="61" y="43"/>
                        <a:pt x="61" y="42"/>
                      </a:cubicBezTo>
                      <a:cubicBezTo>
                        <a:pt x="61" y="42"/>
                        <a:pt x="60" y="42"/>
                        <a:pt x="59" y="42"/>
                      </a:cubicBezTo>
                      <a:cubicBezTo>
                        <a:pt x="58" y="42"/>
                        <a:pt x="58" y="42"/>
                        <a:pt x="58" y="42"/>
                      </a:cubicBezTo>
                      <a:cubicBezTo>
                        <a:pt x="57" y="42"/>
                        <a:pt x="57" y="42"/>
                        <a:pt x="57" y="42"/>
                      </a:cubicBezTo>
                      <a:cubicBezTo>
                        <a:pt x="56" y="42"/>
                        <a:pt x="56" y="42"/>
                        <a:pt x="56" y="41"/>
                      </a:cubicBezTo>
                      <a:cubicBezTo>
                        <a:pt x="55" y="41"/>
                        <a:pt x="55" y="41"/>
                        <a:pt x="54" y="41"/>
                      </a:cubicBezTo>
                      <a:cubicBezTo>
                        <a:pt x="54" y="40"/>
                        <a:pt x="54" y="41"/>
                        <a:pt x="53" y="41"/>
                      </a:cubicBezTo>
                      <a:cubicBezTo>
                        <a:pt x="52" y="41"/>
                        <a:pt x="53" y="41"/>
                        <a:pt x="52" y="41"/>
                      </a:cubicBezTo>
                      <a:cubicBezTo>
                        <a:pt x="51" y="41"/>
                        <a:pt x="51" y="41"/>
                        <a:pt x="51" y="41"/>
                      </a:cubicBezTo>
                      <a:cubicBezTo>
                        <a:pt x="50" y="40"/>
                        <a:pt x="50" y="41"/>
                        <a:pt x="49" y="41"/>
                      </a:cubicBezTo>
                      <a:cubicBezTo>
                        <a:pt x="49" y="41"/>
                        <a:pt x="49" y="42"/>
                        <a:pt x="49" y="42"/>
                      </a:cubicBezTo>
                      <a:cubicBezTo>
                        <a:pt x="48" y="43"/>
                        <a:pt x="48" y="43"/>
                        <a:pt x="48" y="43"/>
                      </a:cubicBezTo>
                      <a:cubicBezTo>
                        <a:pt x="47" y="44"/>
                        <a:pt x="48" y="44"/>
                        <a:pt x="47" y="44"/>
                      </a:cubicBezTo>
                      <a:cubicBezTo>
                        <a:pt x="47" y="44"/>
                        <a:pt x="47" y="44"/>
                        <a:pt x="46" y="44"/>
                      </a:cubicBezTo>
                      <a:cubicBezTo>
                        <a:pt x="46" y="45"/>
                        <a:pt x="47" y="45"/>
                        <a:pt x="47" y="45"/>
                      </a:cubicBezTo>
                      <a:cubicBezTo>
                        <a:pt x="48" y="45"/>
                        <a:pt x="48" y="45"/>
                        <a:pt x="49" y="45"/>
                      </a:cubicBezTo>
                      <a:cubicBezTo>
                        <a:pt x="49" y="45"/>
                        <a:pt x="50" y="45"/>
                        <a:pt x="51" y="46"/>
                      </a:cubicBezTo>
                      <a:cubicBezTo>
                        <a:pt x="52" y="46"/>
                        <a:pt x="52" y="46"/>
                        <a:pt x="52" y="46"/>
                      </a:cubicBezTo>
                      <a:cubicBezTo>
                        <a:pt x="52" y="47"/>
                        <a:pt x="52" y="47"/>
                        <a:pt x="52" y="47"/>
                      </a:cubicBezTo>
                      <a:cubicBezTo>
                        <a:pt x="52" y="48"/>
                        <a:pt x="52" y="48"/>
                        <a:pt x="53" y="48"/>
                      </a:cubicBezTo>
                      <a:cubicBezTo>
                        <a:pt x="53" y="48"/>
                        <a:pt x="54" y="48"/>
                        <a:pt x="55" y="48"/>
                      </a:cubicBezTo>
                      <a:cubicBezTo>
                        <a:pt x="56" y="48"/>
                        <a:pt x="56" y="48"/>
                        <a:pt x="57" y="48"/>
                      </a:cubicBezTo>
                      <a:cubicBezTo>
                        <a:pt x="58" y="48"/>
                        <a:pt x="59" y="49"/>
                        <a:pt x="60" y="49"/>
                      </a:cubicBezTo>
                      <a:cubicBezTo>
                        <a:pt x="62" y="49"/>
                        <a:pt x="62" y="49"/>
                        <a:pt x="63" y="49"/>
                      </a:cubicBezTo>
                      <a:cubicBezTo>
                        <a:pt x="63" y="48"/>
                        <a:pt x="64" y="48"/>
                        <a:pt x="65" y="48"/>
                      </a:cubicBezTo>
                      <a:cubicBezTo>
                        <a:pt x="65" y="48"/>
                        <a:pt x="67" y="49"/>
                        <a:pt x="69" y="49"/>
                      </a:cubicBezTo>
                      <a:cubicBezTo>
                        <a:pt x="71" y="50"/>
                        <a:pt x="71" y="50"/>
                        <a:pt x="72" y="50"/>
                      </a:cubicBezTo>
                      <a:cubicBezTo>
                        <a:pt x="73" y="51"/>
                        <a:pt x="72" y="51"/>
                        <a:pt x="73" y="51"/>
                      </a:cubicBezTo>
                      <a:cubicBezTo>
                        <a:pt x="74" y="50"/>
                        <a:pt x="74" y="51"/>
                        <a:pt x="75" y="51"/>
                      </a:cubicBezTo>
                      <a:cubicBezTo>
                        <a:pt x="77" y="51"/>
                        <a:pt x="76" y="51"/>
                        <a:pt x="77" y="51"/>
                      </a:cubicBezTo>
                      <a:cubicBezTo>
                        <a:pt x="78" y="50"/>
                        <a:pt x="78" y="51"/>
                        <a:pt x="79" y="51"/>
                      </a:cubicBezTo>
                      <a:cubicBezTo>
                        <a:pt x="80" y="51"/>
                        <a:pt x="81" y="51"/>
                        <a:pt x="82" y="51"/>
                      </a:cubicBezTo>
                      <a:cubicBezTo>
                        <a:pt x="83" y="50"/>
                        <a:pt x="83" y="51"/>
                        <a:pt x="84" y="51"/>
                      </a:cubicBezTo>
                      <a:cubicBezTo>
                        <a:pt x="86" y="51"/>
                        <a:pt x="85" y="51"/>
                        <a:pt x="87" y="51"/>
                      </a:cubicBezTo>
                      <a:moveTo>
                        <a:pt x="46" y="44"/>
                      </a:moveTo>
                      <a:cubicBezTo>
                        <a:pt x="46" y="44"/>
                        <a:pt x="45" y="44"/>
                        <a:pt x="45" y="44"/>
                      </a:cubicBezTo>
                      <a:cubicBezTo>
                        <a:pt x="45" y="44"/>
                        <a:pt x="45" y="44"/>
                        <a:pt x="46" y="44"/>
                      </a:cubicBezTo>
                      <a:cubicBezTo>
                        <a:pt x="46" y="44"/>
                        <a:pt x="46" y="44"/>
                        <a:pt x="46" y="44"/>
                      </a:cubicBezTo>
                      <a:moveTo>
                        <a:pt x="21" y="26"/>
                      </a:moveTo>
                      <a:cubicBezTo>
                        <a:pt x="21" y="26"/>
                        <a:pt x="21" y="26"/>
                        <a:pt x="21" y="27"/>
                      </a:cubicBezTo>
                      <a:cubicBezTo>
                        <a:pt x="21" y="27"/>
                        <a:pt x="21" y="27"/>
                        <a:pt x="21" y="27"/>
                      </a:cubicBezTo>
                      <a:cubicBezTo>
                        <a:pt x="22" y="27"/>
                        <a:pt x="22" y="27"/>
                        <a:pt x="22" y="27"/>
                      </a:cubicBezTo>
                      <a:cubicBezTo>
                        <a:pt x="22" y="26"/>
                        <a:pt x="21" y="25"/>
                        <a:pt x="21" y="26"/>
                      </a:cubicBezTo>
                      <a:moveTo>
                        <a:pt x="19" y="24"/>
                      </a:moveTo>
                      <a:cubicBezTo>
                        <a:pt x="19" y="24"/>
                        <a:pt x="19" y="23"/>
                        <a:pt x="19" y="24"/>
                      </a:cubicBezTo>
                      <a:cubicBezTo>
                        <a:pt x="19" y="24"/>
                        <a:pt x="19" y="24"/>
                        <a:pt x="19" y="24"/>
                      </a:cubicBezTo>
                      <a:cubicBezTo>
                        <a:pt x="19" y="25"/>
                        <a:pt x="20" y="24"/>
                        <a:pt x="20" y="25"/>
                      </a:cubicBezTo>
                      <a:cubicBezTo>
                        <a:pt x="20" y="25"/>
                        <a:pt x="20" y="25"/>
                        <a:pt x="20" y="25"/>
                      </a:cubicBezTo>
                      <a:cubicBezTo>
                        <a:pt x="20" y="24"/>
                        <a:pt x="20" y="24"/>
                        <a:pt x="19" y="24"/>
                      </a:cubicBezTo>
                      <a:moveTo>
                        <a:pt x="22" y="27"/>
                      </a:moveTo>
                      <a:cubicBezTo>
                        <a:pt x="22" y="28"/>
                        <a:pt x="23" y="28"/>
                        <a:pt x="23" y="28"/>
                      </a:cubicBezTo>
                      <a:cubicBezTo>
                        <a:pt x="23" y="28"/>
                        <a:pt x="23" y="29"/>
                        <a:pt x="23" y="28"/>
                      </a:cubicBezTo>
                      <a:cubicBezTo>
                        <a:pt x="23" y="28"/>
                        <a:pt x="23" y="28"/>
                        <a:pt x="23" y="28"/>
                      </a:cubicBezTo>
                      <a:cubicBezTo>
                        <a:pt x="23" y="28"/>
                        <a:pt x="23" y="27"/>
                        <a:pt x="22" y="27"/>
                      </a:cubicBezTo>
                      <a:moveTo>
                        <a:pt x="32" y="39"/>
                      </a:moveTo>
                      <a:cubicBezTo>
                        <a:pt x="32" y="38"/>
                        <a:pt x="31" y="38"/>
                        <a:pt x="31" y="38"/>
                      </a:cubicBezTo>
                      <a:cubicBezTo>
                        <a:pt x="31" y="39"/>
                        <a:pt x="31" y="39"/>
                        <a:pt x="32" y="39"/>
                      </a:cubicBezTo>
                      <a:cubicBezTo>
                        <a:pt x="32" y="39"/>
                        <a:pt x="32" y="40"/>
                        <a:pt x="33" y="39"/>
                      </a:cubicBezTo>
                      <a:cubicBezTo>
                        <a:pt x="33" y="39"/>
                        <a:pt x="33" y="39"/>
                        <a:pt x="32" y="39"/>
                      </a:cubicBezTo>
                      <a:moveTo>
                        <a:pt x="16" y="20"/>
                      </a:moveTo>
                      <a:cubicBezTo>
                        <a:pt x="16" y="19"/>
                        <a:pt x="16" y="19"/>
                        <a:pt x="16" y="19"/>
                      </a:cubicBezTo>
                      <a:cubicBezTo>
                        <a:pt x="16" y="18"/>
                        <a:pt x="14" y="18"/>
                        <a:pt x="14" y="19"/>
                      </a:cubicBezTo>
                      <a:cubicBezTo>
                        <a:pt x="14" y="19"/>
                        <a:pt x="14" y="20"/>
                        <a:pt x="14" y="20"/>
                      </a:cubicBezTo>
                      <a:cubicBezTo>
                        <a:pt x="14" y="21"/>
                        <a:pt x="15" y="21"/>
                        <a:pt x="15" y="21"/>
                      </a:cubicBezTo>
                      <a:cubicBezTo>
                        <a:pt x="15" y="22"/>
                        <a:pt x="15" y="22"/>
                        <a:pt x="16" y="22"/>
                      </a:cubicBezTo>
                      <a:cubicBezTo>
                        <a:pt x="16" y="22"/>
                        <a:pt x="17" y="23"/>
                        <a:pt x="17" y="22"/>
                      </a:cubicBezTo>
                      <a:cubicBezTo>
                        <a:pt x="17" y="22"/>
                        <a:pt x="17" y="22"/>
                        <a:pt x="17" y="21"/>
                      </a:cubicBezTo>
                      <a:cubicBezTo>
                        <a:pt x="17" y="21"/>
                        <a:pt x="17" y="21"/>
                        <a:pt x="16" y="20"/>
                      </a:cubicBezTo>
                      <a:moveTo>
                        <a:pt x="13" y="15"/>
                      </a:moveTo>
                      <a:cubicBezTo>
                        <a:pt x="13" y="15"/>
                        <a:pt x="13" y="15"/>
                        <a:pt x="13" y="15"/>
                      </a:cubicBezTo>
                      <a:cubicBezTo>
                        <a:pt x="13" y="16"/>
                        <a:pt x="13" y="16"/>
                        <a:pt x="13" y="16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3" y="17"/>
                        <a:pt x="13" y="17"/>
                        <a:pt x="13" y="16"/>
                      </a:cubicBezTo>
                      <a:cubicBezTo>
                        <a:pt x="13" y="16"/>
                        <a:pt x="13" y="16"/>
                        <a:pt x="14" y="16"/>
                      </a:cubicBezTo>
                      <a:cubicBezTo>
                        <a:pt x="14" y="16"/>
                        <a:pt x="14" y="16"/>
                        <a:pt x="13" y="15"/>
                      </a:cubicBezTo>
                      <a:moveTo>
                        <a:pt x="9" y="8"/>
                      </a:moveTo>
                      <a:cubicBezTo>
                        <a:pt x="9" y="8"/>
                        <a:pt x="9" y="8"/>
                        <a:pt x="8" y="8"/>
                      </a:cubicBezTo>
                      <a:cubicBezTo>
                        <a:pt x="8" y="7"/>
                        <a:pt x="7" y="7"/>
                        <a:pt x="7" y="7"/>
                      </a:cubicBezTo>
                      <a:cubicBezTo>
                        <a:pt x="7" y="7"/>
                        <a:pt x="7" y="7"/>
                        <a:pt x="7" y="8"/>
                      </a:cubicBezTo>
                      <a:cubicBezTo>
                        <a:pt x="7" y="8"/>
                        <a:pt x="7" y="8"/>
                        <a:pt x="8" y="9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9" y="11"/>
                        <a:pt x="10" y="11"/>
                        <a:pt x="10" y="11"/>
                      </a:cubicBezTo>
                      <a:cubicBezTo>
                        <a:pt x="10" y="11"/>
                        <a:pt x="10" y="11"/>
                        <a:pt x="10" y="10"/>
                      </a:cubicBezTo>
                      <a:cubicBezTo>
                        <a:pt x="10" y="10"/>
                        <a:pt x="10" y="10"/>
                        <a:pt x="10" y="9"/>
                      </a:cubicBezTo>
                      <a:cubicBezTo>
                        <a:pt x="10" y="9"/>
                        <a:pt x="10" y="9"/>
                        <a:pt x="9" y="8"/>
                      </a:cubicBezTo>
                      <a:moveTo>
                        <a:pt x="8" y="4"/>
                      </a:move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7" y="3"/>
                        <a:pt x="7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4"/>
                        <a:pt x="8" y="5"/>
                        <a:pt x="8" y="4"/>
                      </a:cubicBezTo>
                      <a:moveTo>
                        <a:pt x="2" y="2"/>
                      </a:moveTo>
                      <a:cubicBezTo>
                        <a:pt x="1" y="1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3"/>
                        <a:pt x="3" y="3"/>
                        <a:pt x="3" y="3"/>
                      </a:cubicBezTo>
                      <a:cubicBezTo>
                        <a:pt x="3" y="3"/>
                        <a:pt x="4" y="3"/>
                        <a:pt x="3" y="3"/>
                      </a:cubicBezTo>
                      <a:cubicBezTo>
                        <a:pt x="3" y="2"/>
                        <a:pt x="3" y="2"/>
                        <a:pt x="2" y="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169" name="Freeform 316"/>
                <p:cNvSpPr>
                  <a:spLocks noEditPoints="1"/>
                </p:cNvSpPr>
                <p:nvPr/>
              </p:nvSpPr>
              <p:spPr bwMode="auto">
                <a:xfrm>
                  <a:off x="5509" y="2496"/>
                  <a:ext cx="508" cy="447"/>
                </a:xfrm>
                <a:custGeom>
                  <a:avLst/>
                  <a:gdLst>
                    <a:gd name="T0" fmla="*/ 187 w 191"/>
                    <a:gd name="T1" fmla="*/ 69 h 168"/>
                    <a:gd name="T2" fmla="*/ 177 w 191"/>
                    <a:gd name="T3" fmla="*/ 57 h 168"/>
                    <a:gd name="T4" fmla="*/ 170 w 191"/>
                    <a:gd name="T5" fmla="*/ 51 h 168"/>
                    <a:gd name="T6" fmla="*/ 161 w 191"/>
                    <a:gd name="T7" fmla="*/ 41 h 168"/>
                    <a:gd name="T8" fmla="*/ 151 w 191"/>
                    <a:gd name="T9" fmla="*/ 28 h 168"/>
                    <a:gd name="T10" fmla="*/ 142 w 191"/>
                    <a:gd name="T11" fmla="*/ 16 h 168"/>
                    <a:gd name="T12" fmla="*/ 137 w 191"/>
                    <a:gd name="T13" fmla="*/ 3 h 168"/>
                    <a:gd name="T14" fmla="*/ 133 w 191"/>
                    <a:gd name="T15" fmla="*/ 11 h 168"/>
                    <a:gd name="T16" fmla="*/ 129 w 191"/>
                    <a:gd name="T17" fmla="*/ 33 h 168"/>
                    <a:gd name="T18" fmla="*/ 105 w 191"/>
                    <a:gd name="T19" fmla="*/ 23 h 168"/>
                    <a:gd name="T20" fmla="*/ 108 w 191"/>
                    <a:gd name="T21" fmla="*/ 13 h 168"/>
                    <a:gd name="T22" fmla="*/ 107 w 191"/>
                    <a:gd name="T23" fmla="*/ 8 h 168"/>
                    <a:gd name="T24" fmla="*/ 100 w 191"/>
                    <a:gd name="T25" fmla="*/ 8 h 168"/>
                    <a:gd name="T26" fmla="*/ 89 w 191"/>
                    <a:gd name="T27" fmla="*/ 5 h 168"/>
                    <a:gd name="T28" fmla="*/ 90 w 191"/>
                    <a:gd name="T29" fmla="*/ 7 h 168"/>
                    <a:gd name="T30" fmla="*/ 82 w 191"/>
                    <a:gd name="T31" fmla="*/ 10 h 168"/>
                    <a:gd name="T32" fmla="*/ 78 w 191"/>
                    <a:gd name="T33" fmla="*/ 16 h 168"/>
                    <a:gd name="T34" fmla="*/ 76 w 191"/>
                    <a:gd name="T35" fmla="*/ 23 h 168"/>
                    <a:gd name="T36" fmla="*/ 70 w 191"/>
                    <a:gd name="T37" fmla="*/ 24 h 168"/>
                    <a:gd name="T38" fmla="*/ 66 w 191"/>
                    <a:gd name="T39" fmla="*/ 19 h 168"/>
                    <a:gd name="T40" fmla="*/ 58 w 191"/>
                    <a:gd name="T41" fmla="*/ 21 h 168"/>
                    <a:gd name="T42" fmla="*/ 55 w 191"/>
                    <a:gd name="T43" fmla="*/ 26 h 168"/>
                    <a:gd name="T44" fmla="*/ 52 w 191"/>
                    <a:gd name="T45" fmla="*/ 30 h 168"/>
                    <a:gd name="T46" fmla="*/ 49 w 191"/>
                    <a:gd name="T47" fmla="*/ 32 h 168"/>
                    <a:gd name="T48" fmla="*/ 45 w 191"/>
                    <a:gd name="T49" fmla="*/ 31 h 168"/>
                    <a:gd name="T50" fmla="*/ 35 w 191"/>
                    <a:gd name="T51" fmla="*/ 47 h 168"/>
                    <a:gd name="T52" fmla="*/ 7 w 191"/>
                    <a:gd name="T53" fmla="*/ 59 h 168"/>
                    <a:gd name="T54" fmla="*/ 1 w 191"/>
                    <a:gd name="T55" fmla="*/ 71 h 168"/>
                    <a:gd name="T56" fmla="*/ 3 w 191"/>
                    <a:gd name="T57" fmla="*/ 82 h 168"/>
                    <a:gd name="T58" fmla="*/ 6 w 191"/>
                    <a:gd name="T59" fmla="*/ 90 h 168"/>
                    <a:gd name="T60" fmla="*/ 14 w 191"/>
                    <a:gd name="T61" fmla="*/ 117 h 168"/>
                    <a:gd name="T62" fmla="*/ 27 w 191"/>
                    <a:gd name="T63" fmla="*/ 124 h 168"/>
                    <a:gd name="T64" fmla="*/ 51 w 191"/>
                    <a:gd name="T65" fmla="*/ 118 h 168"/>
                    <a:gd name="T66" fmla="*/ 85 w 191"/>
                    <a:gd name="T67" fmla="*/ 105 h 168"/>
                    <a:gd name="T68" fmla="*/ 101 w 191"/>
                    <a:gd name="T69" fmla="*/ 111 h 168"/>
                    <a:gd name="T70" fmla="*/ 108 w 191"/>
                    <a:gd name="T71" fmla="*/ 122 h 168"/>
                    <a:gd name="T72" fmla="*/ 118 w 191"/>
                    <a:gd name="T73" fmla="*/ 110 h 168"/>
                    <a:gd name="T74" fmla="*/ 116 w 191"/>
                    <a:gd name="T75" fmla="*/ 122 h 168"/>
                    <a:gd name="T76" fmla="*/ 124 w 191"/>
                    <a:gd name="T77" fmla="*/ 124 h 168"/>
                    <a:gd name="T78" fmla="*/ 134 w 191"/>
                    <a:gd name="T79" fmla="*/ 138 h 168"/>
                    <a:gd name="T80" fmla="*/ 150 w 191"/>
                    <a:gd name="T81" fmla="*/ 137 h 168"/>
                    <a:gd name="T82" fmla="*/ 157 w 191"/>
                    <a:gd name="T83" fmla="*/ 141 h 168"/>
                    <a:gd name="T84" fmla="*/ 173 w 191"/>
                    <a:gd name="T85" fmla="*/ 134 h 168"/>
                    <a:gd name="T86" fmla="*/ 180 w 191"/>
                    <a:gd name="T87" fmla="*/ 114 h 168"/>
                    <a:gd name="T88" fmla="*/ 188 w 191"/>
                    <a:gd name="T89" fmla="*/ 99 h 168"/>
                    <a:gd name="T90" fmla="*/ 108 w 191"/>
                    <a:gd name="T91" fmla="*/ 18 h 168"/>
                    <a:gd name="T92" fmla="*/ 108 w 191"/>
                    <a:gd name="T93" fmla="*/ 4 h 168"/>
                    <a:gd name="T94" fmla="*/ 79 w 191"/>
                    <a:gd name="T95" fmla="*/ 7 h 168"/>
                    <a:gd name="T96" fmla="*/ 80 w 191"/>
                    <a:gd name="T97" fmla="*/ 5 h 168"/>
                    <a:gd name="T98" fmla="*/ 122 w 191"/>
                    <a:gd name="T99" fmla="*/ 29 h 168"/>
                    <a:gd name="T100" fmla="*/ 175 w 191"/>
                    <a:gd name="T101" fmla="*/ 55 h 168"/>
                    <a:gd name="T102" fmla="*/ 152 w 191"/>
                    <a:gd name="T103" fmla="*/ 150 h 168"/>
                    <a:gd name="T104" fmla="*/ 105 w 191"/>
                    <a:gd name="T105" fmla="*/ 120 h 168"/>
                    <a:gd name="T106" fmla="*/ 159 w 191"/>
                    <a:gd name="T107" fmla="*/ 154 h 168"/>
                    <a:gd name="T108" fmla="*/ 155 w 191"/>
                    <a:gd name="T109" fmla="*/ 161 h 168"/>
                    <a:gd name="T110" fmla="*/ 163 w 191"/>
                    <a:gd name="T111" fmla="*/ 165 h 168"/>
                    <a:gd name="T112" fmla="*/ 168 w 191"/>
                    <a:gd name="T113" fmla="*/ 162 h 168"/>
                    <a:gd name="T114" fmla="*/ 119 w 191"/>
                    <a:gd name="T115" fmla="*/ 126 h 168"/>
                    <a:gd name="T116" fmla="*/ 119 w 191"/>
                    <a:gd name="T117" fmla="*/ 126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91" h="168">
                      <a:moveTo>
                        <a:pt x="191" y="83"/>
                      </a:moveTo>
                      <a:cubicBezTo>
                        <a:pt x="191" y="83"/>
                        <a:pt x="190" y="82"/>
                        <a:pt x="190" y="82"/>
                      </a:cubicBezTo>
                      <a:cubicBezTo>
                        <a:pt x="190" y="81"/>
                        <a:pt x="190" y="81"/>
                        <a:pt x="190" y="81"/>
                      </a:cubicBezTo>
                      <a:cubicBezTo>
                        <a:pt x="190" y="81"/>
                        <a:pt x="190" y="81"/>
                        <a:pt x="189" y="81"/>
                      </a:cubicBezTo>
                      <a:cubicBezTo>
                        <a:pt x="189" y="81"/>
                        <a:pt x="189" y="81"/>
                        <a:pt x="189" y="80"/>
                      </a:cubicBezTo>
                      <a:cubicBezTo>
                        <a:pt x="188" y="79"/>
                        <a:pt x="188" y="79"/>
                        <a:pt x="188" y="79"/>
                      </a:cubicBezTo>
                      <a:cubicBezTo>
                        <a:pt x="188" y="79"/>
                        <a:pt x="189" y="79"/>
                        <a:pt x="189" y="78"/>
                      </a:cubicBezTo>
                      <a:cubicBezTo>
                        <a:pt x="189" y="78"/>
                        <a:pt x="189" y="77"/>
                        <a:pt x="189" y="77"/>
                      </a:cubicBezTo>
                      <a:cubicBezTo>
                        <a:pt x="189" y="76"/>
                        <a:pt x="188" y="75"/>
                        <a:pt x="188" y="75"/>
                      </a:cubicBezTo>
                      <a:cubicBezTo>
                        <a:pt x="188" y="74"/>
                        <a:pt x="188" y="74"/>
                        <a:pt x="189" y="73"/>
                      </a:cubicBezTo>
                      <a:cubicBezTo>
                        <a:pt x="189" y="73"/>
                        <a:pt x="189" y="73"/>
                        <a:pt x="188" y="72"/>
                      </a:cubicBezTo>
                      <a:cubicBezTo>
                        <a:pt x="188" y="72"/>
                        <a:pt x="188" y="72"/>
                        <a:pt x="187" y="72"/>
                      </a:cubicBezTo>
                      <a:cubicBezTo>
                        <a:pt x="187" y="71"/>
                        <a:pt x="187" y="71"/>
                        <a:pt x="187" y="70"/>
                      </a:cubicBezTo>
                      <a:cubicBezTo>
                        <a:pt x="187" y="70"/>
                        <a:pt x="187" y="70"/>
                        <a:pt x="187" y="69"/>
                      </a:cubicBezTo>
                      <a:cubicBezTo>
                        <a:pt x="186" y="69"/>
                        <a:pt x="186" y="69"/>
                        <a:pt x="186" y="69"/>
                      </a:cubicBezTo>
                      <a:cubicBezTo>
                        <a:pt x="185" y="69"/>
                        <a:pt x="185" y="68"/>
                        <a:pt x="185" y="68"/>
                      </a:cubicBezTo>
                      <a:cubicBezTo>
                        <a:pt x="185" y="67"/>
                        <a:pt x="185" y="67"/>
                        <a:pt x="184" y="67"/>
                      </a:cubicBezTo>
                      <a:cubicBezTo>
                        <a:pt x="184" y="66"/>
                        <a:pt x="184" y="66"/>
                        <a:pt x="183" y="66"/>
                      </a:cubicBezTo>
                      <a:cubicBezTo>
                        <a:pt x="182" y="65"/>
                        <a:pt x="182" y="65"/>
                        <a:pt x="182" y="64"/>
                      </a:cubicBezTo>
                      <a:cubicBezTo>
                        <a:pt x="182" y="64"/>
                        <a:pt x="182" y="64"/>
                        <a:pt x="181" y="64"/>
                      </a:cubicBezTo>
                      <a:cubicBezTo>
                        <a:pt x="181" y="63"/>
                        <a:pt x="181" y="63"/>
                        <a:pt x="180" y="63"/>
                      </a:cubicBezTo>
                      <a:cubicBezTo>
                        <a:pt x="180" y="63"/>
                        <a:pt x="179" y="63"/>
                        <a:pt x="179" y="62"/>
                      </a:cubicBezTo>
                      <a:cubicBezTo>
                        <a:pt x="179" y="62"/>
                        <a:pt x="179" y="62"/>
                        <a:pt x="178" y="62"/>
                      </a:cubicBezTo>
                      <a:cubicBezTo>
                        <a:pt x="178" y="61"/>
                        <a:pt x="177" y="61"/>
                        <a:pt x="177" y="61"/>
                      </a:cubicBezTo>
                      <a:cubicBezTo>
                        <a:pt x="177" y="61"/>
                        <a:pt x="177" y="60"/>
                        <a:pt x="177" y="60"/>
                      </a:cubicBezTo>
                      <a:cubicBezTo>
                        <a:pt x="177" y="59"/>
                        <a:pt x="177" y="59"/>
                        <a:pt x="176" y="59"/>
                      </a:cubicBezTo>
                      <a:cubicBezTo>
                        <a:pt x="176" y="58"/>
                        <a:pt x="176" y="58"/>
                        <a:pt x="177" y="57"/>
                      </a:cubicBezTo>
                      <a:cubicBezTo>
                        <a:pt x="177" y="57"/>
                        <a:pt x="177" y="57"/>
                        <a:pt x="177" y="57"/>
                      </a:cubicBezTo>
                      <a:cubicBezTo>
                        <a:pt x="176" y="56"/>
                        <a:pt x="176" y="56"/>
                        <a:pt x="176" y="56"/>
                      </a:cubicBezTo>
                      <a:cubicBezTo>
                        <a:pt x="176" y="55"/>
                        <a:pt x="176" y="56"/>
                        <a:pt x="176" y="56"/>
                      </a:cubicBezTo>
                      <a:cubicBezTo>
                        <a:pt x="176" y="56"/>
                        <a:pt x="176" y="56"/>
                        <a:pt x="176" y="56"/>
                      </a:cubicBezTo>
                      <a:cubicBezTo>
                        <a:pt x="175" y="57"/>
                        <a:pt x="175" y="56"/>
                        <a:pt x="175" y="56"/>
                      </a:cubicBezTo>
                      <a:cubicBezTo>
                        <a:pt x="175" y="56"/>
                        <a:pt x="174" y="56"/>
                        <a:pt x="174" y="55"/>
                      </a:cubicBezTo>
                      <a:cubicBezTo>
                        <a:pt x="174" y="55"/>
                        <a:pt x="174" y="55"/>
                        <a:pt x="173" y="55"/>
                      </a:cubicBezTo>
                      <a:cubicBezTo>
                        <a:pt x="173" y="55"/>
                        <a:pt x="173" y="55"/>
                        <a:pt x="173" y="55"/>
                      </a:cubicBezTo>
                      <a:cubicBezTo>
                        <a:pt x="173" y="55"/>
                        <a:pt x="173" y="56"/>
                        <a:pt x="173" y="56"/>
                      </a:cubicBezTo>
                      <a:cubicBezTo>
                        <a:pt x="173" y="56"/>
                        <a:pt x="173" y="56"/>
                        <a:pt x="173" y="56"/>
                      </a:cubicBezTo>
                      <a:cubicBezTo>
                        <a:pt x="172" y="56"/>
                        <a:pt x="172" y="56"/>
                        <a:pt x="172" y="56"/>
                      </a:cubicBezTo>
                      <a:cubicBezTo>
                        <a:pt x="171" y="56"/>
                        <a:pt x="171" y="56"/>
                        <a:pt x="171" y="55"/>
                      </a:cubicBezTo>
                      <a:cubicBezTo>
                        <a:pt x="171" y="55"/>
                        <a:pt x="171" y="54"/>
                        <a:pt x="171" y="54"/>
                      </a:cubicBezTo>
                      <a:cubicBezTo>
                        <a:pt x="171" y="53"/>
                        <a:pt x="171" y="52"/>
                        <a:pt x="171" y="52"/>
                      </a:cubicBezTo>
                      <a:cubicBezTo>
                        <a:pt x="170" y="52"/>
                        <a:pt x="170" y="52"/>
                        <a:pt x="170" y="51"/>
                      </a:cubicBezTo>
                      <a:cubicBezTo>
                        <a:pt x="169" y="51"/>
                        <a:pt x="169" y="51"/>
                        <a:pt x="169" y="50"/>
                      </a:cubicBezTo>
                      <a:cubicBezTo>
                        <a:pt x="169" y="50"/>
                        <a:pt x="169" y="49"/>
                        <a:pt x="169" y="49"/>
                      </a:cubicBezTo>
                      <a:cubicBezTo>
                        <a:pt x="169" y="49"/>
                        <a:pt x="168" y="48"/>
                        <a:pt x="168" y="48"/>
                      </a:cubicBezTo>
                      <a:cubicBezTo>
                        <a:pt x="168" y="48"/>
                        <a:pt x="167" y="48"/>
                        <a:pt x="167" y="47"/>
                      </a:cubicBezTo>
                      <a:cubicBezTo>
                        <a:pt x="167" y="47"/>
                        <a:pt x="167" y="47"/>
                        <a:pt x="167" y="46"/>
                      </a:cubicBezTo>
                      <a:cubicBezTo>
                        <a:pt x="167" y="46"/>
                        <a:pt x="167" y="46"/>
                        <a:pt x="167" y="46"/>
                      </a:cubicBezTo>
                      <a:cubicBezTo>
                        <a:pt x="167" y="45"/>
                        <a:pt x="166" y="45"/>
                        <a:pt x="166" y="45"/>
                      </a:cubicBezTo>
                      <a:cubicBezTo>
                        <a:pt x="166" y="44"/>
                        <a:pt x="166" y="45"/>
                        <a:pt x="165" y="45"/>
                      </a:cubicBezTo>
                      <a:cubicBezTo>
                        <a:pt x="165" y="45"/>
                        <a:pt x="165" y="45"/>
                        <a:pt x="164" y="44"/>
                      </a:cubicBezTo>
                      <a:cubicBezTo>
                        <a:pt x="164" y="44"/>
                        <a:pt x="164" y="44"/>
                        <a:pt x="164" y="43"/>
                      </a:cubicBezTo>
                      <a:cubicBezTo>
                        <a:pt x="163" y="43"/>
                        <a:pt x="163" y="43"/>
                        <a:pt x="162" y="43"/>
                      </a:cubicBezTo>
                      <a:cubicBezTo>
                        <a:pt x="162" y="43"/>
                        <a:pt x="162" y="43"/>
                        <a:pt x="161" y="43"/>
                      </a:cubicBezTo>
                      <a:cubicBezTo>
                        <a:pt x="161" y="43"/>
                        <a:pt x="161" y="43"/>
                        <a:pt x="161" y="42"/>
                      </a:cubicBezTo>
                      <a:cubicBezTo>
                        <a:pt x="161" y="41"/>
                        <a:pt x="161" y="41"/>
                        <a:pt x="161" y="41"/>
                      </a:cubicBezTo>
                      <a:cubicBezTo>
                        <a:pt x="160" y="41"/>
                        <a:pt x="160" y="41"/>
                        <a:pt x="159" y="41"/>
                      </a:cubicBezTo>
                      <a:cubicBezTo>
                        <a:pt x="159" y="41"/>
                        <a:pt x="159" y="41"/>
                        <a:pt x="159" y="41"/>
                      </a:cubicBezTo>
                      <a:cubicBezTo>
                        <a:pt x="158" y="40"/>
                        <a:pt x="158" y="41"/>
                        <a:pt x="158" y="41"/>
                      </a:cubicBezTo>
                      <a:cubicBezTo>
                        <a:pt x="157" y="41"/>
                        <a:pt x="157" y="40"/>
                        <a:pt x="156" y="40"/>
                      </a:cubicBezTo>
                      <a:cubicBezTo>
                        <a:pt x="156" y="40"/>
                        <a:pt x="155" y="39"/>
                        <a:pt x="155" y="39"/>
                      </a:cubicBezTo>
                      <a:cubicBezTo>
                        <a:pt x="155" y="39"/>
                        <a:pt x="155" y="38"/>
                        <a:pt x="155" y="38"/>
                      </a:cubicBezTo>
                      <a:cubicBezTo>
                        <a:pt x="155" y="38"/>
                        <a:pt x="155" y="37"/>
                        <a:pt x="155" y="37"/>
                      </a:cubicBezTo>
                      <a:cubicBezTo>
                        <a:pt x="155" y="37"/>
                        <a:pt x="154" y="37"/>
                        <a:pt x="154" y="36"/>
                      </a:cubicBezTo>
                      <a:cubicBezTo>
                        <a:pt x="154" y="36"/>
                        <a:pt x="154" y="36"/>
                        <a:pt x="154" y="35"/>
                      </a:cubicBezTo>
                      <a:cubicBezTo>
                        <a:pt x="154" y="35"/>
                        <a:pt x="154" y="34"/>
                        <a:pt x="154" y="34"/>
                      </a:cubicBezTo>
                      <a:cubicBezTo>
                        <a:pt x="154" y="33"/>
                        <a:pt x="154" y="33"/>
                        <a:pt x="154" y="32"/>
                      </a:cubicBezTo>
                      <a:cubicBezTo>
                        <a:pt x="154" y="32"/>
                        <a:pt x="154" y="31"/>
                        <a:pt x="153" y="31"/>
                      </a:cubicBezTo>
                      <a:cubicBezTo>
                        <a:pt x="153" y="30"/>
                        <a:pt x="153" y="30"/>
                        <a:pt x="152" y="29"/>
                      </a:cubicBezTo>
                      <a:cubicBezTo>
                        <a:pt x="152" y="29"/>
                        <a:pt x="152" y="29"/>
                        <a:pt x="151" y="28"/>
                      </a:cubicBezTo>
                      <a:cubicBezTo>
                        <a:pt x="151" y="28"/>
                        <a:pt x="151" y="27"/>
                        <a:pt x="150" y="27"/>
                      </a:cubicBezTo>
                      <a:cubicBezTo>
                        <a:pt x="150" y="27"/>
                        <a:pt x="150" y="26"/>
                        <a:pt x="150" y="25"/>
                      </a:cubicBezTo>
                      <a:cubicBezTo>
                        <a:pt x="150" y="24"/>
                        <a:pt x="150" y="24"/>
                        <a:pt x="150" y="23"/>
                      </a:cubicBezTo>
                      <a:cubicBezTo>
                        <a:pt x="150" y="23"/>
                        <a:pt x="150" y="22"/>
                        <a:pt x="150" y="22"/>
                      </a:cubicBezTo>
                      <a:cubicBezTo>
                        <a:pt x="150" y="22"/>
                        <a:pt x="150" y="22"/>
                        <a:pt x="150" y="21"/>
                      </a:cubicBezTo>
                      <a:cubicBezTo>
                        <a:pt x="150" y="21"/>
                        <a:pt x="150" y="21"/>
                        <a:pt x="149" y="21"/>
                      </a:cubicBezTo>
                      <a:cubicBezTo>
                        <a:pt x="149" y="20"/>
                        <a:pt x="150" y="20"/>
                        <a:pt x="150" y="20"/>
                      </a:cubicBezTo>
                      <a:cubicBezTo>
                        <a:pt x="150" y="20"/>
                        <a:pt x="149" y="20"/>
                        <a:pt x="148" y="19"/>
                      </a:cubicBezTo>
                      <a:cubicBezTo>
                        <a:pt x="147" y="19"/>
                        <a:pt x="147" y="18"/>
                        <a:pt x="146" y="18"/>
                      </a:cubicBezTo>
                      <a:cubicBezTo>
                        <a:pt x="145" y="17"/>
                        <a:pt x="146" y="17"/>
                        <a:pt x="145" y="17"/>
                      </a:cubicBezTo>
                      <a:cubicBezTo>
                        <a:pt x="145" y="17"/>
                        <a:pt x="144" y="17"/>
                        <a:pt x="144" y="17"/>
                      </a:cubicBezTo>
                      <a:cubicBezTo>
                        <a:pt x="143" y="18"/>
                        <a:pt x="143" y="18"/>
                        <a:pt x="143" y="18"/>
                      </a:cubicBezTo>
                      <a:cubicBezTo>
                        <a:pt x="142" y="18"/>
                        <a:pt x="142" y="18"/>
                        <a:pt x="142" y="17"/>
                      </a:cubicBezTo>
                      <a:cubicBezTo>
                        <a:pt x="142" y="17"/>
                        <a:pt x="142" y="16"/>
                        <a:pt x="142" y="16"/>
                      </a:cubicBezTo>
                      <a:cubicBezTo>
                        <a:pt x="142" y="15"/>
                        <a:pt x="142" y="15"/>
                        <a:pt x="142" y="14"/>
                      </a:cubicBezTo>
                      <a:cubicBezTo>
                        <a:pt x="141" y="13"/>
                        <a:pt x="141" y="13"/>
                        <a:pt x="141" y="12"/>
                      </a:cubicBezTo>
                      <a:cubicBezTo>
                        <a:pt x="141" y="12"/>
                        <a:pt x="141" y="11"/>
                        <a:pt x="141" y="11"/>
                      </a:cubicBezTo>
                      <a:cubicBezTo>
                        <a:pt x="141" y="11"/>
                        <a:pt x="140" y="11"/>
                        <a:pt x="140" y="10"/>
                      </a:cubicBezTo>
                      <a:cubicBezTo>
                        <a:pt x="140" y="10"/>
                        <a:pt x="140" y="10"/>
                        <a:pt x="140" y="10"/>
                      </a:cubicBezTo>
                      <a:cubicBezTo>
                        <a:pt x="140" y="10"/>
                        <a:pt x="140" y="10"/>
                        <a:pt x="140" y="9"/>
                      </a:cubicBezTo>
                      <a:cubicBezTo>
                        <a:pt x="140" y="9"/>
                        <a:pt x="140" y="9"/>
                        <a:pt x="139" y="9"/>
                      </a:cubicBezTo>
                      <a:cubicBezTo>
                        <a:pt x="139" y="9"/>
                        <a:pt x="139" y="8"/>
                        <a:pt x="139" y="8"/>
                      </a:cubicBezTo>
                      <a:cubicBezTo>
                        <a:pt x="139" y="8"/>
                        <a:pt x="139" y="8"/>
                        <a:pt x="139" y="7"/>
                      </a:cubicBezTo>
                      <a:cubicBezTo>
                        <a:pt x="139" y="7"/>
                        <a:pt x="139" y="7"/>
                        <a:pt x="139" y="6"/>
                      </a:cubicBezTo>
                      <a:cubicBezTo>
                        <a:pt x="140" y="6"/>
                        <a:pt x="139" y="6"/>
                        <a:pt x="139" y="6"/>
                      </a:cubicBezTo>
                      <a:cubicBezTo>
                        <a:pt x="139" y="6"/>
                        <a:pt x="138" y="6"/>
                        <a:pt x="138" y="6"/>
                      </a:cubicBezTo>
                      <a:cubicBezTo>
                        <a:pt x="137" y="5"/>
                        <a:pt x="138" y="5"/>
                        <a:pt x="137" y="5"/>
                      </a:cubicBezTo>
                      <a:cubicBezTo>
                        <a:pt x="137" y="4"/>
                        <a:pt x="137" y="4"/>
                        <a:pt x="137" y="3"/>
                      </a:cubicBezTo>
                      <a:cubicBezTo>
                        <a:pt x="137" y="3"/>
                        <a:pt x="137" y="2"/>
                        <a:pt x="137" y="2"/>
                      </a:cubicBezTo>
                      <a:cubicBezTo>
                        <a:pt x="137" y="1"/>
                        <a:pt x="136" y="2"/>
                        <a:pt x="136" y="1"/>
                      </a:cubicBezTo>
                      <a:cubicBezTo>
                        <a:pt x="136" y="1"/>
                        <a:pt x="136" y="1"/>
                        <a:pt x="136" y="0"/>
                      </a:cubicBezTo>
                      <a:cubicBezTo>
                        <a:pt x="136" y="0"/>
                        <a:pt x="136" y="0"/>
                        <a:pt x="135" y="1"/>
                      </a:cubicBezTo>
                      <a:cubicBezTo>
                        <a:pt x="135" y="1"/>
                        <a:pt x="135" y="1"/>
                        <a:pt x="134" y="1"/>
                      </a:cubicBezTo>
                      <a:cubicBezTo>
                        <a:pt x="134" y="2"/>
                        <a:pt x="134" y="3"/>
                        <a:pt x="133" y="3"/>
                      </a:cubicBezTo>
                      <a:cubicBezTo>
                        <a:pt x="133" y="4"/>
                        <a:pt x="133" y="5"/>
                        <a:pt x="133" y="5"/>
                      </a:cubicBezTo>
                      <a:cubicBezTo>
                        <a:pt x="133" y="6"/>
                        <a:pt x="133" y="6"/>
                        <a:pt x="133" y="7"/>
                      </a:cubicBezTo>
                      <a:cubicBezTo>
                        <a:pt x="132" y="8"/>
                        <a:pt x="133" y="8"/>
                        <a:pt x="132" y="8"/>
                      </a:cubicBezTo>
                      <a:cubicBezTo>
                        <a:pt x="132" y="8"/>
                        <a:pt x="132" y="9"/>
                        <a:pt x="132" y="9"/>
                      </a:cubicBezTo>
                      <a:cubicBezTo>
                        <a:pt x="132" y="9"/>
                        <a:pt x="132" y="9"/>
                        <a:pt x="133" y="9"/>
                      </a:cubicBezTo>
                      <a:cubicBezTo>
                        <a:pt x="133" y="9"/>
                        <a:pt x="133" y="9"/>
                        <a:pt x="134" y="9"/>
                      </a:cubicBezTo>
                      <a:cubicBezTo>
                        <a:pt x="134" y="9"/>
                        <a:pt x="134" y="10"/>
                        <a:pt x="134" y="10"/>
                      </a:cubicBezTo>
                      <a:cubicBezTo>
                        <a:pt x="134" y="11"/>
                        <a:pt x="134" y="11"/>
                        <a:pt x="133" y="11"/>
                      </a:cubicBezTo>
                      <a:cubicBezTo>
                        <a:pt x="133" y="11"/>
                        <a:pt x="133" y="11"/>
                        <a:pt x="133" y="10"/>
                      </a:cubicBezTo>
                      <a:cubicBezTo>
                        <a:pt x="133" y="10"/>
                        <a:pt x="133" y="10"/>
                        <a:pt x="132" y="10"/>
                      </a:cubicBezTo>
                      <a:cubicBezTo>
                        <a:pt x="132" y="10"/>
                        <a:pt x="132" y="11"/>
                        <a:pt x="132" y="12"/>
                      </a:cubicBezTo>
                      <a:cubicBezTo>
                        <a:pt x="132" y="12"/>
                        <a:pt x="132" y="13"/>
                        <a:pt x="132" y="13"/>
                      </a:cubicBezTo>
                      <a:cubicBezTo>
                        <a:pt x="132" y="14"/>
                        <a:pt x="132" y="14"/>
                        <a:pt x="132" y="14"/>
                      </a:cubicBezTo>
                      <a:cubicBezTo>
                        <a:pt x="131" y="15"/>
                        <a:pt x="131" y="15"/>
                        <a:pt x="132" y="16"/>
                      </a:cubicBezTo>
                      <a:cubicBezTo>
                        <a:pt x="132" y="16"/>
                        <a:pt x="132" y="17"/>
                        <a:pt x="132" y="18"/>
                      </a:cubicBezTo>
                      <a:cubicBezTo>
                        <a:pt x="132" y="18"/>
                        <a:pt x="132" y="19"/>
                        <a:pt x="132" y="19"/>
                      </a:cubicBezTo>
                      <a:cubicBezTo>
                        <a:pt x="132" y="19"/>
                        <a:pt x="132" y="19"/>
                        <a:pt x="132" y="20"/>
                      </a:cubicBezTo>
                      <a:cubicBezTo>
                        <a:pt x="132" y="21"/>
                        <a:pt x="132" y="21"/>
                        <a:pt x="132" y="22"/>
                      </a:cubicBezTo>
                      <a:cubicBezTo>
                        <a:pt x="132" y="23"/>
                        <a:pt x="132" y="25"/>
                        <a:pt x="132" y="26"/>
                      </a:cubicBezTo>
                      <a:cubicBezTo>
                        <a:pt x="132" y="26"/>
                        <a:pt x="131" y="27"/>
                        <a:pt x="131" y="28"/>
                      </a:cubicBezTo>
                      <a:cubicBezTo>
                        <a:pt x="131" y="29"/>
                        <a:pt x="130" y="29"/>
                        <a:pt x="130" y="31"/>
                      </a:cubicBezTo>
                      <a:cubicBezTo>
                        <a:pt x="130" y="32"/>
                        <a:pt x="129" y="32"/>
                        <a:pt x="129" y="33"/>
                      </a:cubicBezTo>
                      <a:cubicBezTo>
                        <a:pt x="129" y="33"/>
                        <a:pt x="127" y="33"/>
                        <a:pt x="127" y="34"/>
                      </a:cubicBezTo>
                      <a:cubicBezTo>
                        <a:pt x="126" y="34"/>
                        <a:pt x="126" y="34"/>
                        <a:pt x="125" y="34"/>
                      </a:cubicBezTo>
                      <a:cubicBezTo>
                        <a:pt x="125" y="34"/>
                        <a:pt x="124" y="34"/>
                        <a:pt x="124" y="33"/>
                      </a:cubicBezTo>
                      <a:cubicBezTo>
                        <a:pt x="123" y="33"/>
                        <a:pt x="123" y="33"/>
                        <a:pt x="122" y="32"/>
                      </a:cubicBezTo>
                      <a:cubicBezTo>
                        <a:pt x="121" y="32"/>
                        <a:pt x="121" y="31"/>
                        <a:pt x="120" y="31"/>
                      </a:cubicBezTo>
                      <a:cubicBezTo>
                        <a:pt x="120" y="30"/>
                        <a:pt x="119" y="30"/>
                        <a:pt x="119" y="30"/>
                      </a:cubicBezTo>
                      <a:cubicBezTo>
                        <a:pt x="118" y="30"/>
                        <a:pt x="117" y="29"/>
                        <a:pt x="116" y="29"/>
                      </a:cubicBezTo>
                      <a:cubicBezTo>
                        <a:pt x="115" y="29"/>
                        <a:pt x="115" y="29"/>
                        <a:pt x="114" y="28"/>
                      </a:cubicBezTo>
                      <a:cubicBezTo>
                        <a:pt x="113" y="27"/>
                        <a:pt x="112" y="27"/>
                        <a:pt x="111" y="26"/>
                      </a:cubicBezTo>
                      <a:cubicBezTo>
                        <a:pt x="111" y="26"/>
                        <a:pt x="110" y="26"/>
                        <a:pt x="110" y="26"/>
                      </a:cubicBezTo>
                      <a:cubicBezTo>
                        <a:pt x="109" y="26"/>
                        <a:pt x="109" y="26"/>
                        <a:pt x="109" y="26"/>
                      </a:cubicBezTo>
                      <a:cubicBezTo>
                        <a:pt x="108" y="25"/>
                        <a:pt x="108" y="25"/>
                        <a:pt x="108" y="25"/>
                      </a:cubicBezTo>
                      <a:cubicBezTo>
                        <a:pt x="107" y="25"/>
                        <a:pt x="107" y="24"/>
                        <a:pt x="106" y="24"/>
                      </a:cubicBezTo>
                      <a:cubicBezTo>
                        <a:pt x="106" y="24"/>
                        <a:pt x="106" y="23"/>
                        <a:pt x="105" y="23"/>
                      </a:cubicBezTo>
                      <a:cubicBezTo>
                        <a:pt x="105" y="23"/>
                        <a:pt x="105" y="23"/>
                        <a:pt x="104" y="22"/>
                      </a:cubicBezTo>
                      <a:cubicBezTo>
                        <a:pt x="104" y="22"/>
                        <a:pt x="104" y="21"/>
                        <a:pt x="103" y="21"/>
                      </a:cubicBezTo>
                      <a:cubicBezTo>
                        <a:pt x="103" y="21"/>
                        <a:pt x="103" y="20"/>
                        <a:pt x="104" y="20"/>
                      </a:cubicBezTo>
                      <a:cubicBezTo>
                        <a:pt x="104" y="20"/>
                        <a:pt x="104" y="19"/>
                        <a:pt x="104" y="19"/>
                      </a:cubicBezTo>
                      <a:cubicBezTo>
                        <a:pt x="104" y="19"/>
                        <a:pt x="105" y="18"/>
                        <a:pt x="105" y="18"/>
                      </a:cubicBezTo>
                      <a:cubicBezTo>
                        <a:pt x="105" y="18"/>
                        <a:pt x="105" y="18"/>
                        <a:pt x="105" y="17"/>
                      </a:cubicBezTo>
                      <a:cubicBezTo>
                        <a:pt x="105" y="17"/>
                        <a:pt x="105" y="17"/>
                        <a:pt x="106" y="17"/>
                      </a:cubicBezTo>
                      <a:cubicBezTo>
                        <a:pt x="106" y="16"/>
                        <a:pt x="106" y="16"/>
                        <a:pt x="106" y="16"/>
                      </a:cubicBezTo>
                      <a:cubicBezTo>
                        <a:pt x="106" y="16"/>
                        <a:pt x="105" y="16"/>
                        <a:pt x="105" y="15"/>
                      </a:cubicBezTo>
                      <a:cubicBezTo>
                        <a:pt x="105" y="15"/>
                        <a:pt x="105" y="15"/>
                        <a:pt x="105" y="15"/>
                      </a:cubicBezTo>
                      <a:cubicBezTo>
                        <a:pt x="105" y="14"/>
                        <a:pt x="105" y="14"/>
                        <a:pt x="105" y="14"/>
                      </a:cubicBezTo>
                      <a:cubicBezTo>
                        <a:pt x="106" y="13"/>
                        <a:pt x="106" y="13"/>
                        <a:pt x="106" y="13"/>
                      </a:cubicBezTo>
                      <a:cubicBezTo>
                        <a:pt x="107" y="13"/>
                        <a:pt x="107" y="13"/>
                        <a:pt x="107" y="13"/>
                      </a:cubicBezTo>
                      <a:cubicBezTo>
                        <a:pt x="107" y="13"/>
                        <a:pt x="108" y="13"/>
                        <a:pt x="108" y="13"/>
                      </a:cubicBezTo>
                      <a:cubicBezTo>
                        <a:pt x="108" y="13"/>
                        <a:pt x="108" y="12"/>
                        <a:pt x="108" y="12"/>
                      </a:cubicBezTo>
                      <a:cubicBezTo>
                        <a:pt x="108" y="12"/>
                        <a:pt x="108" y="12"/>
                        <a:pt x="108" y="12"/>
                      </a:cubicBezTo>
                      <a:cubicBezTo>
                        <a:pt x="108" y="12"/>
                        <a:pt x="108" y="12"/>
                        <a:pt x="108" y="12"/>
                      </a:cubicBezTo>
                      <a:cubicBezTo>
                        <a:pt x="108" y="12"/>
                        <a:pt x="108" y="11"/>
                        <a:pt x="108" y="11"/>
                      </a:cubicBezTo>
                      <a:cubicBezTo>
                        <a:pt x="108" y="11"/>
                        <a:pt x="108" y="11"/>
                        <a:pt x="108" y="11"/>
                      </a:cubicBezTo>
                      <a:cubicBezTo>
                        <a:pt x="109" y="11"/>
                        <a:pt x="109" y="10"/>
                        <a:pt x="109" y="10"/>
                      </a:cubicBezTo>
                      <a:cubicBezTo>
                        <a:pt x="109" y="10"/>
                        <a:pt x="109" y="10"/>
                        <a:pt x="109" y="10"/>
                      </a:cubicBezTo>
                      <a:cubicBezTo>
                        <a:pt x="109" y="9"/>
                        <a:pt x="110" y="9"/>
                        <a:pt x="110" y="9"/>
                      </a:cubicBezTo>
                      <a:cubicBezTo>
                        <a:pt x="110" y="9"/>
                        <a:pt x="110" y="9"/>
                        <a:pt x="110" y="9"/>
                      </a:cubicBezTo>
                      <a:cubicBezTo>
                        <a:pt x="110" y="9"/>
                        <a:pt x="110" y="9"/>
                        <a:pt x="109" y="9"/>
                      </a:cubicBezTo>
                      <a:cubicBezTo>
                        <a:pt x="109" y="9"/>
                        <a:pt x="109" y="9"/>
                        <a:pt x="109" y="9"/>
                      </a:cubicBezTo>
                      <a:cubicBezTo>
                        <a:pt x="108" y="9"/>
                        <a:pt x="108" y="8"/>
                        <a:pt x="108" y="8"/>
                      </a:cubicBezTo>
                      <a:cubicBezTo>
                        <a:pt x="108" y="8"/>
                        <a:pt x="108" y="8"/>
                        <a:pt x="108" y="8"/>
                      </a:cubicBezTo>
                      <a:cubicBezTo>
                        <a:pt x="108" y="8"/>
                        <a:pt x="107" y="8"/>
                        <a:pt x="107" y="8"/>
                      </a:cubicBezTo>
                      <a:cubicBezTo>
                        <a:pt x="107" y="8"/>
                        <a:pt x="107" y="8"/>
                        <a:pt x="107" y="8"/>
                      </a:cubicBezTo>
                      <a:cubicBezTo>
                        <a:pt x="107" y="8"/>
                        <a:pt x="107" y="8"/>
                        <a:pt x="107" y="9"/>
                      </a:cubicBezTo>
                      <a:cubicBezTo>
                        <a:pt x="107" y="9"/>
                        <a:pt x="107" y="9"/>
                        <a:pt x="107" y="9"/>
                      </a:cubicBezTo>
                      <a:cubicBezTo>
                        <a:pt x="107" y="9"/>
                        <a:pt x="106" y="9"/>
                        <a:pt x="106" y="9"/>
                      </a:cubicBezTo>
                      <a:cubicBezTo>
                        <a:pt x="106" y="9"/>
                        <a:pt x="106" y="9"/>
                        <a:pt x="106" y="9"/>
                      </a:cubicBezTo>
                      <a:cubicBezTo>
                        <a:pt x="106" y="9"/>
                        <a:pt x="106" y="9"/>
                        <a:pt x="105" y="9"/>
                      </a:cubicBezTo>
                      <a:cubicBezTo>
                        <a:pt x="105" y="8"/>
                        <a:pt x="105" y="9"/>
                        <a:pt x="105" y="9"/>
                      </a:cubicBezTo>
                      <a:cubicBezTo>
                        <a:pt x="105" y="9"/>
                        <a:pt x="104" y="9"/>
                        <a:pt x="104" y="9"/>
                      </a:cubicBezTo>
                      <a:cubicBezTo>
                        <a:pt x="104" y="9"/>
                        <a:pt x="104" y="8"/>
                        <a:pt x="104" y="8"/>
                      </a:cubicBezTo>
                      <a:cubicBezTo>
                        <a:pt x="104" y="8"/>
                        <a:pt x="104" y="8"/>
                        <a:pt x="103" y="8"/>
                      </a:cubicBezTo>
                      <a:cubicBezTo>
                        <a:pt x="103" y="8"/>
                        <a:pt x="103" y="9"/>
                        <a:pt x="102" y="9"/>
                      </a:cubicBezTo>
                      <a:cubicBezTo>
                        <a:pt x="102" y="9"/>
                        <a:pt x="102" y="9"/>
                        <a:pt x="101" y="9"/>
                      </a:cubicBezTo>
                      <a:cubicBezTo>
                        <a:pt x="101" y="9"/>
                        <a:pt x="101" y="8"/>
                        <a:pt x="101" y="8"/>
                      </a:cubicBezTo>
                      <a:cubicBezTo>
                        <a:pt x="100" y="8"/>
                        <a:pt x="100" y="8"/>
                        <a:pt x="100" y="8"/>
                      </a:cubicBezTo>
                      <a:cubicBezTo>
                        <a:pt x="100" y="8"/>
                        <a:pt x="99" y="8"/>
                        <a:pt x="99" y="8"/>
                      </a:cubicBezTo>
                      <a:cubicBezTo>
                        <a:pt x="99" y="8"/>
                        <a:pt x="99" y="8"/>
                        <a:pt x="99" y="8"/>
                      </a:cubicBezTo>
                      <a:cubicBezTo>
                        <a:pt x="99" y="8"/>
                        <a:pt x="98" y="8"/>
                        <a:pt x="98" y="8"/>
                      </a:cubicBezTo>
                      <a:cubicBezTo>
                        <a:pt x="98" y="8"/>
                        <a:pt x="97" y="8"/>
                        <a:pt x="97" y="8"/>
                      </a:cubicBezTo>
                      <a:cubicBezTo>
                        <a:pt x="97" y="8"/>
                        <a:pt x="97" y="7"/>
                        <a:pt x="97" y="7"/>
                      </a:cubicBezTo>
                      <a:cubicBezTo>
                        <a:pt x="96" y="7"/>
                        <a:pt x="96" y="7"/>
                        <a:pt x="96" y="7"/>
                      </a:cubicBezTo>
                      <a:cubicBezTo>
                        <a:pt x="95" y="7"/>
                        <a:pt x="95" y="7"/>
                        <a:pt x="94" y="7"/>
                      </a:cubicBezTo>
                      <a:cubicBezTo>
                        <a:pt x="94" y="7"/>
                        <a:pt x="94" y="7"/>
                        <a:pt x="94" y="7"/>
                      </a:cubicBezTo>
                      <a:cubicBezTo>
                        <a:pt x="94" y="7"/>
                        <a:pt x="93" y="7"/>
                        <a:pt x="93" y="6"/>
                      </a:cubicBezTo>
                      <a:cubicBezTo>
                        <a:pt x="93" y="6"/>
                        <a:pt x="92" y="6"/>
                        <a:pt x="92" y="6"/>
                      </a:cubicBezTo>
                      <a:cubicBezTo>
                        <a:pt x="92" y="6"/>
                        <a:pt x="92" y="6"/>
                        <a:pt x="92" y="6"/>
                      </a:cubicBezTo>
                      <a:cubicBezTo>
                        <a:pt x="91" y="5"/>
                        <a:pt x="91" y="5"/>
                        <a:pt x="90" y="5"/>
                      </a:cubicBezTo>
                      <a:cubicBezTo>
                        <a:pt x="90" y="5"/>
                        <a:pt x="90" y="5"/>
                        <a:pt x="90" y="5"/>
                      </a:cubicBezTo>
                      <a:cubicBezTo>
                        <a:pt x="90" y="5"/>
                        <a:pt x="90" y="5"/>
                        <a:pt x="89" y="5"/>
                      </a:cubicBezTo>
                      <a:cubicBezTo>
                        <a:pt x="89" y="5"/>
                        <a:pt x="89" y="5"/>
                        <a:pt x="89" y="5"/>
                      </a:cubicBezTo>
                      <a:cubicBezTo>
                        <a:pt x="89" y="5"/>
                        <a:pt x="89" y="5"/>
                        <a:pt x="88" y="4"/>
                      </a:cubicBezTo>
                      <a:cubicBezTo>
                        <a:pt x="88" y="4"/>
                        <a:pt x="88" y="5"/>
                        <a:pt x="88" y="5"/>
                      </a:cubicBezTo>
                      <a:cubicBezTo>
                        <a:pt x="88" y="5"/>
                        <a:pt x="87" y="5"/>
                        <a:pt x="87" y="5"/>
                      </a:cubicBezTo>
                      <a:cubicBezTo>
                        <a:pt x="87" y="5"/>
                        <a:pt x="87" y="4"/>
                        <a:pt x="87" y="4"/>
                      </a:cubicBezTo>
                      <a:cubicBezTo>
                        <a:pt x="87" y="4"/>
                        <a:pt x="86" y="4"/>
                        <a:pt x="86" y="4"/>
                      </a:cubicBezTo>
                      <a:cubicBezTo>
                        <a:pt x="86" y="4"/>
                        <a:pt x="86" y="5"/>
                        <a:pt x="86" y="5"/>
                      </a:cubicBezTo>
                      <a:cubicBezTo>
                        <a:pt x="86" y="5"/>
                        <a:pt x="87" y="5"/>
                        <a:pt x="87" y="5"/>
                      </a:cubicBezTo>
                      <a:cubicBezTo>
                        <a:pt x="87" y="6"/>
                        <a:pt x="87" y="6"/>
                        <a:pt x="87" y="6"/>
                      </a:cubicBezTo>
                      <a:cubicBezTo>
                        <a:pt x="87" y="6"/>
                        <a:pt x="88" y="6"/>
                        <a:pt x="88" y="6"/>
                      </a:cubicBezTo>
                      <a:cubicBezTo>
                        <a:pt x="88" y="5"/>
                        <a:pt x="88" y="6"/>
                        <a:pt x="89" y="5"/>
                      </a:cubicBezTo>
                      <a:cubicBezTo>
                        <a:pt x="89" y="5"/>
                        <a:pt x="89" y="6"/>
                        <a:pt x="89" y="6"/>
                      </a:cubicBezTo>
                      <a:cubicBezTo>
                        <a:pt x="89" y="6"/>
                        <a:pt x="89" y="6"/>
                        <a:pt x="89" y="6"/>
                      </a:cubicBezTo>
                      <a:cubicBezTo>
                        <a:pt x="89" y="7"/>
                        <a:pt x="90" y="7"/>
                        <a:pt x="90" y="7"/>
                      </a:cubicBezTo>
                      <a:cubicBezTo>
                        <a:pt x="90" y="7"/>
                        <a:pt x="90" y="7"/>
                        <a:pt x="90" y="8"/>
                      </a:cubicBezTo>
                      <a:cubicBezTo>
                        <a:pt x="90" y="8"/>
                        <a:pt x="90" y="8"/>
                        <a:pt x="90" y="8"/>
                      </a:cubicBezTo>
                      <a:cubicBezTo>
                        <a:pt x="90" y="9"/>
                        <a:pt x="90" y="9"/>
                        <a:pt x="90" y="9"/>
                      </a:cubicBezTo>
                      <a:cubicBezTo>
                        <a:pt x="89" y="9"/>
                        <a:pt x="89" y="10"/>
                        <a:pt x="89" y="10"/>
                      </a:cubicBezTo>
                      <a:cubicBezTo>
                        <a:pt x="88" y="10"/>
                        <a:pt x="88" y="9"/>
                        <a:pt x="88" y="9"/>
                      </a:cubicBezTo>
                      <a:cubicBezTo>
                        <a:pt x="88" y="9"/>
                        <a:pt x="87" y="10"/>
                        <a:pt x="87" y="10"/>
                      </a:cubicBezTo>
                      <a:cubicBezTo>
                        <a:pt x="87" y="10"/>
                        <a:pt x="87" y="10"/>
                        <a:pt x="86" y="9"/>
                      </a:cubicBezTo>
                      <a:cubicBezTo>
                        <a:pt x="86" y="9"/>
                        <a:pt x="86" y="9"/>
                        <a:pt x="85" y="10"/>
                      </a:cubicBezTo>
                      <a:cubicBezTo>
                        <a:pt x="85" y="10"/>
                        <a:pt x="85" y="9"/>
                        <a:pt x="84" y="9"/>
                      </a:cubicBezTo>
                      <a:cubicBezTo>
                        <a:pt x="84" y="9"/>
                        <a:pt x="83" y="9"/>
                        <a:pt x="83" y="9"/>
                      </a:cubicBezTo>
                      <a:cubicBezTo>
                        <a:pt x="83" y="9"/>
                        <a:pt x="83" y="9"/>
                        <a:pt x="82" y="9"/>
                      </a:cubicBezTo>
                      <a:cubicBezTo>
                        <a:pt x="82" y="9"/>
                        <a:pt x="82" y="9"/>
                        <a:pt x="82" y="10"/>
                      </a:cubicBezTo>
                      <a:cubicBezTo>
                        <a:pt x="82" y="10"/>
                        <a:pt x="82" y="10"/>
                        <a:pt x="82" y="10"/>
                      </a:cubicBezTo>
                      <a:cubicBezTo>
                        <a:pt x="82" y="10"/>
                        <a:pt x="82" y="10"/>
                        <a:pt x="82" y="10"/>
                      </a:cubicBezTo>
                      <a:cubicBezTo>
                        <a:pt x="82" y="11"/>
                        <a:pt x="82" y="11"/>
                        <a:pt x="82" y="11"/>
                      </a:cubicBezTo>
                      <a:cubicBezTo>
                        <a:pt x="82" y="11"/>
                        <a:pt x="81" y="11"/>
                        <a:pt x="81" y="11"/>
                      </a:cubicBezTo>
                      <a:cubicBezTo>
                        <a:pt x="81" y="10"/>
                        <a:pt x="80" y="10"/>
                        <a:pt x="80" y="10"/>
                      </a:cubicBezTo>
                      <a:cubicBezTo>
                        <a:pt x="80" y="10"/>
                        <a:pt x="80" y="11"/>
                        <a:pt x="80" y="11"/>
                      </a:cubicBezTo>
                      <a:cubicBezTo>
                        <a:pt x="80" y="11"/>
                        <a:pt x="81" y="11"/>
                        <a:pt x="81" y="12"/>
                      </a:cubicBezTo>
                      <a:cubicBezTo>
                        <a:pt x="80" y="12"/>
                        <a:pt x="80" y="11"/>
                        <a:pt x="80" y="11"/>
                      </a:cubicBezTo>
                      <a:cubicBezTo>
                        <a:pt x="80" y="11"/>
                        <a:pt x="80" y="12"/>
                        <a:pt x="79" y="12"/>
                      </a:cubicBezTo>
                      <a:cubicBezTo>
                        <a:pt x="78" y="12"/>
                        <a:pt x="78" y="13"/>
                        <a:pt x="78" y="13"/>
                      </a:cubicBezTo>
                      <a:cubicBezTo>
                        <a:pt x="78" y="13"/>
                        <a:pt x="78" y="13"/>
                        <a:pt x="78" y="14"/>
                      </a:cubicBezTo>
                      <a:cubicBezTo>
                        <a:pt x="78" y="14"/>
                        <a:pt x="78" y="14"/>
                        <a:pt x="79" y="14"/>
                      </a:cubicBezTo>
                      <a:cubicBezTo>
                        <a:pt x="79" y="14"/>
                        <a:pt x="79" y="14"/>
                        <a:pt x="79" y="15"/>
                      </a:cubicBezTo>
                      <a:cubicBezTo>
                        <a:pt x="79" y="15"/>
                        <a:pt x="79" y="15"/>
                        <a:pt x="79" y="15"/>
                      </a:cubicBezTo>
                      <a:cubicBezTo>
                        <a:pt x="79" y="15"/>
                        <a:pt x="78" y="15"/>
                        <a:pt x="78" y="15"/>
                      </a:cubicBezTo>
                      <a:cubicBezTo>
                        <a:pt x="78" y="16"/>
                        <a:pt x="78" y="16"/>
                        <a:pt x="78" y="16"/>
                      </a:cubicBezTo>
                      <a:cubicBezTo>
                        <a:pt x="77" y="16"/>
                        <a:pt x="77" y="15"/>
                        <a:pt x="77" y="15"/>
                      </a:cubicBezTo>
                      <a:cubicBezTo>
                        <a:pt x="77" y="16"/>
                        <a:pt x="77" y="16"/>
                        <a:pt x="77" y="16"/>
                      </a:cubicBezTo>
                      <a:cubicBezTo>
                        <a:pt x="77" y="16"/>
                        <a:pt x="77" y="17"/>
                        <a:pt x="77" y="17"/>
                      </a:cubicBezTo>
                      <a:cubicBezTo>
                        <a:pt x="76" y="18"/>
                        <a:pt x="76" y="18"/>
                        <a:pt x="76" y="18"/>
                      </a:cubicBezTo>
                      <a:cubicBezTo>
                        <a:pt x="76" y="18"/>
                        <a:pt x="75" y="18"/>
                        <a:pt x="75" y="18"/>
                      </a:cubicBezTo>
                      <a:cubicBezTo>
                        <a:pt x="75" y="19"/>
                        <a:pt x="75" y="19"/>
                        <a:pt x="75" y="19"/>
                      </a:cubicBezTo>
                      <a:cubicBezTo>
                        <a:pt x="74" y="20"/>
                        <a:pt x="75" y="20"/>
                        <a:pt x="75" y="20"/>
                      </a:cubicBezTo>
                      <a:cubicBezTo>
                        <a:pt x="75" y="20"/>
                        <a:pt x="75" y="21"/>
                        <a:pt x="76" y="21"/>
                      </a:cubicBezTo>
                      <a:cubicBezTo>
                        <a:pt x="76" y="21"/>
                        <a:pt x="76" y="21"/>
                        <a:pt x="76" y="22"/>
                      </a:cubicBezTo>
                      <a:cubicBezTo>
                        <a:pt x="77" y="22"/>
                        <a:pt x="77" y="22"/>
                        <a:pt x="77" y="22"/>
                      </a:cubicBezTo>
                      <a:cubicBezTo>
                        <a:pt x="77" y="22"/>
                        <a:pt x="77" y="22"/>
                        <a:pt x="77" y="22"/>
                      </a:cubicBezTo>
                      <a:cubicBezTo>
                        <a:pt x="78" y="22"/>
                        <a:pt x="77" y="22"/>
                        <a:pt x="77" y="22"/>
                      </a:cubicBezTo>
                      <a:cubicBezTo>
                        <a:pt x="77" y="22"/>
                        <a:pt x="76" y="22"/>
                        <a:pt x="76" y="23"/>
                      </a:cubicBezTo>
                      <a:cubicBezTo>
                        <a:pt x="76" y="23"/>
                        <a:pt x="76" y="23"/>
                        <a:pt x="76" y="23"/>
                      </a:cubicBezTo>
                      <a:cubicBezTo>
                        <a:pt x="77" y="24"/>
                        <a:pt x="76" y="24"/>
                        <a:pt x="76" y="24"/>
                      </a:cubicBezTo>
                      <a:cubicBezTo>
                        <a:pt x="76" y="24"/>
                        <a:pt x="76" y="23"/>
                        <a:pt x="75" y="23"/>
                      </a:cubicBezTo>
                      <a:cubicBezTo>
                        <a:pt x="75" y="23"/>
                        <a:pt x="75" y="23"/>
                        <a:pt x="74" y="23"/>
                      </a:cubicBezTo>
                      <a:cubicBezTo>
                        <a:pt x="74" y="23"/>
                        <a:pt x="74" y="24"/>
                        <a:pt x="74" y="24"/>
                      </a:cubicBezTo>
                      <a:cubicBezTo>
                        <a:pt x="74" y="24"/>
                        <a:pt x="74" y="24"/>
                        <a:pt x="74" y="24"/>
                      </a:cubicBezTo>
                      <a:cubicBezTo>
                        <a:pt x="74" y="23"/>
                        <a:pt x="74" y="23"/>
                        <a:pt x="74" y="23"/>
                      </a:cubicBezTo>
                      <a:cubicBezTo>
                        <a:pt x="73" y="22"/>
                        <a:pt x="73" y="22"/>
                        <a:pt x="73" y="22"/>
                      </a:cubicBezTo>
                      <a:cubicBezTo>
                        <a:pt x="72" y="23"/>
                        <a:pt x="72" y="22"/>
                        <a:pt x="72" y="22"/>
                      </a:cubicBezTo>
                      <a:cubicBezTo>
                        <a:pt x="71" y="22"/>
                        <a:pt x="71" y="22"/>
                        <a:pt x="71" y="22"/>
                      </a:cubicBezTo>
                      <a:cubicBezTo>
                        <a:pt x="71" y="22"/>
                        <a:pt x="71" y="22"/>
                        <a:pt x="70" y="23"/>
                      </a:cubicBezTo>
                      <a:cubicBezTo>
                        <a:pt x="70" y="23"/>
                        <a:pt x="71" y="23"/>
                        <a:pt x="71" y="23"/>
                      </a:cubicBezTo>
                      <a:cubicBezTo>
                        <a:pt x="71" y="23"/>
                        <a:pt x="70" y="23"/>
                        <a:pt x="70" y="23"/>
                      </a:cubicBezTo>
                      <a:cubicBezTo>
                        <a:pt x="70" y="23"/>
                        <a:pt x="70" y="23"/>
                        <a:pt x="70" y="23"/>
                      </a:cubicBezTo>
                      <a:cubicBezTo>
                        <a:pt x="69" y="23"/>
                        <a:pt x="70" y="24"/>
                        <a:pt x="70" y="24"/>
                      </a:cubicBezTo>
                      <a:cubicBezTo>
                        <a:pt x="70" y="24"/>
                        <a:pt x="70" y="25"/>
                        <a:pt x="70" y="25"/>
                      </a:cubicBezTo>
                      <a:cubicBezTo>
                        <a:pt x="70" y="25"/>
                        <a:pt x="70" y="25"/>
                        <a:pt x="70" y="25"/>
                      </a:cubicBezTo>
                      <a:cubicBezTo>
                        <a:pt x="70" y="25"/>
                        <a:pt x="70" y="25"/>
                        <a:pt x="69" y="25"/>
                      </a:cubicBezTo>
                      <a:cubicBezTo>
                        <a:pt x="69" y="25"/>
                        <a:pt x="69" y="25"/>
                        <a:pt x="69" y="26"/>
                      </a:cubicBezTo>
                      <a:cubicBezTo>
                        <a:pt x="69" y="26"/>
                        <a:pt x="68" y="26"/>
                        <a:pt x="68" y="26"/>
                      </a:cubicBezTo>
                      <a:cubicBezTo>
                        <a:pt x="68" y="25"/>
                        <a:pt x="69" y="25"/>
                        <a:pt x="69" y="25"/>
                      </a:cubicBezTo>
                      <a:cubicBezTo>
                        <a:pt x="69" y="25"/>
                        <a:pt x="69" y="24"/>
                        <a:pt x="69" y="24"/>
                      </a:cubicBezTo>
                      <a:cubicBezTo>
                        <a:pt x="69" y="24"/>
                        <a:pt x="69" y="24"/>
                        <a:pt x="69" y="23"/>
                      </a:cubicBezTo>
                      <a:cubicBezTo>
                        <a:pt x="69" y="23"/>
                        <a:pt x="69" y="23"/>
                        <a:pt x="69" y="23"/>
                      </a:cubicBezTo>
                      <a:cubicBezTo>
                        <a:pt x="69" y="22"/>
                        <a:pt x="69" y="22"/>
                        <a:pt x="69" y="22"/>
                      </a:cubicBezTo>
                      <a:cubicBezTo>
                        <a:pt x="69" y="22"/>
                        <a:pt x="69" y="21"/>
                        <a:pt x="69" y="21"/>
                      </a:cubicBezTo>
                      <a:cubicBezTo>
                        <a:pt x="69" y="21"/>
                        <a:pt x="68" y="21"/>
                        <a:pt x="67" y="20"/>
                      </a:cubicBezTo>
                      <a:cubicBezTo>
                        <a:pt x="67" y="20"/>
                        <a:pt x="67" y="19"/>
                        <a:pt x="66" y="19"/>
                      </a:cubicBezTo>
                      <a:cubicBezTo>
                        <a:pt x="66" y="19"/>
                        <a:pt x="66" y="19"/>
                        <a:pt x="66" y="19"/>
                      </a:cubicBezTo>
                      <a:cubicBezTo>
                        <a:pt x="66" y="18"/>
                        <a:pt x="65" y="18"/>
                        <a:pt x="65" y="18"/>
                      </a:cubicBezTo>
                      <a:cubicBezTo>
                        <a:pt x="65" y="18"/>
                        <a:pt x="64" y="18"/>
                        <a:pt x="64" y="18"/>
                      </a:cubicBezTo>
                      <a:cubicBezTo>
                        <a:pt x="64" y="18"/>
                        <a:pt x="64" y="18"/>
                        <a:pt x="64" y="18"/>
                      </a:cubicBezTo>
                      <a:cubicBezTo>
                        <a:pt x="64" y="18"/>
                        <a:pt x="63" y="18"/>
                        <a:pt x="63" y="18"/>
                      </a:cubicBezTo>
                      <a:cubicBezTo>
                        <a:pt x="63" y="18"/>
                        <a:pt x="63" y="18"/>
                        <a:pt x="63" y="18"/>
                      </a:cubicBezTo>
                      <a:cubicBezTo>
                        <a:pt x="62" y="18"/>
                        <a:pt x="62" y="19"/>
                        <a:pt x="62" y="19"/>
                      </a:cubicBezTo>
                      <a:cubicBezTo>
                        <a:pt x="62" y="19"/>
                        <a:pt x="62" y="19"/>
                        <a:pt x="62" y="20"/>
                      </a:cubicBezTo>
                      <a:cubicBezTo>
                        <a:pt x="62" y="20"/>
                        <a:pt x="62" y="20"/>
                        <a:pt x="61" y="19"/>
                      </a:cubicBezTo>
                      <a:cubicBezTo>
                        <a:pt x="61" y="19"/>
                        <a:pt x="61" y="19"/>
                        <a:pt x="61" y="19"/>
                      </a:cubicBezTo>
                      <a:cubicBezTo>
                        <a:pt x="61" y="19"/>
                        <a:pt x="61" y="19"/>
                        <a:pt x="60" y="19"/>
                      </a:cubicBezTo>
                      <a:cubicBezTo>
                        <a:pt x="60" y="19"/>
                        <a:pt x="60" y="19"/>
                        <a:pt x="60" y="19"/>
                      </a:cubicBezTo>
                      <a:cubicBezTo>
                        <a:pt x="59" y="20"/>
                        <a:pt x="59" y="20"/>
                        <a:pt x="59" y="20"/>
                      </a:cubicBezTo>
                      <a:cubicBezTo>
                        <a:pt x="59" y="21"/>
                        <a:pt x="59" y="21"/>
                        <a:pt x="59" y="21"/>
                      </a:cubicBezTo>
                      <a:cubicBezTo>
                        <a:pt x="59" y="21"/>
                        <a:pt x="58" y="21"/>
                        <a:pt x="58" y="21"/>
                      </a:cubicBezTo>
                      <a:cubicBezTo>
                        <a:pt x="58" y="21"/>
                        <a:pt x="58" y="21"/>
                        <a:pt x="58" y="21"/>
                      </a:cubicBezTo>
                      <a:cubicBezTo>
                        <a:pt x="57" y="21"/>
                        <a:pt x="57" y="21"/>
                        <a:pt x="57" y="21"/>
                      </a:cubicBezTo>
                      <a:cubicBezTo>
                        <a:pt x="57" y="21"/>
                        <a:pt x="57" y="21"/>
                        <a:pt x="56" y="21"/>
                      </a:cubicBezTo>
                      <a:cubicBezTo>
                        <a:pt x="56" y="22"/>
                        <a:pt x="56" y="22"/>
                        <a:pt x="56" y="22"/>
                      </a:cubicBezTo>
                      <a:cubicBezTo>
                        <a:pt x="55" y="22"/>
                        <a:pt x="55" y="22"/>
                        <a:pt x="55" y="22"/>
                      </a:cubicBezTo>
                      <a:cubicBezTo>
                        <a:pt x="55" y="22"/>
                        <a:pt x="55" y="23"/>
                        <a:pt x="56" y="23"/>
                      </a:cubicBezTo>
                      <a:cubicBezTo>
                        <a:pt x="56" y="23"/>
                        <a:pt x="56" y="23"/>
                        <a:pt x="56" y="23"/>
                      </a:cubicBezTo>
                      <a:cubicBezTo>
                        <a:pt x="56" y="23"/>
                        <a:pt x="57" y="24"/>
                        <a:pt x="56" y="24"/>
                      </a:cubicBezTo>
                      <a:cubicBezTo>
                        <a:pt x="56" y="24"/>
                        <a:pt x="56" y="24"/>
                        <a:pt x="56" y="24"/>
                      </a:cubicBezTo>
                      <a:cubicBezTo>
                        <a:pt x="55" y="24"/>
                        <a:pt x="55" y="24"/>
                        <a:pt x="55" y="24"/>
                      </a:cubicBezTo>
                      <a:cubicBezTo>
                        <a:pt x="55" y="24"/>
                        <a:pt x="55" y="24"/>
                        <a:pt x="54" y="24"/>
                      </a:cubicBezTo>
                      <a:cubicBezTo>
                        <a:pt x="54" y="24"/>
                        <a:pt x="54" y="24"/>
                        <a:pt x="54" y="25"/>
                      </a:cubicBezTo>
                      <a:cubicBezTo>
                        <a:pt x="54" y="25"/>
                        <a:pt x="54" y="25"/>
                        <a:pt x="54" y="25"/>
                      </a:cubicBezTo>
                      <a:cubicBezTo>
                        <a:pt x="54" y="25"/>
                        <a:pt x="55" y="25"/>
                        <a:pt x="55" y="26"/>
                      </a:cubicBezTo>
                      <a:cubicBezTo>
                        <a:pt x="55" y="26"/>
                        <a:pt x="55" y="26"/>
                        <a:pt x="55" y="26"/>
                      </a:cubicBezTo>
                      <a:cubicBezTo>
                        <a:pt x="55" y="26"/>
                        <a:pt x="55" y="26"/>
                        <a:pt x="54" y="26"/>
                      </a:cubicBezTo>
                      <a:cubicBezTo>
                        <a:pt x="54" y="26"/>
                        <a:pt x="54" y="26"/>
                        <a:pt x="54" y="26"/>
                      </a:cubicBezTo>
                      <a:cubicBezTo>
                        <a:pt x="54" y="25"/>
                        <a:pt x="53" y="25"/>
                        <a:pt x="53" y="25"/>
                      </a:cubicBezTo>
                      <a:cubicBezTo>
                        <a:pt x="53" y="25"/>
                        <a:pt x="53" y="25"/>
                        <a:pt x="53" y="26"/>
                      </a:cubicBezTo>
                      <a:cubicBezTo>
                        <a:pt x="52" y="26"/>
                        <a:pt x="52" y="26"/>
                        <a:pt x="52" y="26"/>
                      </a:cubicBezTo>
                      <a:cubicBezTo>
                        <a:pt x="52" y="26"/>
                        <a:pt x="52" y="26"/>
                        <a:pt x="52" y="27"/>
                      </a:cubicBezTo>
                      <a:cubicBezTo>
                        <a:pt x="52" y="27"/>
                        <a:pt x="52" y="27"/>
                        <a:pt x="52" y="28"/>
                      </a:cubicBezTo>
                      <a:cubicBezTo>
                        <a:pt x="52" y="28"/>
                        <a:pt x="52" y="28"/>
                        <a:pt x="52" y="28"/>
                      </a:cubicBezTo>
                      <a:cubicBezTo>
                        <a:pt x="53" y="28"/>
                        <a:pt x="53" y="28"/>
                        <a:pt x="53" y="27"/>
                      </a:cubicBezTo>
                      <a:cubicBezTo>
                        <a:pt x="53" y="27"/>
                        <a:pt x="53" y="27"/>
                        <a:pt x="53" y="27"/>
                      </a:cubicBezTo>
                      <a:cubicBezTo>
                        <a:pt x="53" y="28"/>
                        <a:pt x="53" y="28"/>
                        <a:pt x="53" y="28"/>
                      </a:cubicBezTo>
                      <a:cubicBezTo>
                        <a:pt x="53" y="29"/>
                        <a:pt x="53" y="29"/>
                        <a:pt x="52" y="29"/>
                      </a:cubicBezTo>
                      <a:cubicBezTo>
                        <a:pt x="52" y="29"/>
                        <a:pt x="52" y="29"/>
                        <a:pt x="52" y="30"/>
                      </a:cubicBezTo>
                      <a:cubicBezTo>
                        <a:pt x="52" y="30"/>
                        <a:pt x="52" y="30"/>
                        <a:pt x="53" y="30"/>
                      </a:cubicBezTo>
                      <a:cubicBezTo>
                        <a:pt x="54" y="30"/>
                        <a:pt x="54" y="30"/>
                        <a:pt x="54" y="30"/>
                      </a:cubicBezTo>
                      <a:cubicBezTo>
                        <a:pt x="54" y="30"/>
                        <a:pt x="54" y="31"/>
                        <a:pt x="54" y="31"/>
                      </a:cubicBezTo>
                      <a:cubicBezTo>
                        <a:pt x="53" y="31"/>
                        <a:pt x="53" y="31"/>
                        <a:pt x="52" y="31"/>
                      </a:cubicBezTo>
                      <a:cubicBezTo>
                        <a:pt x="52" y="31"/>
                        <a:pt x="51" y="31"/>
                        <a:pt x="51" y="31"/>
                      </a:cubicBezTo>
                      <a:cubicBezTo>
                        <a:pt x="51" y="31"/>
                        <a:pt x="51" y="30"/>
                        <a:pt x="50" y="30"/>
                      </a:cubicBezTo>
                      <a:cubicBezTo>
                        <a:pt x="50" y="30"/>
                        <a:pt x="50" y="30"/>
                        <a:pt x="50" y="30"/>
                      </a:cubicBezTo>
                      <a:cubicBezTo>
                        <a:pt x="50" y="31"/>
                        <a:pt x="49" y="30"/>
                        <a:pt x="49" y="30"/>
                      </a:cubicBezTo>
                      <a:cubicBezTo>
                        <a:pt x="49" y="30"/>
                        <a:pt x="49" y="30"/>
                        <a:pt x="49" y="29"/>
                      </a:cubicBezTo>
                      <a:cubicBezTo>
                        <a:pt x="49" y="29"/>
                        <a:pt x="48" y="29"/>
                        <a:pt x="48" y="30"/>
                      </a:cubicBezTo>
                      <a:cubicBezTo>
                        <a:pt x="48" y="30"/>
                        <a:pt x="49" y="30"/>
                        <a:pt x="48" y="31"/>
                      </a:cubicBezTo>
                      <a:cubicBezTo>
                        <a:pt x="48" y="31"/>
                        <a:pt x="48" y="31"/>
                        <a:pt x="47" y="31"/>
                      </a:cubicBezTo>
                      <a:cubicBezTo>
                        <a:pt x="47" y="31"/>
                        <a:pt x="48" y="31"/>
                        <a:pt x="48" y="31"/>
                      </a:cubicBezTo>
                      <a:cubicBezTo>
                        <a:pt x="48" y="32"/>
                        <a:pt x="48" y="32"/>
                        <a:pt x="49" y="32"/>
                      </a:cubicBezTo>
                      <a:cubicBezTo>
                        <a:pt x="49" y="33"/>
                        <a:pt x="49" y="32"/>
                        <a:pt x="49" y="32"/>
                      </a:cubicBezTo>
                      <a:cubicBezTo>
                        <a:pt x="50" y="32"/>
                        <a:pt x="50" y="33"/>
                        <a:pt x="50" y="33"/>
                      </a:cubicBezTo>
                      <a:cubicBezTo>
                        <a:pt x="50" y="33"/>
                        <a:pt x="49" y="33"/>
                        <a:pt x="50" y="34"/>
                      </a:cubicBezTo>
                      <a:cubicBezTo>
                        <a:pt x="50" y="34"/>
                        <a:pt x="50" y="34"/>
                        <a:pt x="50" y="34"/>
                      </a:cubicBezTo>
                      <a:cubicBezTo>
                        <a:pt x="50" y="35"/>
                        <a:pt x="50" y="34"/>
                        <a:pt x="49" y="34"/>
                      </a:cubicBezTo>
                      <a:cubicBezTo>
                        <a:pt x="49" y="34"/>
                        <a:pt x="49" y="34"/>
                        <a:pt x="49" y="34"/>
                      </a:cubicBezTo>
                      <a:cubicBezTo>
                        <a:pt x="48" y="34"/>
                        <a:pt x="48" y="34"/>
                        <a:pt x="48" y="34"/>
                      </a:cubicBezTo>
                      <a:cubicBezTo>
                        <a:pt x="48" y="35"/>
                        <a:pt x="48" y="35"/>
                        <a:pt x="48" y="36"/>
                      </a:cubicBezTo>
                      <a:cubicBezTo>
                        <a:pt x="48" y="36"/>
                        <a:pt x="48" y="36"/>
                        <a:pt x="48" y="36"/>
                      </a:cubicBezTo>
                      <a:cubicBezTo>
                        <a:pt x="48" y="36"/>
                        <a:pt x="47" y="35"/>
                        <a:pt x="47" y="35"/>
                      </a:cubicBezTo>
                      <a:cubicBezTo>
                        <a:pt x="47" y="35"/>
                        <a:pt x="47" y="34"/>
                        <a:pt x="46" y="34"/>
                      </a:cubicBezTo>
                      <a:cubicBezTo>
                        <a:pt x="46" y="33"/>
                        <a:pt x="46" y="33"/>
                        <a:pt x="46" y="33"/>
                      </a:cubicBezTo>
                      <a:cubicBezTo>
                        <a:pt x="46" y="32"/>
                        <a:pt x="46" y="32"/>
                        <a:pt x="45" y="32"/>
                      </a:cubicBezTo>
                      <a:cubicBezTo>
                        <a:pt x="45" y="32"/>
                        <a:pt x="45" y="31"/>
                        <a:pt x="45" y="31"/>
                      </a:cubicBezTo>
                      <a:cubicBezTo>
                        <a:pt x="45" y="31"/>
                        <a:pt x="45" y="32"/>
                        <a:pt x="44" y="32"/>
                      </a:cubicBezTo>
                      <a:cubicBezTo>
                        <a:pt x="44" y="33"/>
                        <a:pt x="44" y="33"/>
                        <a:pt x="44" y="33"/>
                      </a:cubicBezTo>
                      <a:cubicBezTo>
                        <a:pt x="43" y="33"/>
                        <a:pt x="43" y="33"/>
                        <a:pt x="43" y="33"/>
                      </a:cubicBezTo>
                      <a:cubicBezTo>
                        <a:pt x="42" y="33"/>
                        <a:pt x="42" y="34"/>
                        <a:pt x="42" y="34"/>
                      </a:cubicBezTo>
                      <a:cubicBezTo>
                        <a:pt x="42" y="35"/>
                        <a:pt x="42" y="35"/>
                        <a:pt x="41" y="36"/>
                      </a:cubicBezTo>
                      <a:cubicBezTo>
                        <a:pt x="41" y="37"/>
                        <a:pt x="41" y="37"/>
                        <a:pt x="41" y="37"/>
                      </a:cubicBezTo>
                      <a:cubicBezTo>
                        <a:pt x="41" y="38"/>
                        <a:pt x="42" y="38"/>
                        <a:pt x="42" y="38"/>
                      </a:cubicBezTo>
                      <a:cubicBezTo>
                        <a:pt x="42" y="39"/>
                        <a:pt x="42" y="38"/>
                        <a:pt x="43" y="39"/>
                      </a:cubicBezTo>
                      <a:cubicBezTo>
                        <a:pt x="43" y="39"/>
                        <a:pt x="42" y="39"/>
                        <a:pt x="42" y="39"/>
                      </a:cubicBezTo>
                      <a:cubicBezTo>
                        <a:pt x="41" y="40"/>
                        <a:pt x="41" y="40"/>
                        <a:pt x="41" y="40"/>
                      </a:cubicBezTo>
                      <a:cubicBezTo>
                        <a:pt x="40" y="41"/>
                        <a:pt x="40" y="41"/>
                        <a:pt x="39" y="42"/>
                      </a:cubicBezTo>
                      <a:cubicBezTo>
                        <a:pt x="39" y="43"/>
                        <a:pt x="38" y="44"/>
                        <a:pt x="38" y="44"/>
                      </a:cubicBezTo>
                      <a:cubicBezTo>
                        <a:pt x="38" y="45"/>
                        <a:pt x="37" y="46"/>
                        <a:pt x="36" y="46"/>
                      </a:cubicBezTo>
                      <a:cubicBezTo>
                        <a:pt x="35" y="47"/>
                        <a:pt x="35" y="47"/>
                        <a:pt x="35" y="47"/>
                      </a:cubicBezTo>
                      <a:cubicBezTo>
                        <a:pt x="34" y="48"/>
                        <a:pt x="34" y="48"/>
                        <a:pt x="33" y="48"/>
                      </a:cubicBezTo>
                      <a:cubicBezTo>
                        <a:pt x="32" y="48"/>
                        <a:pt x="32" y="49"/>
                        <a:pt x="31" y="49"/>
                      </a:cubicBezTo>
                      <a:cubicBezTo>
                        <a:pt x="30" y="49"/>
                        <a:pt x="30" y="49"/>
                        <a:pt x="29" y="49"/>
                      </a:cubicBezTo>
                      <a:cubicBezTo>
                        <a:pt x="28" y="49"/>
                        <a:pt x="28" y="49"/>
                        <a:pt x="27" y="49"/>
                      </a:cubicBezTo>
                      <a:cubicBezTo>
                        <a:pt x="27" y="50"/>
                        <a:pt x="26" y="50"/>
                        <a:pt x="25" y="50"/>
                      </a:cubicBezTo>
                      <a:cubicBezTo>
                        <a:pt x="23" y="51"/>
                        <a:pt x="23" y="51"/>
                        <a:pt x="23" y="51"/>
                      </a:cubicBezTo>
                      <a:cubicBezTo>
                        <a:pt x="23" y="51"/>
                        <a:pt x="21" y="52"/>
                        <a:pt x="20" y="52"/>
                      </a:cubicBezTo>
                      <a:cubicBezTo>
                        <a:pt x="20" y="53"/>
                        <a:pt x="19" y="52"/>
                        <a:pt x="19" y="52"/>
                      </a:cubicBezTo>
                      <a:cubicBezTo>
                        <a:pt x="18" y="52"/>
                        <a:pt x="18" y="52"/>
                        <a:pt x="17" y="52"/>
                      </a:cubicBezTo>
                      <a:cubicBezTo>
                        <a:pt x="17" y="52"/>
                        <a:pt x="17" y="52"/>
                        <a:pt x="16" y="52"/>
                      </a:cubicBezTo>
                      <a:cubicBezTo>
                        <a:pt x="16" y="52"/>
                        <a:pt x="16" y="53"/>
                        <a:pt x="15" y="53"/>
                      </a:cubicBezTo>
                      <a:cubicBezTo>
                        <a:pt x="14" y="54"/>
                        <a:pt x="13" y="55"/>
                        <a:pt x="12" y="55"/>
                      </a:cubicBezTo>
                      <a:cubicBezTo>
                        <a:pt x="11" y="56"/>
                        <a:pt x="10" y="57"/>
                        <a:pt x="9" y="57"/>
                      </a:cubicBezTo>
                      <a:cubicBezTo>
                        <a:pt x="8" y="58"/>
                        <a:pt x="7" y="58"/>
                        <a:pt x="7" y="59"/>
                      </a:cubicBezTo>
                      <a:cubicBezTo>
                        <a:pt x="6" y="59"/>
                        <a:pt x="7" y="59"/>
                        <a:pt x="6" y="60"/>
                      </a:cubicBezTo>
                      <a:cubicBezTo>
                        <a:pt x="6" y="60"/>
                        <a:pt x="6" y="61"/>
                        <a:pt x="6" y="61"/>
                      </a:cubicBezTo>
                      <a:cubicBezTo>
                        <a:pt x="6" y="62"/>
                        <a:pt x="5" y="62"/>
                        <a:pt x="5" y="62"/>
                      </a:cubicBezTo>
                      <a:cubicBezTo>
                        <a:pt x="4" y="62"/>
                        <a:pt x="4" y="62"/>
                        <a:pt x="4" y="61"/>
                      </a:cubicBezTo>
                      <a:cubicBezTo>
                        <a:pt x="4" y="61"/>
                        <a:pt x="4" y="61"/>
                        <a:pt x="4" y="60"/>
                      </a:cubicBezTo>
                      <a:cubicBezTo>
                        <a:pt x="4" y="60"/>
                        <a:pt x="4" y="59"/>
                        <a:pt x="4" y="60"/>
                      </a:cubicBezTo>
                      <a:cubicBezTo>
                        <a:pt x="3" y="60"/>
                        <a:pt x="3" y="60"/>
                        <a:pt x="3" y="61"/>
                      </a:cubicBezTo>
                      <a:cubicBezTo>
                        <a:pt x="3" y="62"/>
                        <a:pt x="2" y="62"/>
                        <a:pt x="2" y="62"/>
                      </a:cubicBezTo>
                      <a:cubicBezTo>
                        <a:pt x="3" y="62"/>
                        <a:pt x="3" y="63"/>
                        <a:pt x="3" y="64"/>
                      </a:cubicBezTo>
                      <a:cubicBezTo>
                        <a:pt x="3" y="64"/>
                        <a:pt x="3" y="64"/>
                        <a:pt x="3" y="65"/>
                      </a:cubicBezTo>
                      <a:cubicBezTo>
                        <a:pt x="3" y="65"/>
                        <a:pt x="3" y="66"/>
                        <a:pt x="3" y="66"/>
                      </a:cubicBezTo>
                      <a:cubicBezTo>
                        <a:pt x="3" y="67"/>
                        <a:pt x="3" y="67"/>
                        <a:pt x="3" y="67"/>
                      </a:cubicBezTo>
                      <a:cubicBezTo>
                        <a:pt x="2" y="67"/>
                        <a:pt x="2" y="68"/>
                        <a:pt x="2" y="69"/>
                      </a:cubicBezTo>
                      <a:cubicBezTo>
                        <a:pt x="1" y="70"/>
                        <a:pt x="1" y="70"/>
                        <a:pt x="1" y="71"/>
                      </a:cubicBezTo>
                      <a:cubicBezTo>
                        <a:pt x="2" y="72"/>
                        <a:pt x="2" y="72"/>
                        <a:pt x="2" y="73"/>
                      </a:cubicBezTo>
                      <a:cubicBezTo>
                        <a:pt x="2" y="73"/>
                        <a:pt x="3" y="74"/>
                        <a:pt x="3" y="75"/>
                      </a:cubicBezTo>
                      <a:cubicBezTo>
                        <a:pt x="3" y="75"/>
                        <a:pt x="4" y="76"/>
                        <a:pt x="4" y="77"/>
                      </a:cubicBezTo>
                      <a:cubicBezTo>
                        <a:pt x="5" y="78"/>
                        <a:pt x="5" y="78"/>
                        <a:pt x="6" y="78"/>
                      </a:cubicBezTo>
                      <a:cubicBezTo>
                        <a:pt x="6" y="79"/>
                        <a:pt x="6" y="79"/>
                        <a:pt x="5" y="79"/>
                      </a:cubicBezTo>
                      <a:cubicBezTo>
                        <a:pt x="5" y="80"/>
                        <a:pt x="5" y="80"/>
                        <a:pt x="5" y="80"/>
                      </a:cubicBezTo>
                      <a:cubicBezTo>
                        <a:pt x="6" y="81"/>
                        <a:pt x="5" y="81"/>
                        <a:pt x="5" y="81"/>
                      </a:cubicBezTo>
                      <a:cubicBezTo>
                        <a:pt x="5" y="81"/>
                        <a:pt x="4" y="81"/>
                        <a:pt x="4" y="81"/>
                      </a:cubicBezTo>
                      <a:cubicBezTo>
                        <a:pt x="4" y="80"/>
                        <a:pt x="4" y="80"/>
                        <a:pt x="4" y="80"/>
                      </a:cubicBezTo>
                      <a:cubicBezTo>
                        <a:pt x="4" y="79"/>
                        <a:pt x="3" y="79"/>
                        <a:pt x="3" y="80"/>
                      </a:cubicBezTo>
                      <a:cubicBezTo>
                        <a:pt x="3" y="80"/>
                        <a:pt x="3" y="80"/>
                        <a:pt x="3" y="80"/>
                      </a:cubicBezTo>
                      <a:cubicBezTo>
                        <a:pt x="3" y="80"/>
                        <a:pt x="4" y="81"/>
                        <a:pt x="4" y="81"/>
                      </a:cubicBezTo>
                      <a:cubicBezTo>
                        <a:pt x="4" y="81"/>
                        <a:pt x="4" y="82"/>
                        <a:pt x="4" y="82"/>
                      </a:cubicBezTo>
                      <a:cubicBezTo>
                        <a:pt x="4" y="83"/>
                        <a:pt x="3" y="83"/>
                        <a:pt x="3" y="82"/>
                      </a:cubicBezTo>
                      <a:cubicBezTo>
                        <a:pt x="3" y="82"/>
                        <a:pt x="3" y="82"/>
                        <a:pt x="3" y="82"/>
                      </a:cubicBezTo>
                      <a:cubicBezTo>
                        <a:pt x="3" y="81"/>
                        <a:pt x="2" y="82"/>
                        <a:pt x="2" y="81"/>
                      </a:cubicBezTo>
                      <a:cubicBezTo>
                        <a:pt x="2" y="81"/>
                        <a:pt x="2" y="81"/>
                        <a:pt x="2" y="80"/>
                      </a:cubicBezTo>
                      <a:cubicBezTo>
                        <a:pt x="2" y="80"/>
                        <a:pt x="2" y="80"/>
                        <a:pt x="1" y="80"/>
                      </a:cubicBezTo>
                      <a:cubicBezTo>
                        <a:pt x="1" y="80"/>
                        <a:pt x="1" y="79"/>
                        <a:pt x="1" y="79"/>
                      </a:cubicBezTo>
                      <a:cubicBezTo>
                        <a:pt x="0" y="79"/>
                        <a:pt x="0" y="78"/>
                        <a:pt x="0" y="78"/>
                      </a:cubicBezTo>
                      <a:cubicBezTo>
                        <a:pt x="0" y="77"/>
                        <a:pt x="0" y="77"/>
                        <a:pt x="0" y="77"/>
                      </a:cubicBezTo>
                      <a:cubicBezTo>
                        <a:pt x="0" y="78"/>
                        <a:pt x="0" y="78"/>
                        <a:pt x="0" y="79"/>
                      </a:cubicBezTo>
                      <a:cubicBezTo>
                        <a:pt x="0" y="79"/>
                        <a:pt x="1" y="79"/>
                        <a:pt x="1" y="80"/>
                      </a:cubicBezTo>
                      <a:cubicBezTo>
                        <a:pt x="1" y="80"/>
                        <a:pt x="1" y="80"/>
                        <a:pt x="1" y="81"/>
                      </a:cubicBezTo>
                      <a:cubicBezTo>
                        <a:pt x="1" y="81"/>
                        <a:pt x="1" y="82"/>
                        <a:pt x="3" y="83"/>
                      </a:cubicBezTo>
                      <a:cubicBezTo>
                        <a:pt x="5" y="85"/>
                        <a:pt x="4" y="85"/>
                        <a:pt x="4" y="85"/>
                      </a:cubicBezTo>
                      <a:cubicBezTo>
                        <a:pt x="5" y="86"/>
                        <a:pt x="5" y="87"/>
                        <a:pt x="5" y="88"/>
                      </a:cubicBezTo>
                      <a:cubicBezTo>
                        <a:pt x="5" y="88"/>
                        <a:pt x="5" y="90"/>
                        <a:pt x="6" y="90"/>
                      </a:cubicBezTo>
                      <a:cubicBezTo>
                        <a:pt x="6" y="91"/>
                        <a:pt x="7" y="92"/>
                        <a:pt x="8" y="93"/>
                      </a:cubicBezTo>
                      <a:cubicBezTo>
                        <a:pt x="9" y="93"/>
                        <a:pt x="9" y="95"/>
                        <a:pt x="9" y="96"/>
                      </a:cubicBezTo>
                      <a:cubicBezTo>
                        <a:pt x="9" y="97"/>
                        <a:pt x="10" y="98"/>
                        <a:pt x="10" y="99"/>
                      </a:cubicBezTo>
                      <a:cubicBezTo>
                        <a:pt x="10" y="100"/>
                        <a:pt x="10" y="100"/>
                        <a:pt x="10" y="101"/>
                      </a:cubicBezTo>
                      <a:cubicBezTo>
                        <a:pt x="10" y="102"/>
                        <a:pt x="11" y="103"/>
                        <a:pt x="12" y="104"/>
                      </a:cubicBezTo>
                      <a:cubicBezTo>
                        <a:pt x="12" y="106"/>
                        <a:pt x="12" y="106"/>
                        <a:pt x="12" y="107"/>
                      </a:cubicBezTo>
                      <a:cubicBezTo>
                        <a:pt x="13" y="107"/>
                        <a:pt x="13" y="108"/>
                        <a:pt x="13" y="109"/>
                      </a:cubicBezTo>
                      <a:cubicBezTo>
                        <a:pt x="14" y="109"/>
                        <a:pt x="13" y="109"/>
                        <a:pt x="14" y="110"/>
                      </a:cubicBezTo>
                      <a:cubicBezTo>
                        <a:pt x="14" y="110"/>
                        <a:pt x="14" y="111"/>
                        <a:pt x="14" y="112"/>
                      </a:cubicBezTo>
                      <a:cubicBezTo>
                        <a:pt x="14" y="112"/>
                        <a:pt x="14" y="113"/>
                        <a:pt x="14" y="113"/>
                      </a:cubicBezTo>
                      <a:cubicBezTo>
                        <a:pt x="14" y="113"/>
                        <a:pt x="13" y="113"/>
                        <a:pt x="13" y="113"/>
                      </a:cubicBezTo>
                      <a:cubicBezTo>
                        <a:pt x="13" y="113"/>
                        <a:pt x="13" y="114"/>
                        <a:pt x="14" y="114"/>
                      </a:cubicBezTo>
                      <a:cubicBezTo>
                        <a:pt x="14" y="115"/>
                        <a:pt x="13" y="115"/>
                        <a:pt x="14" y="116"/>
                      </a:cubicBezTo>
                      <a:cubicBezTo>
                        <a:pt x="14" y="116"/>
                        <a:pt x="14" y="116"/>
                        <a:pt x="14" y="117"/>
                      </a:cubicBezTo>
                      <a:cubicBezTo>
                        <a:pt x="13" y="117"/>
                        <a:pt x="13" y="117"/>
                        <a:pt x="13" y="117"/>
                      </a:cubicBezTo>
                      <a:cubicBezTo>
                        <a:pt x="12" y="118"/>
                        <a:pt x="12" y="118"/>
                        <a:pt x="11" y="118"/>
                      </a:cubicBezTo>
                      <a:cubicBezTo>
                        <a:pt x="11" y="118"/>
                        <a:pt x="11" y="118"/>
                        <a:pt x="11" y="118"/>
                      </a:cubicBezTo>
                      <a:cubicBezTo>
                        <a:pt x="10" y="118"/>
                        <a:pt x="10" y="119"/>
                        <a:pt x="10" y="119"/>
                      </a:cubicBezTo>
                      <a:cubicBezTo>
                        <a:pt x="10" y="120"/>
                        <a:pt x="10" y="120"/>
                        <a:pt x="11" y="120"/>
                      </a:cubicBezTo>
                      <a:cubicBezTo>
                        <a:pt x="11" y="120"/>
                        <a:pt x="11" y="121"/>
                        <a:pt x="11" y="121"/>
                      </a:cubicBezTo>
                      <a:cubicBezTo>
                        <a:pt x="11" y="122"/>
                        <a:pt x="11" y="122"/>
                        <a:pt x="12" y="122"/>
                      </a:cubicBezTo>
                      <a:cubicBezTo>
                        <a:pt x="13" y="123"/>
                        <a:pt x="14" y="123"/>
                        <a:pt x="14" y="123"/>
                      </a:cubicBezTo>
                      <a:cubicBezTo>
                        <a:pt x="15" y="124"/>
                        <a:pt x="15" y="124"/>
                        <a:pt x="16" y="125"/>
                      </a:cubicBezTo>
                      <a:cubicBezTo>
                        <a:pt x="17" y="125"/>
                        <a:pt x="18" y="126"/>
                        <a:pt x="18" y="126"/>
                      </a:cubicBezTo>
                      <a:cubicBezTo>
                        <a:pt x="19" y="126"/>
                        <a:pt x="20" y="125"/>
                        <a:pt x="20" y="125"/>
                      </a:cubicBezTo>
                      <a:cubicBezTo>
                        <a:pt x="21" y="125"/>
                        <a:pt x="22" y="125"/>
                        <a:pt x="23" y="125"/>
                      </a:cubicBezTo>
                      <a:cubicBezTo>
                        <a:pt x="24" y="126"/>
                        <a:pt x="25" y="126"/>
                        <a:pt x="25" y="125"/>
                      </a:cubicBezTo>
                      <a:cubicBezTo>
                        <a:pt x="26" y="125"/>
                        <a:pt x="27" y="125"/>
                        <a:pt x="27" y="124"/>
                      </a:cubicBezTo>
                      <a:cubicBezTo>
                        <a:pt x="28" y="123"/>
                        <a:pt x="28" y="123"/>
                        <a:pt x="29" y="123"/>
                      </a:cubicBezTo>
                      <a:cubicBezTo>
                        <a:pt x="29" y="122"/>
                        <a:pt x="30" y="122"/>
                        <a:pt x="30" y="122"/>
                      </a:cubicBezTo>
                      <a:cubicBezTo>
                        <a:pt x="31" y="122"/>
                        <a:pt x="31" y="122"/>
                        <a:pt x="32" y="121"/>
                      </a:cubicBezTo>
                      <a:cubicBezTo>
                        <a:pt x="32" y="121"/>
                        <a:pt x="32" y="120"/>
                        <a:pt x="33" y="120"/>
                      </a:cubicBezTo>
                      <a:cubicBezTo>
                        <a:pt x="33" y="119"/>
                        <a:pt x="34" y="120"/>
                        <a:pt x="35" y="120"/>
                      </a:cubicBezTo>
                      <a:cubicBezTo>
                        <a:pt x="35" y="120"/>
                        <a:pt x="36" y="119"/>
                        <a:pt x="37" y="119"/>
                      </a:cubicBezTo>
                      <a:cubicBezTo>
                        <a:pt x="37" y="119"/>
                        <a:pt x="38" y="119"/>
                        <a:pt x="38" y="119"/>
                      </a:cubicBezTo>
                      <a:cubicBezTo>
                        <a:pt x="39" y="119"/>
                        <a:pt x="40" y="119"/>
                        <a:pt x="40" y="119"/>
                      </a:cubicBezTo>
                      <a:cubicBezTo>
                        <a:pt x="41" y="118"/>
                        <a:pt x="43" y="118"/>
                        <a:pt x="44" y="118"/>
                      </a:cubicBezTo>
                      <a:cubicBezTo>
                        <a:pt x="44" y="118"/>
                        <a:pt x="44" y="119"/>
                        <a:pt x="44" y="119"/>
                      </a:cubicBezTo>
                      <a:cubicBezTo>
                        <a:pt x="44" y="119"/>
                        <a:pt x="45" y="119"/>
                        <a:pt x="45" y="119"/>
                      </a:cubicBezTo>
                      <a:cubicBezTo>
                        <a:pt x="46" y="119"/>
                        <a:pt x="48" y="118"/>
                        <a:pt x="48" y="118"/>
                      </a:cubicBezTo>
                      <a:cubicBezTo>
                        <a:pt x="49" y="118"/>
                        <a:pt x="49" y="119"/>
                        <a:pt x="49" y="119"/>
                      </a:cubicBezTo>
                      <a:cubicBezTo>
                        <a:pt x="49" y="119"/>
                        <a:pt x="51" y="119"/>
                        <a:pt x="51" y="118"/>
                      </a:cubicBezTo>
                      <a:cubicBezTo>
                        <a:pt x="51" y="117"/>
                        <a:pt x="52" y="117"/>
                        <a:pt x="52" y="116"/>
                      </a:cubicBezTo>
                      <a:cubicBezTo>
                        <a:pt x="52" y="116"/>
                        <a:pt x="53" y="115"/>
                        <a:pt x="53" y="114"/>
                      </a:cubicBezTo>
                      <a:cubicBezTo>
                        <a:pt x="53" y="114"/>
                        <a:pt x="54" y="113"/>
                        <a:pt x="55" y="113"/>
                      </a:cubicBezTo>
                      <a:cubicBezTo>
                        <a:pt x="56" y="113"/>
                        <a:pt x="57" y="112"/>
                        <a:pt x="58" y="112"/>
                      </a:cubicBezTo>
                      <a:cubicBezTo>
                        <a:pt x="59" y="111"/>
                        <a:pt x="60" y="111"/>
                        <a:pt x="61" y="110"/>
                      </a:cubicBezTo>
                      <a:cubicBezTo>
                        <a:pt x="62" y="109"/>
                        <a:pt x="62" y="109"/>
                        <a:pt x="63" y="109"/>
                      </a:cubicBezTo>
                      <a:cubicBezTo>
                        <a:pt x="63" y="109"/>
                        <a:pt x="65" y="109"/>
                        <a:pt x="66" y="109"/>
                      </a:cubicBezTo>
                      <a:cubicBezTo>
                        <a:pt x="67" y="109"/>
                        <a:pt x="69" y="109"/>
                        <a:pt x="70" y="109"/>
                      </a:cubicBezTo>
                      <a:cubicBezTo>
                        <a:pt x="70" y="109"/>
                        <a:pt x="71" y="108"/>
                        <a:pt x="72" y="108"/>
                      </a:cubicBezTo>
                      <a:cubicBezTo>
                        <a:pt x="73" y="107"/>
                        <a:pt x="75" y="107"/>
                        <a:pt x="75" y="107"/>
                      </a:cubicBezTo>
                      <a:cubicBezTo>
                        <a:pt x="75" y="106"/>
                        <a:pt x="76" y="106"/>
                        <a:pt x="77" y="106"/>
                      </a:cubicBezTo>
                      <a:cubicBezTo>
                        <a:pt x="77" y="106"/>
                        <a:pt x="79" y="106"/>
                        <a:pt x="79" y="106"/>
                      </a:cubicBezTo>
                      <a:cubicBezTo>
                        <a:pt x="80" y="106"/>
                        <a:pt x="81" y="106"/>
                        <a:pt x="82" y="106"/>
                      </a:cubicBezTo>
                      <a:cubicBezTo>
                        <a:pt x="82" y="106"/>
                        <a:pt x="84" y="106"/>
                        <a:pt x="85" y="105"/>
                      </a:cubicBezTo>
                      <a:cubicBezTo>
                        <a:pt x="85" y="105"/>
                        <a:pt x="85" y="105"/>
                        <a:pt x="85" y="105"/>
                      </a:cubicBezTo>
                      <a:cubicBezTo>
                        <a:pt x="86" y="104"/>
                        <a:pt x="86" y="104"/>
                        <a:pt x="86" y="105"/>
                      </a:cubicBezTo>
                      <a:cubicBezTo>
                        <a:pt x="87" y="105"/>
                        <a:pt x="88" y="105"/>
                        <a:pt x="89" y="106"/>
                      </a:cubicBezTo>
                      <a:cubicBezTo>
                        <a:pt x="90" y="106"/>
                        <a:pt x="90" y="106"/>
                        <a:pt x="90" y="107"/>
                      </a:cubicBezTo>
                      <a:cubicBezTo>
                        <a:pt x="91" y="107"/>
                        <a:pt x="91" y="107"/>
                        <a:pt x="92" y="107"/>
                      </a:cubicBezTo>
                      <a:cubicBezTo>
                        <a:pt x="93" y="106"/>
                        <a:pt x="93" y="107"/>
                        <a:pt x="94" y="107"/>
                      </a:cubicBezTo>
                      <a:cubicBezTo>
                        <a:pt x="95" y="107"/>
                        <a:pt x="96" y="107"/>
                        <a:pt x="96" y="108"/>
                      </a:cubicBezTo>
                      <a:cubicBezTo>
                        <a:pt x="96" y="108"/>
                        <a:pt x="97" y="108"/>
                        <a:pt x="97" y="107"/>
                      </a:cubicBezTo>
                      <a:cubicBezTo>
                        <a:pt x="98" y="107"/>
                        <a:pt x="98" y="107"/>
                        <a:pt x="98" y="108"/>
                      </a:cubicBezTo>
                      <a:cubicBezTo>
                        <a:pt x="98" y="108"/>
                        <a:pt x="98" y="108"/>
                        <a:pt x="99" y="108"/>
                      </a:cubicBezTo>
                      <a:cubicBezTo>
                        <a:pt x="99" y="108"/>
                        <a:pt x="99" y="108"/>
                        <a:pt x="99" y="109"/>
                      </a:cubicBezTo>
                      <a:cubicBezTo>
                        <a:pt x="99" y="109"/>
                        <a:pt x="99" y="109"/>
                        <a:pt x="100" y="109"/>
                      </a:cubicBezTo>
                      <a:cubicBezTo>
                        <a:pt x="100" y="110"/>
                        <a:pt x="100" y="109"/>
                        <a:pt x="101" y="110"/>
                      </a:cubicBezTo>
                      <a:cubicBezTo>
                        <a:pt x="101" y="110"/>
                        <a:pt x="101" y="110"/>
                        <a:pt x="101" y="111"/>
                      </a:cubicBezTo>
                      <a:cubicBezTo>
                        <a:pt x="100" y="111"/>
                        <a:pt x="100" y="111"/>
                        <a:pt x="100" y="111"/>
                      </a:cubicBezTo>
                      <a:cubicBezTo>
                        <a:pt x="100" y="112"/>
                        <a:pt x="101" y="112"/>
                        <a:pt x="101" y="112"/>
                      </a:cubicBezTo>
                      <a:cubicBezTo>
                        <a:pt x="101" y="113"/>
                        <a:pt x="101" y="113"/>
                        <a:pt x="102" y="113"/>
                      </a:cubicBezTo>
                      <a:cubicBezTo>
                        <a:pt x="102" y="113"/>
                        <a:pt x="103" y="113"/>
                        <a:pt x="103" y="113"/>
                      </a:cubicBezTo>
                      <a:cubicBezTo>
                        <a:pt x="103" y="113"/>
                        <a:pt x="103" y="113"/>
                        <a:pt x="103" y="114"/>
                      </a:cubicBezTo>
                      <a:cubicBezTo>
                        <a:pt x="104" y="114"/>
                        <a:pt x="103" y="114"/>
                        <a:pt x="103" y="114"/>
                      </a:cubicBezTo>
                      <a:cubicBezTo>
                        <a:pt x="103" y="115"/>
                        <a:pt x="104" y="115"/>
                        <a:pt x="104" y="116"/>
                      </a:cubicBezTo>
                      <a:cubicBezTo>
                        <a:pt x="104" y="116"/>
                        <a:pt x="105" y="116"/>
                        <a:pt x="105" y="116"/>
                      </a:cubicBezTo>
                      <a:cubicBezTo>
                        <a:pt x="106" y="117"/>
                        <a:pt x="106" y="117"/>
                        <a:pt x="106" y="117"/>
                      </a:cubicBezTo>
                      <a:cubicBezTo>
                        <a:pt x="106" y="118"/>
                        <a:pt x="106" y="118"/>
                        <a:pt x="106" y="118"/>
                      </a:cubicBezTo>
                      <a:cubicBezTo>
                        <a:pt x="106" y="119"/>
                        <a:pt x="106" y="119"/>
                        <a:pt x="107" y="119"/>
                      </a:cubicBezTo>
                      <a:cubicBezTo>
                        <a:pt x="107" y="119"/>
                        <a:pt x="107" y="120"/>
                        <a:pt x="107" y="120"/>
                      </a:cubicBezTo>
                      <a:cubicBezTo>
                        <a:pt x="107" y="121"/>
                        <a:pt x="107" y="121"/>
                        <a:pt x="107" y="121"/>
                      </a:cubicBezTo>
                      <a:cubicBezTo>
                        <a:pt x="107" y="121"/>
                        <a:pt x="108" y="122"/>
                        <a:pt x="108" y="122"/>
                      </a:cubicBezTo>
                      <a:cubicBezTo>
                        <a:pt x="108" y="122"/>
                        <a:pt x="109" y="122"/>
                        <a:pt x="109" y="122"/>
                      </a:cubicBezTo>
                      <a:cubicBezTo>
                        <a:pt x="109" y="122"/>
                        <a:pt x="110" y="122"/>
                        <a:pt x="110" y="122"/>
                      </a:cubicBezTo>
                      <a:cubicBezTo>
                        <a:pt x="110" y="122"/>
                        <a:pt x="109" y="122"/>
                        <a:pt x="109" y="121"/>
                      </a:cubicBezTo>
                      <a:cubicBezTo>
                        <a:pt x="109" y="121"/>
                        <a:pt x="109" y="121"/>
                        <a:pt x="109" y="120"/>
                      </a:cubicBezTo>
                      <a:cubicBezTo>
                        <a:pt x="109" y="120"/>
                        <a:pt x="110" y="119"/>
                        <a:pt x="110" y="119"/>
                      </a:cubicBezTo>
                      <a:cubicBezTo>
                        <a:pt x="110" y="118"/>
                        <a:pt x="111" y="118"/>
                        <a:pt x="111" y="117"/>
                      </a:cubicBezTo>
                      <a:cubicBezTo>
                        <a:pt x="111" y="117"/>
                        <a:pt x="113" y="116"/>
                        <a:pt x="113" y="116"/>
                      </a:cubicBezTo>
                      <a:cubicBezTo>
                        <a:pt x="114" y="115"/>
                        <a:pt x="114" y="115"/>
                        <a:pt x="115" y="115"/>
                      </a:cubicBezTo>
                      <a:cubicBezTo>
                        <a:pt x="115" y="115"/>
                        <a:pt x="115" y="114"/>
                        <a:pt x="115" y="113"/>
                      </a:cubicBezTo>
                      <a:cubicBezTo>
                        <a:pt x="116" y="113"/>
                        <a:pt x="116" y="113"/>
                        <a:pt x="116" y="112"/>
                      </a:cubicBezTo>
                      <a:cubicBezTo>
                        <a:pt x="116" y="112"/>
                        <a:pt x="117" y="111"/>
                        <a:pt x="117" y="111"/>
                      </a:cubicBezTo>
                      <a:cubicBezTo>
                        <a:pt x="117" y="110"/>
                        <a:pt x="117" y="110"/>
                        <a:pt x="117" y="110"/>
                      </a:cubicBezTo>
                      <a:cubicBezTo>
                        <a:pt x="117" y="109"/>
                        <a:pt x="117" y="109"/>
                        <a:pt x="117" y="109"/>
                      </a:cubicBezTo>
                      <a:cubicBezTo>
                        <a:pt x="117" y="108"/>
                        <a:pt x="118" y="110"/>
                        <a:pt x="118" y="110"/>
                      </a:cubicBezTo>
                      <a:cubicBezTo>
                        <a:pt x="118" y="110"/>
                        <a:pt x="118" y="110"/>
                        <a:pt x="118" y="111"/>
                      </a:cubicBezTo>
                      <a:cubicBezTo>
                        <a:pt x="119" y="111"/>
                        <a:pt x="119" y="111"/>
                        <a:pt x="118" y="112"/>
                      </a:cubicBezTo>
                      <a:cubicBezTo>
                        <a:pt x="118" y="112"/>
                        <a:pt x="118" y="112"/>
                        <a:pt x="118" y="112"/>
                      </a:cubicBezTo>
                      <a:cubicBezTo>
                        <a:pt x="118" y="113"/>
                        <a:pt x="118" y="113"/>
                        <a:pt x="118" y="113"/>
                      </a:cubicBezTo>
                      <a:cubicBezTo>
                        <a:pt x="118" y="114"/>
                        <a:pt x="118" y="114"/>
                        <a:pt x="118" y="114"/>
                      </a:cubicBezTo>
                      <a:cubicBezTo>
                        <a:pt x="118" y="115"/>
                        <a:pt x="117" y="116"/>
                        <a:pt x="117" y="116"/>
                      </a:cubicBezTo>
                      <a:cubicBezTo>
                        <a:pt x="117" y="116"/>
                        <a:pt x="117" y="117"/>
                        <a:pt x="116" y="118"/>
                      </a:cubicBezTo>
                      <a:cubicBezTo>
                        <a:pt x="116" y="118"/>
                        <a:pt x="116" y="119"/>
                        <a:pt x="116" y="119"/>
                      </a:cubicBezTo>
                      <a:cubicBezTo>
                        <a:pt x="116" y="119"/>
                        <a:pt x="116" y="120"/>
                        <a:pt x="116" y="121"/>
                      </a:cubicBezTo>
                      <a:cubicBezTo>
                        <a:pt x="116" y="121"/>
                        <a:pt x="116" y="121"/>
                        <a:pt x="116" y="122"/>
                      </a:cubicBezTo>
                      <a:cubicBezTo>
                        <a:pt x="115" y="122"/>
                        <a:pt x="115" y="122"/>
                        <a:pt x="115" y="122"/>
                      </a:cubicBezTo>
                      <a:cubicBezTo>
                        <a:pt x="114" y="122"/>
                        <a:pt x="114" y="122"/>
                        <a:pt x="114" y="123"/>
                      </a:cubicBezTo>
                      <a:cubicBezTo>
                        <a:pt x="114" y="123"/>
                        <a:pt x="114" y="123"/>
                        <a:pt x="115" y="123"/>
                      </a:cubicBezTo>
                      <a:cubicBezTo>
                        <a:pt x="116" y="123"/>
                        <a:pt x="115" y="123"/>
                        <a:pt x="116" y="122"/>
                      </a:cubicBezTo>
                      <a:cubicBezTo>
                        <a:pt x="116" y="122"/>
                        <a:pt x="117" y="122"/>
                        <a:pt x="117" y="122"/>
                      </a:cubicBezTo>
                      <a:cubicBezTo>
                        <a:pt x="117" y="123"/>
                        <a:pt x="117" y="122"/>
                        <a:pt x="118" y="122"/>
                      </a:cubicBezTo>
                      <a:cubicBezTo>
                        <a:pt x="118" y="121"/>
                        <a:pt x="118" y="121"/>
                        <a:pt x="118" y="120"/>
                      </a:cubicBezTo>
                      <a:cubicBezTo>
                        <a:pt x="118" y="119"/>
                        <a:pt x="118" y="119"/>
                        <a:pt x="119" y="118"/>
                      </a:cubicBezTo>
                      <a:cubicBezTo>
                        <a:pt x="119" y="118"/>
                        <a:pt x="119" y="117"/>
                        <a:pt x="119" y="118"/>
                      </a:cubicBezTo>
                      <a:cubicBezTo>
                        <a:pt x="120" y="118"/>
                        <a:pt x="120" y="118"/>
                        <a:pt x="120" y="119"/>
                      </a:cubicBezTo>
                      <a:cubicBezTo>
                        <a:pt x="120" y="119"/>
                        <a:pt x="120" y="120"/>
                        <a:pt x="121" y="120"/>
                      </a:cubicBezTo>
                      <a:cubicBezTo>
                        <a:pt x="121" y="120"/>
                        <a:pt x="121" y="120"/>
                        <a:pt x="121" y="121"/>
                      </a:cubicBezTo>
                      <a:cubicBezTo>
                        <a:pt x="121" y="121"/>
                        <a:pt x="121" y="121"/>
                        <a:pt x="121" y="122"/>
                      </a:cubicBezTo>
                      <a:cubicBezTo>
                        <a:pt x="121" y="123"/>
                        <a:pt x="121" y="123"/>
                        <a:pt x="121" y="124"/>
                      </a:cubicBezTo>
                      <a:cubicBezTo>
                        <a:pt x="120" y="124"/>
                        <a:pt x="120" y="125"/>
                        <a:pt x="120" y="125"/>
                      </a:cubicBezTo>
                      <a:cubicBezTo>
                        <a:pt x="120" y="125"/>
                        <a:pt x="121" y="125"/>
                        <a:pt x="121" y="125"/>
                      </a:cubicBezTo>
                      <a:cubicBezTo>
                        <a:pt x="122" y="125"/>
                        <a:pt x="122" y="125"/>
                        <a:pt x="122" y="125"/>
                      </a:cubicBezTo>
                      <a:cubicBezTo>
                        <a:pt x="123" y="124"/>
                        <a:pt x="123" y="125"/>
                        <a:pt x="124" y="124"/>
                      </a:cubicBezTo>
                      <a:cubicBezTo>
                        <a:pt x="124" y="124"/>
                        <a:pt x="124" y="123"/>
                        <a:pt x="125" y="123"/>
                      </a:cubicBezTo>
                      <a:cubicBezTo>
                        <a:pt x="125" y="123"/>
                        <a:pt x="125" y="124"/>
                        <a:pt x="125" y="124"/>
                      </a:cubicBezTo>
                      <a:cubicBezTo>
                        <a:pt x="125" y="124"/>
                        <a:pt x="125" y="125"/>
                        <a:pt x="125" y="125"/>
                      </a:cubicBezTo>
                      <a:cubicBezTo>
                        <a:pt x="125" y="126"/>
                        <a:pt x="126" y="126"/>
                        <a:pt x="126" y="126"/>
                      </a:cubicBezTo>
                      <a:cubicBezTo>
                        <a:pt x="126" y="126"/>
                        <a:pt x="126" y="127"/>
                        <a:pt x="126" y="127"/>
                      </a:cubicBezTo>
                      <a:cubicBezTo>
                        <a:pt x="126" y="127"/>
                        <a:pt x="125" y="127"/>
                        <a:pt x="126" y="127"/>
                      </a:cubicBezTo>
                      <a:cubicBezTo>
                        <a:pt x="126" y="127"/>
                        <a:pt x="126" y="128"/>
                        <a:pt x="127" y="128"/>
                      </a:cubicBezTo>
                      <a:cubicBezTo>
                        <a:pt x="127" y="129"/>
                        <a:pt x="128" y="129"/>
                        <a:pt x="128" y="130"/>
                      </a:cubicBezTo>
                      <a:cubicBezTo>
                        <a:pt x="128" y="131"/>
                        <a:pt x="128" y="132"/>
                        <a:pt x="128" y="132"/>
                      </a:cubicBezTo>
                      <a:cubicBezTo>
                        <a:pt x="127" y="133"/>
                        <a:pt x="128" y="133"/>
                        <a:pt x="128" y="134"/>
                      </a:cubicBezTo>
                      <a:cubicBezTo>
                        <a:pt x="129" y="135"/>
                        <a:pt x="129" y="135"/>
                        <a:pt x="129" y="135"/>
                      </a:cubicBezTo>
                      <a:cubicBezTo>
                        <a:pt x="130" y="136"/>
                        <a:pt x="130" y="136"/>
                        <a:pt x="131" y="137"/>
                      </a:cubicBezTo>
                      <a:cubicBezTo>
                        <a:pt x="131" y="137"/>
                        <a:pt x="131" y="137"/>
                        <a:pt x="132" y="137"/>
                      </a:cubicBezTo>
                      <a:cubicBezTo>
                        <a:pt x="133" y="138"/>
                        <a:pt x="134" y="138"/>
                        <a:pt x="134" y="138"/>
                      </a:cubicBezTo>
                      <a:cubicBezTo>
                        <a:pt x="134" y="138"/>
                        <a:pt x="135" y="138"/>
                        <a:pt x="135" y="139"/>
                      </a:cubicBezTo>
                      <a:cubicBezTo>
                        <a:pt x="136" y="139"/>
                        <a:pt x="136" y="139"/>
                        <a:pt x="137" y="139"/>
                      </a:cubicBezTo>
                      <a:cubicBezTo>
                        <a:pt x="137" y="139"/>
                        <a:pt x="138" y="138"/>
                        <a:pt x="138" y="139"/>
                      </a:cubicBezTo>
                      <a:cubicBezTo>
                        <a:pt x="139" y="139"/>
                        <a:pt x="139" y="139"/>
                        <a:pt x="140" y="139"/>
                      </a:cubicBezTo>
                      <a:cubicBezTo>
                        <a:pt x="140" y="139"/>
                        <a:pt x="140" y="139"/>
                        <a:pt x="141" y="139"/>
                      </a:cubicBezTo>
                      <a:cubicBezTo>
                        <a:pt x="141" y="139"/>
                        <a:pt x="141" y="140"/>
                        <a:pt x="142" y="140"/>
                      </a:cubicBezTo>
                      <a:cubicBezTo>
                        <a:pt x="143" y="140"/>
                        <a:pt x="143" y="140"/>
                        <a:pt x="144" y="141"/>
                      </a:cubicBezTo>
                      <a:cubicBezTo>
                        <a:pt x="145" y="141"/>
                        <a:pt x="145" y="142"/>
                        <a:pt x="146" y="141"/>
                      </a:cubicBezTo>
                      <a:cubicBezTo>
                        <a:pt x="147" y="141"/>
                        <a:pt x="147" y="140"/>
                        <a:pt x="148" y="139"/>
                      </a:cubicBezTo>
                      <a:cubicBezTo>
                        <a:pt x="149" y="139"/>
                        <a:pt x="149" y="139"/>
                        <a:pt x="150" y="139"/>
                      </a:cubicBezTo>
                      <a:cubicBezTo>
                        <a:pt x="150" y="138"/>
                        <a:pt x="150" y="138"/>
                        <a:pt x="150" y="138"/>
                      </a:cubicBezTo>
                      <a:cubicBezTo>
                        <a:pt x="150" y="138"/>
                        <a:pt x="150" y="138"/>
                        <a:pt x="150" y="138"/>
                      </a:cubicBezTo>
                      <a:cubicBezTo>
                        <a:pt x="149" y="138"/>
                        <a:pt x="149" y="138"/>
                        <a:pt x="149" y="137"/>
                      </a:cubicBezTo>
                      <a:cubicBezTo>
                        <a:pt x="149" y="137"/>
                        <a:pt x="150" y="137"/>
                        <a:pt x="150" y="137"/>
                      </a:cubicBezTo>
                      <a:cubicBezTo>
                        <a:pt x="150" y="137"/>
                        <a:pt x="151" y="137"/>
                        <a:pt x="151" y="136"/>
                      </a:cubicBezTo>
                      <a:cubicBezTo>
                        <a:pt x="151" y="136"/>
                        <a:pt x="152" y="136"/>
                        <a:pt x="152" y="136"/>
                      </a:cubicBezTo>
                      <a:cubicBezTo>
                        <a:pt x="152" y="136"/>
                        <a:pt x="152" y="137"/>
                        <a:pt x="153" y="137"/>
                      </a:cubicBezTo>
                      <a:cubicBezTo>
                        <a:pt x="153" y="137"/>
                        <a:pt x="153" y="137"/>
                        <a:pt x="153" y="138"/>
                      </a:cubicBezTo>
                      <a:cubicBezTo>
                        <a:pt x="153" y="138"/>
                        <a:pt x="153" y="138"/>
                        <a:pt x="152" y="139"/>
                      </a:cubicBezTo>
                      <a:cubicBezTo>
                        <a:pt x="152" y="139"/>
                        <a:pt x="152" y="139"/>
                        <a:pt x="152" y="139"/>
                      </a:cubicBezTo>
                      <a:cubicBezTo>
                        <a:pt x="152" y="139"/>
                        <a:pt x="152" y="139"/>
                        <a:pt x="152" y="139"/>
                      </a:cubicBezTo>
                      <a:cubicBezTo>
                        <a:pt x="152" y="139"/>
                        <a:pt x="153" y="139"/>
                        <a:pt x="153" y="139"/>
                      </a:cubicBezTo>
                      <a:cubicBezTo>
                        <a:pt x="153" y="139"/>
                        <a:pt x="154" y="138"/>
                        <a:pt x="154" y="138"/>
                      </a:cubicBezTo>
                      <a:cubicBezTo>
                        <a:pt x="154" y="138"/>
                        <a:pt x="154" y="138"/>
                        <a:pt x="155" y="138"/>
                      </a:cubicBezTo>
                      <a:cubicBezTo>
                        <a:pt x="155" y="138"/>
                        <a:pt x="155" y="138"/>
                        <a:pt x="155" y="139"/>
                      </a:cubicBezTo>
                      <a:cubicBezTo>
                        <a:pt x="155" y="139"/>
                        <a:pt x="155" y="139"/>
                        <a:pt x="155" y="139"/>
                      </a:cubicBezTo>
                      <a:cubicBezTo>
                        <a:pt x="155" y="140"/>
                        <a:pt x="155" y="140"/>
                        <a:pt x="156" y="141"/>
                      </a:cubicBezTo>
                      <a:cubicBezTo>
                        <a:pt x="156" y="141"/>
                        <a:pt x="156" y="141"/>
                        <a:pt x="157" y="141"/>
                      </a:cubicBezTo>
                      <a:cubicBezTo>
                        <a:pt x="157" y="141"/>
                        <a:pt x="157" y="141"/>
                        <a:pt x="158" y="141"/>
                      </a:cubicBezTo>
                      <a:cubicBezTo>
                        <a:pt x="158" y="141"/>
                        <a:pt x="158" y="142"/>
                        <a:pt x="158" y="142"/>
                      </a:cubicBezTo>
                      <a:cubicBezTo>
                        <a:pt x="158" y="142"/>
                        <a:pt x="159" y="143"/>
                        <a:pt x="159" y="143"/>
                      </a:cubicBezTo>
                      <a:cubicBezTo>
                        <a:pt x="159" y="143"/>
                        <a:pt x="159" y="142"/>
                        <a:pt x="159" y="142"/>
                      </a:cubicBezTo>
                      <a:cubicBezTo>
                        <a:pt x="159" y="142"/>
                        <a:pt x="159" y="142"/>
                        <a:pt x="159" y="141"/>
                      </a:cubicBezTo>
                      <a:cubicBezTo>
                        <a:pt x="158" y="141"/>
                        <a:pt x="158" y="141"/>
                        <a:pt x="158" y="141"/>
                      </a:cubicBezTo>
                      <a:cubicBezTo>
                        <a:pt x="158" y="141"/>
                        <a:pt x="158" y="140"/>
                        <a:pt x="159" y="140"/>
                      </a:cubicBezTo>
                      <a:cubicBezTo>
                        <a:pt x="159" y="140"/>
                        <a:pt x="160" y="140"/>
                        <a:pt x="161" y="140"/>
                      </a:cubicBezTo>
                      <a:cubicBezTo>
                        <a:pt x="161" y="140"/>
                        <a:pt x="162" y="139"/>
                        <a:pt x="163" y="138"/>
                      </a:cubicBezTo>
                      <a:cubicBezTo>
                        <a:pt x="163" y="138"/>
                        <a:pt x="164" y="137"/>
                        <a:pt x="165" y="136"/>
                      </a:cubicBezTo>
                      <a:cubicBezTo>
                        <a:pt x="165" y="136"/>
                        <a:pt x="166" y="135"/>
                        <a:pt x="167" y="135"/>
                      </a:cubicBezTo>
                      <a:cubicBezTo>
                        <a:pt x="167" y="135"/>
                        <a:pt x="169" y="135"/>
                        <a:pt x="169" y="135"/>
                      </a:cubicBezTo>
                      <a:cubicBezTo>
                        <a:pt x="170" y="135"/>
                        <a:pt x="171" y="135"/>
                        <a:pt x="172" y="135"/>
                      </a:cubicBezTo>
                      <a:cubicBezTo>
                        <a:pt x="172" y="135"/>
                        <a:pt x="173" y="134"/>
                        <a:pt x="173" y="134"/>
                      </a:cubicBezTo>
                      <a:cubicBezTo>
                        <a:pt x="173" y="134"/>
                        <a:pt x="173" y="134"/>
                        <a:pt x="174" y="134"/>
                      </a:cubicBezTo>
                      <a:cubicBezTo>
                        <a:pt x="174" y="133"/>
                        <a:pt x="175" y="133"/>
                        <a:pt x="175" y="133"/>
                      </a:cubicBezTo>
                      <a:cubicBezTo>
                        <a:pt x="175" y="133"/>
                        <a:pt x="176" y="132"/>
                        <a:pt x="175" y="132"/>
                      </a:cubicBezTo>
                      <a:cubicBezTo>
                        <a:pt x="175" y="132"/>
                        <a:pt x="175" y="132"/>
                        <a:pt x="175" y="131"/>
                      </a:cubicBezTo>
                      <a:cubicBezTo>
                        <a:pt x="175" y="131"/>
                        <a:pt x="175" y="130"/>
                        <a:pt x="175" y="130"/>
                      </a:cubicBezTo>
                      <a:cubicBezTo>
                        <a:pt x="175" y="130"/>
                        <a:pt x="175" y="128"/>
                        <a:pt x="176" y="127"/>
                      </a:cubicBezTo>
                      <a:cubicBezTo>
                        <a:pt x="176" y="126"/>
                        <a:pt x="176" y="124"/>
                        <a:pt x="177" y="123"/>
                      </a:cubicBezTo>
                      <a:cubicBezTo>
                        <a:pt x="177" y="122"/>
                        <a:pt x="178" y="120"/>
                        <a:pt x="178" y="120"/>
                      </a:cubicBezTo>
                      <a:cubicBezTo>
                        <a:pt x="178" y="120"/>
                        <a:pt x="179" y="120"/>
                        <a:pt x="179" y="119"/>
                      </a:cubicBezTo>
                      <a:cubicBezTo>
                        <a:pt x="178" y="119"/>
                        <a:pt x="178" y="119"/>
                        <a:pt x="179" y="118"/>
                      </a:cubicBezTo>
                      <a:cubicBezTo>
                        <a:pt x="179" y="118"/>
                        <a:pt x="179" y="118"/>
                        <a:pt x="179" y="118"/>
                      </a:cubicBezTo>
                      <a:cubicBezTo>
                        <a:pt x="179" y="118"/>
                        <a:pt x="179" y="118"/>
                        <a:pt x="179" y="117"/>
                      </a:cubicBezTo>
                      <a:cubicBezTo>
                        <a:pt x="179" y="117"/>
                        <a:pt x="179" y="116"/>
                        <a:pt x="180" y="116"/>
                      </a:cubicBezTo>
                      <a:cubicBezTo>
                        <a:pt x="180" y="115"/>
                        <a:pt x="180" y="115"/>
                        <a:pt x="180" y="114"/>
                      </a:cubicBezTo>
                      <a:cubicBezTo>
                        <a:pt x="181" y="114"/>
                        <a:pt x="181" y="114"/>
                        <a:pt x="181" y="113"/>
                      </a:cubicBezTo>
                      <a:cubicBezTo>
                        <a:pt x="181" y="113"/>
                        <a:pt x="181" y="112"/>
                        <a:pt x="181" y="112"/>
                      </a:cubicBezTo>
                      <a:cubicBezTo>
                        <a:pt x="180" y="112"/>
                        <a:pt x="181" y="111"/>
                        <a:pt x="181" y="111"/>
                      </a:cubicBezTo>
                      <a:cubicBezTo>
                        <a:pt x="181" y="111"/>
                        <a:pt x="182" y="110"/>
                        <a:pt x="182" y="110"/>
                      </a:cubicBezTo>
                      <a:cubicBezTo>
                        <a:pt x="182" y="110"/>
                        <a:pt x="182" y="109"/>
                        <a:pt x="183" y="109"/>
                      </a:cubicBezTo>
                      <a:cubicBezTo>
                        <a:pt x="183" y="108"/>
                        <a:pt x="183" y="108"/>
                        <a:pt x="183" y="108"/>
                      </a:cubicBezTo>
                      <a:cubicBezTo>
                        <a:pt x="183" y="108"/>
                        <a:pt x="184" y="108"/>
                        <a:pt x="184" y="108"/>
                      </a:cubicBezTo>
                      <a:cubicBezTo>
                        <a:pt x="185" y="108"/>
                        <a:pt x="185" y="107"/>
                        <a:pt x="185" y="107"/>
                      </a:cubicBezTo>
                      <a:cubicBezTo>
                        <a:pt x="185" y="107"/>
                        <a:pt x="186" y="107"/>
                        <a:pt x="186" y="107"/>
                      </a:cubicBezTo>
                      <a:cubicBezTo>
                        <a:pt x="186" y="106"/>
                        <a:pt x="187" y="106"/>
                        <a:pt x="187" y="106"/>
                      </a:cubicBezTo>
                      <a:cubicBezTo>
                        <a:pt x="187" y="105"/>
                        <a:pt x="186" y="105"/>
                        <a:pt x="186" y="104"/>
                      </a:cubicBezTo>
                      <a:cubicBezTo>
                        <a:pt x="186" y="104"/>
                        <a:pt x="187" y="103"/>
                        <a:pt x="187" y="103"/>
                      </a:cubicBezTo>
                      <a:cubicBezTo>
                        <a:pt x="188" y="102"/>
                        <a:pt x="188" y="102"/>
                        <a:pt x="188" y="101"/>
                      </a:cubicBezTo>
                      <a:cubicBezTo>
                        <a:pt x="188" y="101"/>
                        <a:pt x="188" y="100"/>
                        <a:pt x="188" y="99"/>
                      </a:cubicBezTo>
                      <a:cubicBezTo>
                        <a:pt x="188" y="98"/>
                        <a:pt x="188" y="97"/>
                        <a:pt x="188" y="96"/>
                      </a:cubicBezTo>
                      <a:cubicBezTo>
                        <a:pt x="189" y="95"/>
                        <a:pt x="189" y="95"/>
                        <a:pt x="189" y="94"/>
                      </a:cubicBezTo>
                      <a:cubicBezTo>
                        <a:pt x="189" y="93"/>
                        <a:pt x="190" y="93"/>
                        <a:pt x="190" y="92"/>
                      </a:cubicBezTo>
                      <a:cubicBezTo>
                        <a:pt x="190" y="92"/>
                        <a:pt x="190" y="91"/>
                        <a:pt x="190" y="90"/>
                      </a:cubicBezTo>
                      <a:cubicBezTo>
                        <a:pt x="190" y="89"/>
                        <a:pt x="190" y="89"/>
                        <a:pt x="190" y="88"/>
                      </a:cubicBezTo>
                      <a:cubicBezTo>
                        <a:pt x="190" y="88"/>
                        <a:pt x="191" y="87"/>
                        <a:pt x="191" y="87"/>
                      </a:cubicBezTo>
                      <a:cubicBezTo>
                        <a:pt x="191" y="86"/>
                        <a:pt x="191" y="86"/>
                        <a:pt x="191" y="85"/>
                      </a:cubicBezTo>
                      <a:cubicBezTo>
                        <a:pt x="191" y="84"/>
                        <a:pt x="191" y="84"/>
                        <a:pt x="191" y="83"/>
                      </a:cubicBezTo>
                      <a:moveTo>
                        <a:pt x="110" y="16"/>
                      </a:moveTo>
                      <a:cubicBezTo>
                        <a:pt x="109" y="16"/>
                        <a:pt x="109" y="16"/>
                        <a:pt x="109" y="15"/>
                      </a:cubicBezTo>
                      <a:cubicBezTo>
                        <a:pt x="109" y="15"/>
                        <a:pt x="109" y="15"/>
                        <a:pt x="109" y="15"/>
                      </a:cubicBezTo>
                      <a:cubicBezTo>
                        <a:pt x="108" y="16"/>
                        <a:pt x="108" y="16"/>
                        <a:pt x="108" y="16"/>
                      </a:cubicBezTo>
                      <a:cubicBezTo>
                        <a:pt x="108" y="16"/>
                        <a:pt x="108" y="16"/>
                        <a:pt x="108" y="17"/>
                      </a:cubicBezTo>
                      <a:cubicBezTo>
                        <a:pt x="108" y="17"/>
                        <a:pt x="107" y="17"/>
                        <a:pt x="108" y="18"/>
                      </a:cubicBezTo>
                      <a:cubicBezTo>
                        <a:pt x="108" y="18"/>
                        <a:pt x="108" y="18"/>
                        <a:pt x="108" y="18"/>
                      </a:cubicBezTo>
                      <a:cubicBezTo>
                        <a:pt x="109" y="18"/>
                        <a:pt x="108" y="18"/>
                        <a:pt x="109" y="18"/>
                      </a:cubicBezTo>
                      <a:cubicBezTo>
                        <a:pt x="109" y="18"/>
                        <a:pt x="109" y="18"/>
                        <a:pt x="109" y="17"/>
                      </a:cubicBezTo>
                      <a:cubicBezTo>
                        <a:pt x="109" y="17"/>
                        <a:pt x="109" y="17"/>
                        <a:pt x="109" y="17"/>
                      </a:cubicBezTo>
                      <a:cubicBezTo>
                        <a:pt x="110" y="16"/>
                        <a:pt x="110" y="16"/>
                        <a:pt x="110" y="16"/>
                      </a:cubicBezTo>
                      <a:cubicBezTo>
                        <a:pt x="110" y="16"/>
                        <a:pt x="110" y="16"/>
                        <a:pt x="110" y="16"/>
                      </a:cubicBezTo>
                      <a:moveTo>
                        <a:pt x="105" y="6"/>
                      </a:moveTo>
                      <a:cubicBezTo>
                        <a:pt x="104" y="7"/>
                        <a:pt x="104" y="7"/>
                        <a:pt x="104" y="7"/>
                      </a:cubicBezTo>
                      <a:cubicBezTo>
                        <a:pt x="104" y="7"/>
                        <a:pt x="104" y="7"/>
                        <a:pt x="104" y="8"/>
                      </a:cubicBezTo>
                      <a:cubicBezTo>
                        <a:pt x="104" y="8"/>
                        <a:pt x="105" y="8"/>
                        <a:pt x="105" y="7"/>
                      </a:cubicBezTo>
                      <a:cubicBezTo>
                        <a:pt x="105" y="7"/>
                        <a:pt x="105" y="7"/>
                        <a:pt x="105" y="7"/>
                      </a:cubicBezTo>
                      <a:cubicBezTo>
                        <a:pt x="105" y="6"/>
                        <a:pt x="105" y="6"/>
                        <a:pt x="105" y="6"/>
                      </a:cubicBezTo>
                      <a:moveTo>
                        <a:pt x="108" y="3"/>
                      </a:moveTo>
                      <a:cubicBezTo>
                        <a:pt x="108" y="4"/>
                        <a:pt x="108" y="4"/>
                        <a:pt x="108" y="4"/>
                      </a:cubicBezTo>
                      <a:cubicBezTo>
                        <a:pt x="108" y="4"/>
                        <a:pt x="108" y="5"/>
                        <a:pt x="107" y="5"/>
                      </a:cubicBezTo>
                      <a:cubicBezTo>
                        <a:pt x="107" y="5"/>
                        <a:pt x="106" y="5"/>
                        <a:pt x="107" y="5"/>
                      </a:cubicBezTo>
                      <a:cubicBezTo>
                        <a:pt x="107" y="6"/>
                        <a:pt x="107" y="6"/>
                        <a:pt x="107" y="5"/>
                      </a:cubicBezTo>
                      <a:cubicBezTo>
                        <a:pt x="108" y="5"/>
                        <a:pt x="108" y="5"/>
                        <a:pt x="108" y="4"/>
                      </a:cubicBezTo>
                      <a:cubicBezTo>
                        <a:pt x="108" y="4"/>
                        <a:pt x="109" y="4"/>
                        <a:pt x="109" y="4"/>
                      </a:cubicBezTo>
                      <a:cubicBezTo>
                        <a:pt x="109" y="3"/>
                        <a:pt x="109" y="2"/>
                        <a:pt x="108" y="3"/>
                      </a:cubicBezTo>
                      <a:moveTo>
                        <a:pt x="79" y="7"/>
                      </a:moveTo>
                      <a:cubicBezTo>
                        <a:pt x="79" y="7"/>
                        <a:pt x="79" y="7"/>
                        <a:pt x="79" y="7"/>
                      </a:cubicBezTo>
                      <a:cubicBezTo>
                        <a:pt x="80" y="7"/>
                        <a:pt x="79" y="7"/>
                        <a:pt x="79" y="7"/>
                      </a:cubicBezTo>
                      <a:cubicBezTo>
                        <a:pt x="79" y="6"/>
                        <a:pt x="79" y="6"/>
                        <a:pt x="79" y="6"/>
                      </a:cubicBezTo>
                      <a:cubicBezTo>
                        <a:pt x="79" y="6"/>
                        <a:pt x="79" y="6"/>
                        <a:pt x="78" y="6"/>
                      </a:cubicBezTo>
                      <a:cubicBezTo>
                        <a:pt x="78" y="6"/>
                        <a:pt x="78" y="6"/>
                        <a:pt x="78" y="7"/>
                      </a:cubicBezTo>
                      <a:cubicBezTo>
                        <a:pt x="78" y="7"/>
                        <a:pt x="77" y="7"/>
                        <a:pt x="77" y="7"/>
                      </a:cubicBezTo>
                      <a:cubicBezTo>
                        <a:pt x="78" y="8"/>
                        <a:pt x="78" y="7"/>
                        <a:pt x="79" y="7"/>
                      </a:cubicBezTo>
                      <a:moveTo>
                        <a:pt x="80" y="7"/>
                      </a:moveTo>
                      <a:cubicBezTo>
                        <a:pt x="80" y="7"/>
                        <a:pt x="81" y="7"/>
                        <a:pt x="81" y="7"/>
                      </a:cubicBezTo>
                      <a:cubicBezTo>
                        <a:pt x="81" y="7"/>
                        <a:pt x="81" y="7"/>
                        <a:pt x="82" y="8"/>
                      </a:cubicBezTo>
                      <a:cubicBezTo>
                        <a:pt x="82" y="8"/>
                        <a:pt x="82" y="8"/>
                        <a:pt x="82" y="7"/>
                      </a:cubicBezTo>
                      <a:cubicBezTo>
                        <a:pt x="82" y="7"/>
                        <a:pt x="83" y="7"/>
                        <a:pt x="83" y="6"/>
                      </a:cubicBezTo>
                      <a:cubicBezTo>
                        <a:pt x="84" y="6"/>
                        <a:pt x="84" y="6"/>
                        <a:pt x="84" y="6"/>
                      </a:cubicBezTo>
                      <a:cubicBezTo>
                        <a:pt x="85" y="6"/>
                        <a:pt x="85" y="6"/>
                        <a:pt x="84" y="5"/>
                      </a:cubicBezTo>
                      <a:cubicBezTo>
                        <a:pt x="84" y="5"/>
                        <a:pt x="84" y="5"/>
                        <a:pt x="84" y="5"/>
                      </a:cubicBezTo>
                      <a:cubicBezTo>
                        <a:pt x="84" y="5"/>
                        <a:pt x="84" y="5"/>
                        <a:pt x="83" y="5"/>
                      </a:cubicBezTo>
                      <a:cubicBezTo>
                        <a:pt x="83" y="5"/>
                        <a:pt x="83" y="5"/>
                        <a:pt x="83" y="5"/>
                      </a:cubicBezTo>
                      <a:cubicBezTo>
                        <a:pt x="82" y="5"/>
                        <a:pt x="83" y="5"/>
                        <a:pt x="82" y="5"/>
                      </a:cubicBezTo>
                      <a:cubicBezTo>
                        <a:pt x="82" y="4"/>
                        <a:pt x="82" y="5"/>
                        <a:pt x="82" y="5"/>
                      </a:cubicBezTo>
                      <a:cubicBezTo>
                        <a:pt x="81" y="5"/>
                        <a:pt x="81" y="5"/>
                        <a:pt x="81" y="5"/>
                      </a:cubicBezTo>
                      <a:cubicBezTo>
                        <a:pt x="80" y="5"/>
                        <a:pt x="80" y="5"/>
                        <a:pt x="80" y="5"/>
                      </a:cubicBezTo>
                      <a:cubicBezTo>
                        <a:pt x="80" y="5"/>
                        <a:pt x="80" y="5"/>
                        <a:pt x="79" y="5"/>
                      </a:cubicBezTo>
                      <a:cubicBezTo>
                        <a:pt x="79" y="5"/>
                        <a:pt x="79" y="5"/>
                        <a:pt x="79" y="5"/>
                      </a:cubicBezTo>
                      <a:cubicBezTo>
                        <a:pt x="79" y="6"/>
                        <a:pt x="79" y="6"/>
                        <a:pt x="80" y="6"/>
                      </a:cubicBezTo>
                      <a:cubicBezTo>
                        <a:pt x="80" y="7"/>
                        <a:pt x="80" y="6"/>
                        <a:pt x="80" y="7"/>
                      </a:cubicBezTo>
                      <a:moveTo>
                        <a:pt x="172" y="25"/>
                      </a:moveTo>
                      <a:cubicBezTo>
                        <a:pt x="171" y="25"/>
                        <a:pt x="171" y="26"/>
                        <a:pt x="171" y="26"/>
                      </a:cubicBezTo>
                      <a:cubicBezTo>
                        <a:pt x="172" y="26"/>
                        <a:pt x="172" y="26"/>
                        <a:pt x="172" y="26"/>
                      </a:cubicBezTo>
                      <a:cubicBezTo>
                        <a:pt x="172" y="26"/>
                        <a:pt x="172" y="25"/>
                        <a:pt x="172" y="25"/>
                      </a:cubicBezTo>
                      <a:moveTo>
                        <a:pt x="124" y="28"/>
                      </a:moveTo>
                      <a:cubicBezTo>
                        <a:pt x="124" y="28"/>
                        <a:pt x="123" y="28"/>
                        <a:pt x="123" y="28"/>
                      </a:cubicBezTo>
                      <a:cubicBezTo>
                        <a:pt x="123" y="28"/>
                        <a:pt x="122" y="28"/>
                        <a:pt x="122" y="28"/>
                      </a:cubicBezTo>
                      <a:cubicBezTo>
                        <a:pt x="122" y="28"/>
                        <a:pt x="122" y="28"/>
                        <a:pt x="121" y="28"/>
                      </a:cubicBezTo>
                      <a:cubicBezTo>
                        <a:pt x="121" y="29"/>
                        <a:pt x="121" y="29"/>
                        <a:pt x="121" y="29"/>
                      </a:cubicBezTo>
                      <a:cubicBezTo>
                        <a:pt x="122" y="29"/>
                        <a:pt x="122" y="30"/>
                        <a:pt x="122" y="29"/>
                      </a:cubicBezTo>
                      <a:cubicBezTo>
                        <a:pt x="122" y="29"/>
                        <a:pt x="122" y="29"/>
                        <a:pt x="122" y="29"/>
                      </a:cubicBezTo>
                      <a:cubicBezTo>
                        <a:pt x="123" y="29"/>
                        <a:pt x="123" y="29"/>
                        <a:pt x="123" y="29"/>
                      </a:cubicBezTo>
                      <a:cubicBezTo>
                        <a:pt x="123" y="29"/>
                        <a:pt x="124" y="29"/>
                        <a:pt x="124" y="28"/>
                      </a:cubicBezTo>
                      <a:moveTo>
                        <a:pt x="123" y="31"/>
                      </a:moveTo>
                      <a:cubicBezTo>
                        <a:pt x="123" y="31"/>
                        <a:pt x="122" y="31"/>
                        <a:pt x="122" y="31"/>
                      </a:cubicBezTo>
                      <a:cubicBezTo>
                        <a:pt x="123" y="32"/>
                        <a:pt x="123" y="32"/>
                        <a:pt x="123" y="32"/>
                      </a:cubicBezTo>
                      <a:cubicBezTo>
                        <a:pt x="123" y="31"/>
                        <a:pt x="123" y="31"/>
                        <a:pt x="123" y="31"/>
                      </a:cubicBezTo>
                      <a:cubicBezTo>
                        <a:pt x="123" y="31"/>
                        <a:pt x="123" y="31"/>
                        <a:pt x="123" y="31"/>
                      </a:cubicBezTo>
                      <a:moveTo>
                        <a:pt x="168" y="45"/>
                      </a:moveTo>
                      <a:cubicBezTo>
                        <a:pt x="168" y="46"/>
                        <a:pt x="168" y="46"/>
                        <a:pt x="168" y="45"/>
                      </a:cubicBezTo>
                      <a:cubicBezTo>
                        <a:pt x="168" y="45"/>
                        <a:pt x="168" y="44"/>
                        <a:pt x="167" y="44"/>
                      </a:cubicBezTo>
                      <a:cubicBezTo>
                        <a:pt x="168" y="45"/>
                        <a:pt x="167" y="45"/>
                        <a:pt x="168" y="45"/>
                      </a:cubicBezTo>
                      <a:moveTo>
                        <a:pt x="175" y="54"/>
                      </a:moveTo>
                      <a:cubicBezTo>
                        <a:pt x="175" y="55"/>
                        <a:pt x="175" y="55"/>
                        <a:pt x="175" y="55"/>
                      </a:cubicBezTo>
                      <a:cubicBezTo>
                        <a:pt x="175" y="55"/>
                        <a:pt x="175" y="55"/>
                        <a:pt x="176" y="55"/>
                      </a:cubicBezTo>
                      <a:cubicBezTo>
                        <a:pt x="176" y="54"/>
                        <a:pt x="175" y="54"/>
                        <a:pt x="175" y="54"/>
                      </a:cubicBezTo>
                      <a:moveTo>
                        <a:pt x="188" y="71"/>
                      </a:moveTo>
                      <a:cubicBezTo>
                        <a:pt x="188" y="71"/>
                        <a:pt x="189" y="70"/>
                        <a:pt x="189" y="70"/>
                      </a:cubicBezTo>
                      <a:cubicBezTo>
                        <a:pt x="189" y="69"/>
                        <a:pt x="189" y="69"/>
                        <a:pt x="189" y="68"/>
                      </a:cubicBezTo>
                      <a:cubicBezTo>
                        <a:pt x="189" y="67"/>
                        <a:pt x="189" y="68"/>
                        <a:pt x="189" y="67"/>
                      </a:cubicBezTo>
                      <a:cubicBezTo>
                        <a:pt x="189" y="67"/>
                        <a:pt x="188" y="66"/>
                        <a:pt x="188" y="67"/>
                      </a:cubicBezTo>
                      <a:cubicBezTo>
                        <a:pt x="188" y="68"/>
                        <a:pt x="188" y="68"/>
                        <a:pt x="188" y="68"/>
                      </a:cubicBezTo>
                      <a:cubicBezTo>
                        <a:pt x="188" y="69"/>
                        <a:pt x="188" y="69"/>
                        <a:pt x="188" y="69"/>
                      </a:cubicBezTo>
                      <a:cubicBezTo>
                        <a:pt x="188" y="70"/>
                        <a:pt x="188" y="69"/>
                        <a:pt x="188" y="70"/>
                      </a:cubicBezTo>
                      <a:cubicBezTo>
                        <a:pt x="188" y="70"/>
                        <a:pt x="188" y="71"/>
                        <a:pt x="188" y="71"/>
                      </a:cubicBezTo>
                      <a:moveTo>
                        <a:pt x="153" y="150"/>
                      </a:moveTo>
                      <a:cubicBezTo>
                        <a:pt x="153" y="150"/>
                        <a:pt x="153" y="150"/>
                        <a:pt x="153" y="150"/>
                      </a:cubicBezTo>
                      <a:cubicBezTo>
                        <a:pt x="153" y="150"/>
                        <a:pt x="152" y="150"/>
                        <a:pt x="152" y="150"/>
                      </a:cubicBezTo>
                      <a:cubicBezTo>
                        <a:pt x="151" y="150"/>
                        <a:pt x="152" y="150"/>
                        <a:pt x="153" y="150"/>
                      </a:cubicBezTo>
                      <a:moveTo>
                        <a:pt x="168" y="148"/>
                      </a:moveTo>
                      <a:cubicBezTo>
                        <a:pt x="168" y="148"/>
                        <a:pt x="169" y="148"/>
                        <a:pt x="168" y="148"/>
                      </a:cubicBezTo>
                      <a:cubicBezTo>
                        <a:pt x="168" y="147"/>
                        <a:pt x="168" y="147"/>
                        <a:pt x="167" y="147"/>
                      </a:cubicBezTo>
                      <a:cubicBezTo>
                        <a:pt x="167" y="146"/>
                        <a:pt x="167" y="146"/>
                        <a:pt x="166" y="146"/>
                      </a:cubicBezTo>
                      <a:cubicBezTo>
                        <a:pt x="166" y="146"/>
                        <a:pt x="165" y="146"/>
                        <a:pt x="166" y="147"/>
                      </a:cubicBezTo>
                      <a:cubicBezTo>
                        <a:pt x="166" y="147"/>
                        <a:pt x="166" y="148"/>
                        <a:pt x="167" y="148"/>
                      </a:cubicBezTo>
                      <a:cubicBezTo>
                        <a:pt x="167" y="148"/>
                        <a:pt x="168" y="149"/>
                        <a:pt x="168" y="148"/>
                      </a:cubicBezTo>
                      <a:moveTo>
                        <a:pt x="102" y="116"/>
                      </a:moveTo>
                      <a:cubicBezTo>
                        <a:pt x="102" y="116"/>
                        <a:pt x="102" y="115"/>
                        <a:pt x="102" y="116"/>
                      </a:cubicBezTo>
                      <a:cubicBezTo>
                        <a:pt x="102" y="116"/>
                        <a:pt x="102" y="116"/>
                        <a:pt x="102" y="116"/>
                      </a:cubicBezTo>
                      <a:cubicBezTo>
                        <a:pt x="102" y="116"/>
                        <a:pt x="102" y="116"/>
                        <a:pt x="102" y="116"/>
                      </a:cubicBezTo>
                      <a:cubicBezTo>
                        <a:pt x="103" y="115"/>
                        <a:pt x="102" y="115"/>
                        <a:pt x="102" y="116"/>
                      </a:cubicBezTo>
                      <a:moveTo>
                        <a:pt x="105" y="120"/>
                      </a:moveTo>
                      <a:cubicBezTo>
                        <a:pt x="105" y="120"/>
                        <a:pt x="105" y="120"/>
                        <a:pt x="105" y="120"/>
                      </a:cubicBezTo>
                      <a:cubicBezTo>
                        <a:pt x="106" y="120"/>
                        <a:pt x="106" y="120"/>
                        <a:pt x="106" y="120"/>
                      </a:cubicBezTo>
                      <a:cubicBezTo>
                        <a:pt x="106" y="120"/>
                        <a:pt x="106" y="120"/>
                        <a:pt x="106" y="120"/>
                      </a:cubicBezTo>
                      <a:cubicBezTo>
                        <a:pt x="106" y="119"/>
                        <a:pt x="106" y="119"/>
                        <a:pt x="105" y="120"/>
                      </a:cubicBezTo>
                      <a:moveTo>
                        <a:pt x="168" y="156"/>
                      </a:moveTo>
                      <a:cubicBezTo>
                        <a:pt x="168" y="156"/>
                        <a:pt x="168" y="154"/>
                        <a:pt x="168" y="153"/>
                      </a:cubicBezTo>
                      <a:cubicBezTo>
                        <a:pt x="168" y="152"/>
                        <a:pt x="168" y="153"/>
                        <a:pt x="167" y="152"/>
                      </a:cubicBezTo>
                      <a:cubicBezTo>
                        <a:pt x="167" y="151"/>
                        <a:pt x="167" y="151"/>
                        <a:pt x="167" y="151"/>
                      </a:cubicBezTo>
                      <a:cubicBezTo>
                        <a:pt x="166" y="151"/>
                        <a:pt x="166" y="152"/>
                        <a:pt x="165" y="152"/>
                      </a:cubicBezTo>
                      <a:cubicBezTo>
                        <a:pt x="164" y="153"/>
                        <a:pt x="164" y="153"/>
                        <a:pt x="163" y="153"/>
                      </a:cubicBezTo>
                      <a:cubicBezTo>
                        <a:pt x="163" y="153"/>
                        <a:pt x="162" y="153"/>
                        <a:pt x="162" y="153"/>
                      </a:cubicBezTo>
                      <a:cubicBezTo>
                        <a:pt x="162" y="154"/>
                        <a:pt x="162" y="154"/>
                        <a:pt x="162" y="154"/>
                      </a:cubicBezTo>
                      <a:cubicBezTo>
                        <a:pt x="162" y="154"/>
                        <a:pt x="161" y="154"/>
                        <a:pt x="161" y="154"/>
                      </a:cubicBezTo>
                      <a:cubicBezTo>
                        <a:pt x="160" y="154"/>
                        <a:pt x="160" y="154"/>
                        <a:pt x="159" y="154"/>
                      </a:cubicBezTo>
                      <a:cubicBezTo>
                        <a:pt x="159" y="154"/>
                        <a:pt x="159" y="154"/>
                        <a:pt x="158" y="154"/>
                      </a:cubicBezTo>
                      <a:cubicBezTo>
                        <a:pt x="157" y="154"/>
                        <a:pt x="157" y="154"/>
                        <a:pt x="156" y="153"/>
                      </a:cubicBezTo>
                      <a:cubicBezTo>
                        <a:pt x="155" y="152"/>
                        <a:pt x="155" y="153"/>
                        <a:pt x="154" y="153"/>
                      </a:cubicBezTo>
                      <a:cubicBezTo>
                        <a:pt x="154" y="152"/>
                        <a:pt x="153" y="152"/>
                        <a:pt x="153" y="152"/>
                      </a:cubicBezTo>
                      <a:cubicBezTo>
                        <a:pt x="152" y="151"/>
                        <a:pt x="152" y="151"/>
                        <a:pt x="152" y="152"/>
                      </a:cubicBezTo>
                      <a:cubicBezTo>
                        <a:pt x="151" y="152"/>
                        <a:pt x="151" y="152"/>
                        <a:pt x="151" y="152"/>
                      </a:cubicBezTo>
                      <a:cubicBezTo>
                        <a:pt x="151" y="153"/>
                        <a:pt x="151" y="153"/>
                        <a:pt x="151" y="154"/>
                      </a:cubicBezTo>
                      <a:cubicBezTo>
                        <a:pt x="151" y="154"/>
                        <a:pt x="152" y="155"/>
                        <a:pt x="152" y="155"/>
                      </a:cubicBezTo>
                      <a:cubicBezTo>
                        <a:pt x="152" y="156"/>
                        <a:pt x="152" y="156"/>
                        <a:pt x="153" y="157"/>
                      </a:cubicBezTo>
                      <a:cubicBezTo>
                        <a:pt x="153" y="157"/>
                        <a:pt x="153" y="158"/>
                        <a:pt x="154" y="158"/>
                      </a:cubicBezTo>
                      <a:cubicBezTo>
                        <a:pt x="154" y="159"/>
                        <a:pt x="154" y="159"/>
                        <a:pt x="154" y="159"/>
                      </a:cubicBezTo>
                      <a:cubicBezTo>
                        <a:pt x="154" y="160"/>
                        <a:pt x="155" y="160"/>
                        <a:pt x="155" y="160"/>
                      </a:cubicBezTo>
                      <a:cubicBezTo>
                        <a:pt x="155" y="161"/>
                        <a:pt x="156" y="161"/>
                        <a:pt x="156" y="161"/>
                      </a:cubicBezTo>
                      <a:cubicBezTo>
                        <a:pt x="156" y="162"/>
                        <a:pt x="155" y="162"/>
                        <a:pt x="155" y="161"/>
                      </a:cubicBezTo>
                      <a:cubicBezTo>
                        <a:pt x="154" y="161"/>
                        <a:pt x="154" y="161"/>
                        <a:pt x="154" y="161"/>
                      </a:cubicBezTo>
                      <a:cubicBezTo>
                        <a:pt x="154" y="162"/>
                        <a:pt x="155" y="163"/>
                        <a:pt x="155" y="163"/>
                      </a:cubicBezTo>
                      <a:cubicBezTo>
                        <a:pt x="156" y="164"/>
                        <a:pt x="156" y="165"/>
                        <a:pt x="156" y="165"/>
                      </a:cubicBezTo>
                      <a:cubicBezTo>
                        <a:pt x="157" y="165"/>
                        <a:pt x="157" y="165"/>
                        <a:pt x="157" y="166"/>
                      </a:cubicBezTo>
                      <a:cubicBezTo>
                        <a:pt x="157" y="166"/>
                        <a:pt x="158" y="166"/>
                        <a:pt x="158" y="166"/>
                      </a:cubicBezTo>
                      <a:cubicBezTo>
                        <a:pt x="159" y="166"/>
                        <a:pt x="159" y="166"/>
                        <a:pt x="159" y="166"/>
                      </a:cubicBezTo>
                      <a:cubicBezTo>
                        <a:pt x="159" y="167"/>
                        <a:pt x="158" y="167"/>
                        <a:pt x="159" y="167"/>
                      </a:cubicBezTo>
                      <a:cubicBezTo>
                        <a:pt x="159" y="168"/>
                        <a:pt x="159" y="167"/>
                        <a:pt x="160" y="167"/>
                      </a:cubicBezTo>
                      <a:cubicBezTo>
                        <a:pt x="160" y="167"/>
                        <a:pt x="161" y="167"/>
                        <a:pt x="161" y="167"/>
                      </a:cubicBezTo>
                      <a:cubicBezTo>
                        <a:pt x="161" y="167"/>
                        <a:pt x="162" y="168"/>
                        <a:pt x="162" y="167"/>
                      </a:cubicBezTo>
                      <a:cubicBezTo>
                        <a:pt x="162" y="167"/>
                        <a:pt x="162" y="167"/>
                        <a:pt x="162" y="167"/>
                      </a:cubicBezTo>
                      <a:cubicBezTo>
                        <a:pt x="162" y="166"/>
                        <a:pt x="163" y="166"/>
                        <a:pt x="163" y="166"/>
                      </a:cubicBezTo>
                      <a:cubicBezTo>
                        <a:pt x="163" y="165"/>
                        <a:pt x="163" y="166"/>
                        <a:pt x="162" y="165"/>
                      </a:cubicBezTo>
                      <a:cubicBezTo>
                        <a:pt x="162" y="165"/>
                        <a:pt x="163" y="165"/>
                        <a:pt x="163" y="165"/>
                      </a:cubicBezTo>
                      <a:cubicBezTo>
                        <a:pt x="163" y="165"/>
                        <a:pt x="163" y="165"/>
                        <a:pt x="164" y="165"/>
                      </a:cubicBezTo>
                      <a:cubicBezTo>
                        <a:pt x="164" y="165"/>
                        <a:pt x="164" y="165"/>
                        <a:pt x="164" y="164"/>
                      </a:cubicBezTo>
                      <a:cubicBezTo>
                        <a:pt x="164" y="164"/>
                        <a:pt x="164" y="163"/>
                        <a:pt x="164" y="163"/>
                      </a:cubicBezTo>
                      <a:cubicBezTo>
                        <a:pt x="164" y="163"/>
                        <a:pt x="164" y="164"/>
                        <a:pt x="165" y="164"/>
                      </a:cubicBezTo>
                      <a:cubicBezTo>
                        <a:pt x="165" y="164"/>
                        <a:pt x="165" y="164"/>
                        <a:pt x="165" y="163"/>
                      </a:cubicBezTo>
                      <a:cubicBezTo>
                        <a:pt x="165" y="163"/>
                        <a:pt x="166" y="164"/>
                        <a:pt x="166" y="164"/>
                      </a:cubicBezTo>
                      <a:cubicBezTo>
                        <a:pt x="167" y="164"/>
                        <a:pt x="167" y="164"/>
                        <a:pt x="166" y="164"/>
                      </a:cubicBezTo>
                      <a:cubicBezTo>
                        <a:pt x="166" y="165"/>
                        <a:pt x="166" y="165"/>
                        <a:pt x="166" y="165"/>
                      </a:cubicBezTo>
                      <a:cubicBezTo>
                        <a:pt x="167" y="165"/>
                        <a:pt x="167" y="165"/>
                        <a:pt x="167" y="165"/>
                      </a:cubicBezTo>
                      <a:cubicBezTo>
                        <a:pt x="167" y="165"/>
                        <a:pt x="167" y="165"/>
                        <a:pt x="167" y="164"/>
                      </a:cubicBezTo>
                      <a:cubicBezTo>
                        <a:pt x="167" y="164"/>
                        <a:pt x="167" y="164"/>
                        <a:pt x="167" y="163"/>
                      </a:cubicBezTo>
                      <a:cubicBezTo>
                        <a:pt x="167" y="163"/>
                        <a:pt x="167" y="163"/>
                        <a:pt x="167" y="163"/>
                      </a:cubicBezTo>
                      <a:cubicBezTo>
                        <a:pt x="167" y="162"/>
                        <a:pt x="168" y="162"/>
                        <a:pt x="168" y="162"/>
                      </a:cubicBezTo>
                      <a:cubicBezTo>
                        <a:pt x="168" y="162"/>
                        <a:pt x="168" y="162"/>
                        <a:pt x="168" y="162"/>
                      </a:cubicBezTo>
                      <a:cubicBezTo>
                        <a:pt x="167" y="162"/>
                        <a:pt x="167" y="162"/>
                        <a:pt x="167" y="162"/>
                      </a:cubicBezTo>
                      <a:cubicBezTo>
                        <a:pt x="167" y="161"/>
                        <a:pt x="167" y="161"/>
                        <a:pt x="167" y="160"/>
                      </a:cubicBezTo>
                      <a:cubicBezTo>
                        <a:pt x="167" y="159"/>
                        <a:pt x="167" y="159"/>
                        <a:pt x="168" y="158"/>
                      </a:cubicBezTo>
                      <a:cubicBezTo>
                        <a:pt x="168" y="158"/>
                        <a:pt x="168" y="159"/>
                        <a:pt x="169" y="159"/>
                      </a:cubicBezTo>
                      <a:cubicBezTo>
                        <a:pt x="169" y="159"/>
                        <a:pt x="169" y="158"/>
                        <a:pt x="169" y="158"/>
                      </a:cubicBezTo>
                      <a:cubicBezTo>
                        <a:pt x="168" y="157"/>
                        <a:pt x="168" y="157"/>
                        <a:pt x="168" y="156"/>
                      </a:cubicBezTo>
                      <a:moveTo>
                        <a:pt x="147" y="146"/>
                      </a:moveTo>
                      <a:cubicBezTo>
                        <a:pt x="147" y="146"/>
                        <a:pt x="147" y="147"/>
                        <a:pt x="147" y="147"/>
                      </a:cubicBezTo>
                      <a:cubicBezTo>
                        <a:pt x="147" y="147"/>
                        <a:pt x="147" y="148"/>
                        <a:pt x="147" y="148"/>
                      </a:cubicBezTo>
                      <a:cubicBezTo>
                        <a:pt x="148" y="148"/>
                        <a:pt x="148" y="148"/>
                        <a:pt x="148" y="148"/>
                      </a:cubicBezTo>
                      <a:cubicBezTo>
                        <a:pt x="148" y="148"/>
                        <a:pt x="148" y="148"/>
                        <a:pt x="148" y="147"/>
                      </a:cubicBezTo>
                      <a:cubicBezTo>
                        <a:pt x="148" y="147"/>
                        <a:pt x="148" y="147"/>
                        <a:pt x="148" y="146"/>
                      </a:cubicBezTo>
                      <a:cubicBezTo>
                        <a:pt x="148" y="146"/>
                        <a:pt x="148" y="146"/>
                        <a:pt x="147" y="146"/>
                      </a:cubicBezTo>
                      <a:moveTo>
                        <a:pt x="119" y="126"/>
                      </a:moveTo>
                      <a:cubicBezTo>
                        <a:pt x="119" y="126"/>
                        <a:pt x="118" y="126"/>
                        <a:pt x="118" y="126"/>
                      </a:cubicBezTo>
                      <a:cubicBezTo>
                        <a:pt x="118" y="126"/>
                        <a:pt x="118" y="125"/>
                        <a:pt x="117" y="125"/>
                      </a:cubicBezTo>
                      <a:cubicBezTo>
                        <a:pt x="118" y="125"/>
                        <a:pt x="117" y="125"/>
                        <a:pt x="117" y="125"/>
                      </a:cubicBezTo>
                      <a:cubicBezTo>
                        <a:pt x="116" y="125"/>
                        <a:pt x="116" y="125"/>
                        <a:pt x="115" y="126"/>
                      </a:cubicBezTo>
                      <a:cubicBezTo>
                        <a:pt x="115" y="126"/>
                        <a:pt x="115" y="126"/>
                        <a:pt x="114" y="126"/>
                      </a:cubicBezTo>
                      <a:cubicBezTo>
                        <a:pt x="113" y="126"/>
                        <a:pt x="112" y="126"/>
                        <a:pt x="112" y="126"/>
                      </a:cubicBezTo>
                      <a:cubicBezTo>
                        <a:pt x="112" y="127"/>
                        <a:pt x="112" y="127"/>
                        <a:pt x="113" y="127"/>
                      </a:cubicBezTo>
                      <a:cubicBezTo>
                        <a:pt x="113" y="127"/>
                        <a:pt x="113" y="127"/>
                        <a:pt x="113" y="127"/>
                      </a:cubicBezTo>
                      <a:cubicBezTo>
                        <a:pt x="114" y="127"/>
                        <a:pt x="114" y="127"/>
                        <a:pt x="115" y="127"/>
                      </a:cubicBezTo>
                      <a:cubicBezTo>
                        <a:pt x="115" y="127"/>
                        <a:pt x="116" y="127"/>
                        <a:pt x="116" y="127"/>
                      </a:cubicBezTo>
                      <a:cubicBezTo>
                        <a:pt x="116" y="127"/>
                        <a:pt x="116" y="127"/>
                        <a:pt x="117" y="128"/>
                      </a:cubicBezTo>
                      <a:cubicBezTo>
                        <a:pt x="117" y="128"/>
                        <a:pt x="117" y="127"/>
                        <a:pt x="117" y="127"/>
                      </a:cubicBezTo>
                      <a:cubicBezTo>
                        <a:pt x="117" y="127"/>
                        <a:pt x="118" y="127"/>
                        <a:pt x="118" y="126"/>
                      </a:cubicBezTo>
                      <a:cubicBezTo>
                        <a:pt x="118" y="126"/>
                        <a:pt x="119" y="126"/>
                        <a:pt x="119" y="126"/>
                      </a:cubicBezTo>
                      <a:cubicBezTo>
                        <a:pt x="119" y="127"/>
                        <a:pt x="120" y="126"/>
                        <a:pt x="119" y="126"/>
                      </a:cubicBezTo>
                      <a:cubicBezTo>
                        <a:pt x="119" y="126"/>
                        <a:pt x="119" y="126"/>
                        <a:pt x="119" y="126"/>
                      </a:cubicBezTo>
                      <a:moveTo>
                        <a:pt x="168" y="149"/>
                      </a:moveTo>
                      <a:cubicBezTo>
                        <a:pt x="168" y="150"/>
                        <a:pt x="167" y="150"/>
                        <a:pt x="168" y="150"/>
                      </a:cubicBezTo>
                      <a:cubicBezTo>
                        <a:pt x="168" y="150"/>
                        <a:pt x="169" y="150"/>
                        <a:pt x="169" y="150"/>
                      </a:cubicBezTo>
                      <a:cubicBezTo>
                        <a:pt x="169" y="150"/>
                        <a:pt x="169" y="149"/>
                        <a:pt x="168" y="149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170" name="Freeform 317"/>
                <p:cNvSpPr>
                  <a:spLocks noEditPoints="1"/>
                </p:cNvSpPr>
                <p:nvPr/>
              </p:nvSpPr>
              <p:spPr bwMode="auto">
                <a:xfrm>
                  <a:off x="6128" y="1474"/>
                  <a:ext cx="271" cy="160"/>
                </a:xfrm>
                <a:custGeom>
                  <a:avLst/>
                  <a:gdLst>
                    <a:gd name="T0" fmla="*/ 2 w 102"/>
                    <a:gd name="T1" fmla="*/ 40 h 60"/>
                    <a:gd name="T2" fmla="*/ 2 w 102"/>
                    <a:gd name="T3" fmla="*/ 40 h 60"/>
                    <a:gd name="T4" fmla="*/ 1 w 102"/>
                    <a:gd name="T5" fmla="*/ 40 h 60"/>
                    <a:gd name="T6" fmla="*/ 0 w 102"/>
                    <a:gd name="T7" fmla="*/ 40 h 60"/>
                    <a:gd name="T8" fmla="*/ 1 w 102"/>
                    <a:gd name="T9" fmla="*/ 41 h 60"/>
                    <a:gd name="T10" fmla="*/ 2 w 102"/>
                    <a:gd name="T11" fmla="*/ 42 h 60"/>
                    <a:gd name="T12" fmla="*/ 3 w 102"/>
                    <a:gd name="T13" fmla="*/ 42 h 60"/>
                    <a:gd name="T14" fmla="*/ 3 w 102"/>
                    <a:gd name="T15" fmla="*/ 43 h 60"/>
                    <a:gd name="T16" fmla="*/ 4 w 102"/>
                    <a:gd name="T17" fmla="*/ 43 h 60"/>
                    <a:gd name="T18" fmla="*/ 4 w 102"/>
                    <a:gd name="T19" fmla="*/ 42 h 60"/>
                    <a:gd name="T20" fmla="*/ 3 w 102"/>
                    <a:gd name="T21" fmla="*/ 41 h 60"/>
                    <a:gd name="T22" fmla="*/ 2 w 102"/>
                    <a:gd name="T23" fmla="*/ 40 h 60"/>
                    <a:gd name="T24" fmla="*/ 2 w 102"/>
                    <a:gd name="T25" fmla="*/ 40 h 60"/>
                    <a:gd name="T26" fmla="*/ 101 w 102"/>
                    <a:gd name="T27" fmla="*/ 2 h 60"/>
                    <a:gd name="T28" fmla="*/ 102 w 102"/>
                    <a:gd name="T29" fmla="*/ 2 h 60"/>
                    <a:gd name="T30" fmla="*/ 101 w 102"/>
                    <a:gd name="T31" fmla="*/ 1 h 60"/>
                    <a:gd name="T32" fmla="*/ 100 w 102"/>
                    <a:gd name="T33" fmla="*/ 1 h 60"/>
                    <a:gd name="T34" fmla="*/ 99 w 102"/>
                    <a:gd name="T35" fmla="*/ 0 h 60"/>
                    <a:gd name="T36" fmla="*/ 99 w 102"/>
                    <a:gd name="T37" fmla="*/ 0 h 60"/>
                    <a:gd name="T38" fmla="*/ 99 w 102"/>
                    <a:gd name="T39" fmla="*/ 1 h 60"/>
                    <a:gd name="T40" fmla="*/ 100 w 102"/>
                    <a:gd name="T41" fmla="*/ 1 h 60"/>
                    <a:gd name="T42" fmla="*/ 101 w 102"/>
                    <a:gd name="T43" fmla="*/ 2 h 60"/>
                    <a:gd name="T44" fmla="*/ 57 w 102"/>
                    <a:gd name="T45" fmla="*/ 59 h 60"/>
                    <a:gd name="T46" fmla="*/ 56 w 102"/>
                    <a:gd name="T47" fmla="*/ 59 h 60"/>
                    <a:gd name="T48" fmla="*/ 55 w 102"/>
                    <a:gd name="T49" fmla="*/ 59 h 60"/>
                    <a:gd name="T50" fmla="*/ 55 w 102"/>
                    <a:gd name="T51" fmla="*/ 60 h 60"/>
                    <a:gd name="T52" fmla="*/ 56 w 102"/>
                    <a:gd name="T53" fmla="*/ 60 h 60"/>
                    <a:gd name="T54" fmla="*/ 56 w 102"/>
                    <a:gd name="T55" fmla="*/ 60 h 60"/>
                    <a:gd name="T56" fmla="*/ 56 w 102"/>
                    <a:gd name="T57" fmla="*/ 59 h 60"/>
                    <a:gd name="T58" fmla="*/ 56 w 102"/>
                    <a:gd name="T59" fmla="*/ 59 h 60"/>
                    <a:gd name="T60" fmla="*/ 57 w 102"/>
                    <a:gd name="T61" fmla="*/ 59 h 60"/>
                    <a:gd name="T62" fmla="*/ 36 w 102"/>
                    <a:gd name="T63" fmla="*/ 54 h 60"/>
                    <a:gd name="T64" fmla="*/ 36 w 102"/>
                    <a:gd name="T65" fmla="*/ 54 h 60"/>
                    <a:gd name="T66" fmla="*/ 35 w 102"/>
                    <a:gd name="T67" fmla="*/ 53 h 60"/>
                    <a:gd name="T68" fmla="*/ 34 w 102"/>
                    <a:gd name="T69" fmla="*/ 53 h 60"/>
                    <a:gd name="T70" fmla="*/ 32 w 102"/>
                    <a:gd name="T71" fmla="*/ 54 h 60"/>
                    <a:gd name="T72" fmla="*/ 33 w 102"/>
                    <a:gd name="T73" fmla="*/ 55 h 60"/>
                    <a:gd name="T74" fmla="*/ 34 w 102"/>
                    <a:gd name="T75" fmla="*/ 55 h 60"/>
                    <a:gd name="T76" fmla="*/ 35 w 102"/>
                    <a:gd name="T77" fmla="*/ 54 h 60"/>
                    <a:gd name="T78" fmla="*/ 36 w 102"/>
                    <a:gd name="T79" fmla="*/ 55 h 60"/>
                    <a:gd name="T80" fmla="*/ 36 w 102"/>
                    <a:gd name="T81" fmla="*/ 54 h 60"/>
                    <a:gd name="T82" fmla="*/ 38 w 102"/>
                    <a:gd name="T83" fmla="*/ 57 h 60"/>
                    <a:gd name="T84" fmla="*/ 38 w 102"/>
                    <a:gd name="T85" fmla="*/ 57 h 60"/>
                    <a:gd name="T86" fmla="*/ 38 w 102"/>
                    <a:gd name="T87" fmla="*/ 57 h 60"/>
                    <a:gd name="T88" fmla="*/ 37 w 102"/>
                    <a:gd name="T89" fmla="*/ 57 h 60"/>
                    <a:gd name="T90" fmla="*/ 37 w 102"/>
                    <a:gd name="T91" fmla="*/ 57 h 60"/>
                    <a:gd name="T92" fmla="*/ 37 w 102"/>
                    <a:gd name="T93" fmla="*/ 57 h 60"/>
                    <a:gd name="T94" fmla="*/ 38 w 102"/>
                    <a:gd name="T95" fmla="*/ 57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02" h="60">
                      <a:moveTo>
                        <a:pt x="2" y="40"/>
                      </a:moveTo>
                      <a:cubicBezTo>
                        <a:pt x="2" y="39"/>
                        <a:pt x="2" y="39"/>
                        <a:pt x="2" y="40"/>
                      </a:cubicBezTo>
                      <a:cubicBezTo>
                        <a:pt x="1" y="40"/>
                        <a:pt x="1" y="40"/>
                        <a:pt x="1" y="40"/>
                      </a:cubicBezTo>
                      <a:cubicBezTo>
                        <a:pt x="0" y="40"/>
                        <a:pt x="0" y="40"/>
                        <a:pt x="0" y="40"/>
                      </a:cubicBezTo>
                      <a:cubicBezTo>
                        <a:pt x="1" y="40"/>
                        <a:pt x="1" y="40"/>
                        <a:pt x="1" y="41"/>
                      </a:cubicBezTo>
                      <a:cubicBezTo>
                        <a:pt x="2" y="41"/>
                        <a:pt x="2" y="42"/>
                        <a:pt x="2" y="42"/>
                      </a:cubicBezTo>
                      <a:cubicBezTo>
                        <a:pt x="2" y="42"/>
                        <a:pt x="2" y="42"/>
                        <a:pt x="3" y="42"/>
                      </a:cubicBezTo>
                      <a:cubicBezTo>
                        <a:pt x="3" y="43"/>
                        <a:pt x="3" y="43"/>
                        <a:pt x="3" y="43"/>
                      </a:cubicBezTo>
                      <a:cubicBezTo>
                        <a:pt x="4" y="44"/>
                        <a:pt x="4" y="44"/>
                        <a:pt x="4" y="43"/>
                      </a:cubicBezTo>
                      <a:cubicBezTo>
                        <a:pt x="5" y="43"/>
                        <a:pt x="4" y="43"/>
                        <a:pt x="4" y="42"/>
                      </a:cubicBezTo>
                      <a:cubicBezTo>
                        <a:pt x="4" y="42"/>
                        <a:pt x="3" y="42"/>
                        <a:pt x="3" y="41"/>
                      </a:cubicBezTo>
                      <a:cubicBezTo>
                        <a:pt x="3" y="41"/>
                        <a:pt x="2" y="41"/>
                        <a:pt x="2" y="40"/>
                      </a:cubicBezTo>
                      <a:cubicBezTo>
                        <a:pt x="2" y="40"/>
                        <a:pt x="3" y="40"/>
                        <a:pt x="2" y="40"/>
                      </a:cubicBezTo>
                      <a:moveTo>
                        <a:pt x="101" y="2"/>
                      </a:moveTo>
                      <a:cubicBezTo>
                        <a:pt x="102" y="3"/>
                        <a:pt x="102" y="2"/>
                        <a:pt x="102" y="2"/>
                      </a:cubicBezTo>
                      <a:cubicBezTo>
                        <a:pt x="102" y="2"/>
                        <a:pt x="102" y="1"/>
                        <a:pt x="101" y="1"/>
                      </a:cubicBezTo>
                      <a:cubicBezTo>
                        <a:pt x="101" y="1"/>
                        <a:pt x="101" y="1"/>
                        <a:pt x="100" y="1"/>
                      </a:cubicBezTo>
                      <a:cubicBezTo>
                        <a:pt x="100" y="1"/>
                        <a:pt x="99" y="1"/>
                        <a:pt x="99" y="0"/>
                      </a:cubicBezTo>
                      <a:cubicBezTo>
                        <a:pt x="99" y="0"/>
                        <a:pt x="99" y="0"/>
                        <a:pt x="99" y="0"/>
                      </a:cubicBezTo>
                      <a:cubicBezTo>
                        <a:pt x="98" y="0"/>
                        <a:pt x="99" y="1"/>
                        <a:pt x="99" y="1"/>
                      </a:cubicBezTo>
                      <a:cubicBezTo>
                        <a:pt x="99" y="1"/>
                        <a:pt x="99" y="1"/>
                        <a:pt x="100" y="1"/>
                      </a:cubicBezTo>
                      <a:cubicBezTo>
                        <a:pt x="101" y="1"/>
                        <a:pt x="101" y="2"/>
                        <a:pt x="101" y="2"/>
                      </a:cubicBezTo>
                      <a:moveTo>
                        <a:pt x="57" y="59"/>
                      </a:moveTo>
                      <a:cubicBezTo>
                        <a:pt x="57" y="58"/>
                        <a:pt x="56" y="58"/>
                        <a:pt x="56" y="59"/>
                      </a:cubicBezTo>
                      <a:cubicBezTo>
                        <a:pt x="56" y="59"/>
                        <a:pt x="56" y="59"/>
                        <a:pt x="55" y="59"/>
                      </a:cubicBezTo>
                      <a:cubicBezTo>
                        <a:pt x="55" y="60"/>
                        <a:pt x="55" y="60"/>
                        <a:pt x="55" y="60"/>
                      </a:cubicBezTo>
                      <a:cubicBezTo>
                        <a:pt x="55" y="60"/>
                        <a:pt x="55" y="60"/>
                        <a:pt x="56" y="60"/>
                      </a:cubicBezTo>
                      <a:cubicBezTo>
                        <a:pt x="56" y="60"/>
                        <a:pt x="56" y="60"/>
                        <a:pt x="56" y="60"/>
                      </a:cubicBezTo>
                      <a:cubicBezTo>
                        <a:pt x="56" y="60"/>
                        <a:pt x="56" y="60"/>
                        <a:pt x="56" y="59"/>
                      </a:cubicBezTo>
                      <a:cubicBezTo>
                        <a:pt x="56" y="59"/>
                        <a:pt x="56" y="59"/>
                        <a:pt x="56" y="59"/>
                      </a:cubicBezTo>
                      <a:cubicBezTo>
                        <a:pt x="57" y="59"/>
                        <a:pt x="57" y="59"/>
                        <a:pt x="57" y="59"/>
                      </a:cubicBezTo>
                      <a:moveTo>
                        <a:pt x="36" y="54"/>
                      </a:moveTo>
                      <a:cubicBezTo>
                        <a:pt x="36" y="54"/>
                        <a:pt x="36" y="54"/>
                        <a:pt x="36" y="54"/>
                      </a:cubicBezTo>
                      <a:cubicBezTo>
                        <a:pt x="36" y="53"/>
                        <a:pt x="35" y="53"/>
                        <a:pt x="35" y="53"/>
                      </a:cubicBezTo>
                      <a:cubicBezTo>
                        <a:pt x="34" y="53"/>
                        <a:pt x="34" y="53"/>
                        <a:pt x="34" y="53"/>
                      </a:cubicBezTo>
                      <a:cubicBezTo>
                        <a:pt x="33" y="53"/>
                        <a:pt x="32" y="54"/>
                        <a:pt x="32" y="54"/>
                      </a:cubicBezTo>
                      <a:cubicBezTo>
                        <a:pt x="33" y="54"/>
                        <a:pt x="33" y="54"/>
                        <a:pt x="33" y="55"/>
                      </a:cubicBez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35" y="55"/>
                        <a:pt x="34" y="55"/>
                        <a:pt x="35" y="54"/>
                      </a:cubicBezTo>
                      <a:cubicBezTo>
                        <a:pt x="35" y="54"/>
                        <a:pt x="35" y="55"/>
                        <a:pt x="36" y="55"/>
                      </a:cubicBezTo>
                      <a:cubicBezTo>
                        <a:pt x="36" y="55"/>
                        <a:pt x="36" y="55"/>
                        <a:pt x="36" y="54"/>
                      </a:cubicBezTo>
                      <a:moveTo>
                        <a:pt x="38" y="57"/>
                      </a:moveTo>
                      <a:cubicBezTo>
                        <a:pt x="38" y="57"/>
                        <a:pt x="38" y="57"/>
                        <a:pt x="38" y="57"/>
                      </a:cubicBezTo>
                      <a:cubicBezTo>
                        <a:pt x="38" y="57"/>
                        <a:pt x="38" y="57"/>
                        <a:pt x="38" y="57"/>
                      </a:cubicBezTo>
                      <a:cubicBezTo>
                        <a:pt x="38" y="56"/>
                        <a:pt x="38" y="57"/>
                        <a:pt x="37" y="57"/>
                      </a:cubicBezTo>
                      <a:cubicBezTo>
                        <a:pt x="37" y="57"/>
                        <a:pt x="37" y="57"/>
                        <a:pt x="37" y="57"/>
                      </a:cubicBezTo>
                      <a:cubicBezTo>
                        <a:pt x="36" y="57"/>
                        <a:pt x="37" y="57"/>
                        <a:pt x="37" y="57"/>
                      </a:cubicBezTo>
                      <a:cubicBezTo>
                        <a:pt x="37" y="57"/>
                        <a:pt x="37" y="57"/>
                        <a:pt x="38" y="5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171" name="Freeform 318"/>
                <p:cNvSpPr>
                  <a:spLocks/>
                </p:cNvSpPr>
                <p:nvPr/>
              </p:nvSpPr>
              <p:spPr bwMode="auto">
                <a:xfrm>
                  <a:off x="6056" y="2267"/>
                  <a:ext cx="3" cy="5"/>
                </a:xfrm>
                <a:custGeom>
                  <a:avLst/>
                  <a:gdLst>
                    <a:gd name="T0" fmla="*/ 1 w 1"/>
                    <a:gd name="T1" fmla="*/ 1 h 2"/>
                    <a:gd name="T2" fmla="*/ 1 w 1"/>
                    <a:gd name="T3" fmla="*/ 0 h 2"/>
                    <a:gd name="T4" fmla="*/ 1 w 1"/>
                    <a:gd name="T5" fmla="*/ 1 h 2"/>
                    <a:gd name="T6" fmla="*/ 1 w 1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2"/>
                        <a:pt x="1" y="1"/>
                        <a:pt x="1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172" name="Freeform 319"/>
                <p:cNvSpPr>
                  <a:spLocks/>
                </p:cNvSpPr>
                <p:nvPr/>
              </p:nvSpPr>
              <p:spPr bwMode="auto">
                <a:xfrm>
                  <a:off x="6181" y="3041"/>
                  <a:ext cx="6" cy="8"/>
                </a:xfrm>
                <a:custGeom>
                  <a:avLst/>
                  <a:gdLst>
                    <a:gd name="T0" fmla="*/ 2 w 2"/>
                    <a:gd name="T1" fmla="*/ 1 h 3"/>
                    <a:gd name="T2" fmla="*/ 1 w 2"/>
                    <a:gd name="T3" fmla="*/ 1 h 3"/>
                    <a:gd name="T4" fmla="*/ 0 w 2"/>
                    <a:gd name="T5" fmla="*/ 2 h 3"/>
                    <a:gd name="T6" fmla="*/ 0 w 2"/>
                    <a:gd name="T7" fmla="*/ 2 h 3"/>
                    <a:gd name="T8" fmla="*/ 1 w 2"/>
                    <a:gd name="T9" fmla="*/ 3 h 3"/>
                    <a:gd name="T10" fmla="*/ 1 w 2"/>
                    <a:gd name="T11" fmla="*/ 2 h 3"/>
                    <a:gd name="T12" fmla="*/ 2 w 2"/>
                    <a:gd name="T13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3">
                      <a:moveTo>
                        <a:pt x="2" y="1"/>
                      </a:moveTo>
                      <a:cubicBezTo>
                        <a:pt x="2" y="1"/>
                        <a:pt x="1" y="0"/>
                        <a:pt x="1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2" y="2"/>
                        <a:pt x="2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173" name="Freeform 320"/>
                <p:cNvSpPr>
                  <a:spLocks/>
                </p:cNvSpPr>
                <p:nvPr/>
              </p:nvSpPr>
              <p:spPr bwMode="auto">
                <a:xfrm>
                  <a:off x="4991" y="2248"/>
                  <a:ext cx="3" cy="3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174" name="Freeform 321"/>
                <p:cNvSpPr>
                  <a:spLocks/>
                </p:cNvSpPr>
                <p:nvPr/>
              </p:nvSpPr>
              <p:spPr bwMode="auto">
                <a:xfrm>
                  <a:off x="4930" y="1921"/>
                  <a:ext cx="359" cy="370"/>
                </a:xfrm>
                <a:custGeom>
                  <a:avLst/>
                  <a:gdLst>
                    <a:gd name="T0" fmla="*/ 95 w 135"/>
                    <a:gd name="T1" fmla="*/ 61 h 139"/>
                    <a:gd name="T2" fmla="*/ 94 w 135"/>
                    <a:gd name="T3" fmla="*/ 54 h 139"/>
                    <a:gd name="T4" fmla="*/ 94 w 135"/>
                    <a:gd name="T5" fmla="*/ 52 h 139"/>
                    <a:gd name="T6" fmla="*/ 93 w 135"/>
                    <a:gd name="T7" fmla="*/ 49 h 139"/>
                    <a:gd name="T8" fmla="*/ 97 w 135"/>
                    <a:gd name="T9" fmla="*/ 48 h 139"/>
                    <a:gd name="T10" fmla="*/ 100 w 135"/>
                    <a:gd name="T11" fmla="*/ 49 h 139"/>
                    <a:gd name="T12" fmla="*/ 103 w 135"/>
                    <a:gd name="T13" fmla="*/ 53 h 139"/>
                    <a:gd name="T14" fmla="*/ 113 w 135"/>
                    <a:gd name="T15" fmla="*/ 55 h 139"/>
                    <a:gd name="T16" fmla="*/ 109 w 135"/>
                    <a:gd name="T17" fmla="*/ 59 h 139"/>
                    <a:gd name="T18" fmla="*/ 110 w 135"/>
                    <a:gd name="T19" fmla="*/ 63 h 139"/>
                    <a:gd name="T20" fmla="*/ 113 w 135"/>
                    <a:gd name="T21" fmla="*/ 64 h 139"/>
                    <a:gd name="T22" fmla="*/ 116 w 135"/>
                    <a:gd name="T23" fmla="*/ 65 h 139"/>
                    <a:gd name="T24" fmla="*/ 118 w 135"/>
                    <a:gd name="T25" fmla="*/ 59 h 139"/>
                    <a:gd name="T26" fmla="*/ 123 w 135"/>
                    <a:gd name="T27" fmla="*/ 54 h 139"/>
                    <a:gd name="T28" fmla="*/ 125 w 135"/>
                    <a:gd name="T29" fmla="*/ 46 h 139"/>
                    <a:gd name="T30" fmla="*/ 134 w 135"/>
                    <a:gd name="T31" fmla="*/ 43 h 139"/>
                    <a:gd name="T32" fmla="*/ 135 w 135"/>
                    <a:gd name="T33" fmla="*/ 37 h 139"/>
                    <a:gd name="T34" fmla="*/ 131 w 135"/>
                    <a:gd name="T35" fmla="*/ 34 h 139"/>
                    <a:gd name="T36" fmla="*/ 128 w 135"/>
                    <a:gd name="T37" fmla="*/ 32 h 139"/>
                    <a:gd name="T38" fmla="*/ 117 w 135"/>
                    <a:gd name="T39" fmla="*/ 36 h 139"/>
                    <a:gd name="T40" fmla="*/ 109 w 135"/>
                    <a:gd name="T41" fmla="*/ 41 h 139"/>
                    <a:gd name="T42" fmla="*/ 109 w 135"/>
                    <a:gd name="T43" fmla="*/ 46 h 139"/>
                    <a:gd name="T44" fmla="*/ 95 w 135"/>
                    <a:gd name="T45" fmla="*/ 45 h 139"/>
                    <a:gd name="T46" fmla="*/ 93 w 135"/>
                    <a:gd name="T47" fmla="*/ 40 h 139"/>
                    <a:gd name="T48" fmla="*/ 92 w 135"/>
                    <a:gd name="T49" fmla="*/ 48 h 139"/>
                    <a:gd name="T50" fmla="*/ 84 w 135"/>
                    <a:gd name="T51" fmla="*/ 47 h 139"/>
                    <a:gd name="T52" fmla="*/ 75 w 135"/>
                    <a:gd name="T53" fmla="*/ 44 h 139"/>
                    <a:gd name="T54" fmla="*/ 68 w 135"/>
                    <a:gd name="T55" fmla="*/ 44 h 139"/>
                    <a:gd name="T56" fmla="*/ 59 w 135"/>
                    <a:gd name="T57" fmla="*/ 39 h 139"/>
                    <a:gd name="T58" fmla="*/ 55 w 135"/>
                    <a:gd name="T59" fmla="*/ 34 h 139"/>
                    <a:gd name="T60" fmla="*/ 54 w 135"/>
                    <a:gd name="T61" fmla="*/ 27 h 139"/>
                    <a:gd name="T62" fmla="*/ 47 w 135"/>
                    <a:gd name="T63" fmla="*/ 23 h 139"/>
                    <a:gd name="T64" fmla="*/ 49 w 135"/>
                    <a:gd name="T65" fmla="*/ 18 h 139"/>
                    <a:gd name="T66" fmla="*/ 48 w 135"/>
                    <a:gd name="T67" fmla="*/ 12 h 139"/>
                    <a:gd name="T68" fmla="*/ 53 w 135"/>
                    <a:gd name="T69" fmla="*/ 4 h 139"/>
                    <a:gd name="T70" fmla="*/ 46 w 135"/>
                    <a:gd name="T71" fmla="*/ 0 h 139"/>
                    <a:gd name="T72" fmla="*/ 38 w 135"/>
                    <a:gd name="T73" fmla="*/ 6 h 139"/>
                    <a:gd name="T74" fmla="*/ 24 w 135"/>
                    <a:gd name="T75" fmla="*/ 8 h 139"/>
                    <a:gd name="T76" fmla="*/ 26 w 135"/>
                    <a:gd name="T77" fmla="*/ 14 h 139"/>
                    <a:gd name="T78" fmla="*/ 31 w 135"/>
                    <a:gd name="T79" fmla="*/ 19 h 139"/>
                    <a:gd name="T80" fmla="*/ 28 w 135"/>
                    <a:gd name="T81" fmla="*/ 27 h 139"/>
                    <a:gd name="T82" fmla="*/ 20 w 135"/>
                    <a:gd name="T83" fmla="*/ 38 h 139"/>
                    <a:gd name="T84" fmla="*/ 8 w 135"/>
                    <a:gd name="T85" fmla="*/ 43 h 139"/>
                    <a:gd name="T86" fmla="*/ 10 w 135"/>
                    <a:gd name="T87" fmla="*/ 54 h 139"/>
                    <a:gd name="T88" fmla="*/ 10 w 135"/>
                    <a:gd name="T89" fmla="*/ 61 h 139"/>
                    <a:gd name="T90" fmla="*/ 2 w 135"/>
                    <a:gd name="T91" fmla="*/ 64 h 139"/>
                    <a:gd name="T92" fmla="*/ 9 w 135"/>
                    <a:gd name="T93" fmla="*/ 69 h 139"/>
                    <a:gd name="T94" fmla="*/ 17 w 135"/>
                    <a:gd name="T95" fmla="*/ 76 h 139"/>
                    <a:gd name="T96" fmla="*/ 20 w 135"/>
                    <a:gd name="T97" fmla="*/ 75 h 139"/>
                    <a:gd name="T98" fmla="*/ 23 w 135"/>
                    <a:gd name="T99" fmla="*/ 93 h 139"/>
                    <a:gd name="T100" fmla="*/ 33 w 135"/>
                    <a:gd name="T101" fmla="*/ 119 h 139"/>
                    <a:gd name="T102" fmla="*/ 45 w 135"/>
                    <a:gd name="T103" fmla="*/ 138 h 139"/>
                    <a:gd name="T104" fmla="*/ 56 w 135"/>
                    <a:gd name="T105" fmla="*/ 126 h 139"/>
                    <a:gd name="T106" fmla="*/ 56 w 135"/>
                    <a:gd name="T107" fmla="*/ 109 h 139"/>
                    <a:gd name="T108" fmla="*/ 66 w 135"/>
                    <a:gd name="T109" fmla="*/ 98 h 139"/>
                    <a:gd name="T110" fmla="*/ 80 w 135"/>
                    <a:gd name="T111" fmla="*/ 82 h 139"/>
                    <a:gd name="T112" fmla="*/ 89 w 135"/>
                    <a:gd name="T113" fmla="*/ 72 h 139"/>
                    <a:gd name="T114" fmla="*/ 96 w 135"/>
                    <a:gd name="T115" fmla="*/ 69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35" h="139">
                      <a:moveTo>
                        <a:pt x="97" y="71"/>
                      </a:moveTo>
                      <a:cubicBezTo>
                        <a:pt x="97" y="70"/>
                        <a:pt x="97" y="70"/>
                        <a:pt x="97" y="69"/>
                      </a:cubicBezTo>
                      <a:cubicBezTo>
                        <a:pt x="97" y="68"/>
                        <a:pt x="97" y="68"/>
                        <a:pt x="97" y="67"/>
                      </a:cubicBezTo>
                      <a:cubicBezTo>
                        <a:pt x="97" y="67"/>
                        <a:pt x="97" y="66"/>
                        <a:pt x="97" y="66"/>
                      </a:cubicBezTo>
                      <a:cubicBezTo>
                        <a:pt x="96" y="65"/>
                        <a:pt x="97" y="65"/>
                        <a:pt x="97" y="65"/>
                      </a:cubicBezTo>
                      <a:cubicBezTo>
                        <a:pt x="97" y="65"/>
                        <a:pt x="97" y="64"/>
                        <a:pt x="96" y="64"/>
                      </a:cubicBezTo>
                      <a:cubicBezTo>
                        <a:pt x="96" y="64"/>
                        <a:pt x="96" y="64"/>
                        <a:pt x="96" y="64"/>
                      </a:cubicBezTo>
                      <a:cubicBezTo>
                        <a:pt x="96" y="64"/>
                        <a:pt x="96" y="63"/>
                        <a:pt x="96" y="63"/>
                      </a:cubicBezTo>
                      <a:cubicBezTo>
                        <a:pt x="96" y="63"/>
                        <a:pt x="96" y="62"/>
                        <a:pt x="95" y="62"/>
                      </a:cubicBezTo>
                      <a:cubicBezTo>
                        <a:pt x="95" y="62"/>
                        <a:pt x="95" y="62"/>
                        <a:pt x="95" y="62"/>
                      </a:cubicBezTo>
                      <a:cubicBezTo>
                        <a:pt x="95" y="62"/>
                        <a:pt x="95" y="61"/>
                        <a:pt x="95" y="61"/>
                      </a:cubicBezTo>
                      <a:cubicBezTo>
                        <a:pt x="95" y="61"/>
                        <a:pt x="95" y="60"/>
                        <a:pt x="95" y="60"/>
                      </a:cubicBezTo>
                      <a:cubicBezTo>
                        <a:pt x="95" y="60"/>
                        <a:pt x="95" y="60"/>
                        <a:pt x="95" y="59"/>
                      </a:cubicBezTo>
                      <a:cubicBezTo>
                        <a:pt x="95" y="59"/>
                        <a:pt x="95" y="59"/>
                        <a:pt x="95" y="59"/>
                      </a:cubicBezTo>
                      <a:cubicBezTo>
                        <a:pt x="95" y="59"/>
                        <a:pt x="95" y="59"/>
                        <a:pt x="95" y="58"/>
                      </a:cubicBezTo>
                      <a:cubicBezTo>
                        <a:pt x="94" y="58"/>
                        <a:pt x="94" y="58"/>
                        <a:pt x="93" y="58"/>
                      </a:cubicBezTo>
                      <a:cubicBezTo>
                        <a:pt x="93" y="57"/>
                        <a:pt x="93" y="57"/>
                        <a:pt x="93" y="57"/>
                      </a:cubicBezTo>
                      <a:cubicBezTo>
                        <a:pt x="92" y="57"/>
                        <a:pt x="92" y="56"/>
                        <a:pt x="92" y="56"/>
                      </a:cubicBezTo>
                      <a:cubicBezTo>
                        <a:pt x="92" y="55"/>
                        <a:pt x="93" y="55"/>
                        <a:pt x="93" y="55"/>
                      </a:cubicBezTo>
                      <a:cubicBezTo>
                        <a:pt x="93" y="55"/>
                        <a:pt x="93" y="55"/>
                        <a:pt x="93" y="55"/>
                      </a:cubicBezTo>
                      <a:cubicBezTo>
                        <a:pt x="94" y="55"/>
                        <a:pt x="94" y="54"/>
                        <a:pt x="94" y="54"/>
                      </a:cubicBezTo>
                      <a:cubicBezTo>
                        <a:pt x="94" y="54"/>
                        <a:pt x="94" y="54"/>
                        <a:pt x="94" y="54"/>
                      </a:cubicBezTo>
                      <a:cubicBezTo>
                        <a:pt x="95" y="54"/>
                        <a:pt x="95" y="54"/>
                        <a:pt x="95" y="54"/>
                      </a:cubicBezTo>
                      <a:cubicBezTo>
                        <a:pt x="96" y="54"/>
                        <a:pt x="96" y="54"/>
                        <a:pt x="96" y="54"/>
                      </a:cubicBezTo>
                      <a:cubicBezTo>
                        <a:pt x="96" y="53"/>
                        <a:pt x="96" y="53"/>
                        <a:pt x="96" y="53"/>
                      </a:cubicBezTo>
                      <a:cubicBezTo>
                        <a:pt x="96" y="53"/>
                        <a:pt x="96" y="53"/>
                        <a:pt x="96" y="53"/>
                      </a:cubicBezTo>
                      <a:cubicBezTo>
                        <a:pt x="96" y="53"/>
                        <a:pt x="96" y="53"/>
                        <a:pt x="96" y="53"/>
                      </a:cubicBezTo>
                      <a:cubicBezTo>
                        <a:pt x="96" y="53"/>
                        <a:pt x="96" y="53"/>
                        <a:pt x="96" y="53"/>
                      </a:cubicBezTo>
                      <a:cubicBezTo>
                        <a:pt x="96" y="53"/>
                        <a:pt x="96" y="53"/>
                        <a:pt x="96" y="53"/>
                      </a:cubicBezTo>
                      <a:cubicBezTo>
                        <a:pt x="96" y="53"/>
                        <a:pt x="96" y="53"/>
                        <a:pt x="95" y="53"/>
                      </a:cubicBezTo>
                      <a:cubicBezTo>
                        <a:pt x="95" y="53"/>
                        <a:pt x="95" y="53"/>
                        <a:pt x="95" y="53"/>
                      </a:cubicBezTo>
                      <a:cubicBezTo>
                        <a:pt x="95" y="53"/>
                        <a:pt x="94" y="52"/>
                        <a:pt x="94" y="52"/>
                      </a:cubicBezTo>
                      <a:cubicBezTo>
                        <a:pt x="94" y="52"/>
                        <a:pt x="94" y="52"/>
                        <a:pt x="94" y="52"/>
                      </a:cubicBezTo>
                      <a:cubicBezTo>
                        <a:pt x="93" y="51"/>
                        <a:pt x="93" y="51"/>
                        <a:pt x="93" y="51"/>
                      </a:cubicBezTo>
                      <a:cubicBezTo>
                        <a:pt x="93" y="51"/>
                        <a:pt x="93" y="51"/>
                        <a:pt x="93" y="51"/>
                      </a:cubicBezTo>
                      <a:cubicBezTo>
                        <a:pt x="93" y="51"/>
                        <a:pt x="93" y="51"/>
                        <a:pt x="93" y="51"/>
                      </a:cubicBezTo>
                      <a:cubicBezTo>
                        <a:pt x="93" y="51"/>
                        <a:pt x="93" y="51"/>
                        <a:pt x="93" y="51"/>
                      </a:cubicBezTo>
                      <a:cubicBezTo>
                        <a:pt x="93" y="51"/>
                        <a:pt x="92" y="51"/>
                        <a:pt x="92" y="50"/>
                      </a:cubicBezTo>
                      <a:cubicBezTo>
                        <a:pt x="92" y="50"/>
                        <a:pt x="92" y="50"/>
                        <a:pt x="92" y="50"/>
                      </a:cubicBezTo>
                      <a:cubicBezTo>
                        <a:pt x="92" y="50"/>
                        <a:pt x="92" y="50"/>
                        <a:pt x="92" y="50"/>
                      </a:cubicBezTo>
                      <a:cubicBezTo>
                        <a:pt x="92" y="50"/>
                        <a:pt x="92" y="50"/>
                        <a:pt x="92" y="50"/>
                      </a:cubicBezTo>
                      <a:cubicBezTo>
                        <a:pt x="92" y="50"/>
                        <a:pt x="92" y="50"/>
                        <a:pt x="92" y="50"/>
                      </a:cubicBezTo>
                      <a:cubicBezTo>
                        <a:pt x="92" y="49"/>
                        <a:pt x="92" y="49"/>
                        <a:pt x="93" y="49"/>
                      </a:cubicBezTo>
                      <a:cubicBezTo>
                        <a:pt x="93" y="49"/>
                        <a:pt x="93" y="49"/>
                        <a:pt x="93" y="49"/>
                      </a:cubicBezTo>
                      <a:cubicBezTo>
                        <a:pt x="93" y="49"/>
                        <a:pt x="93" y="49"/>
                        <a:pt x="93" y="49"/>
                      </a:cubicBezTo>
                      <a:cubicBezTo>
                        <a:pt x="93" y="48"/>
                        <a:pt x="93" y="48"/>
                        <a:pt x="93" y="48"/>
                      </a:cubicBezTo>
                      <a:cubicBezTo>
                        <a:pt x="93" y="48"/>
                        <a:pt x="93" y="48"/>
                        <a:pt x="93" y="48"/>
                      </a:cubicBezTo>
                      <a:cubicBezTo>
                        <a:pt x="94" y="48"/>
                        <a:pt x="94" y="47"/>
                        <a:pt x="94" y="47"/>
                      </a:cubicBezTo>
                      <a:cubicBezTo>
                        <a:pt x="95" y="47"/>
                        <a:pt x="95" y="47"/>
                        <a:pt x="95" y="48"/>
                      </a:cubicBezTo>
                      <a:cubicBezTo>
                        <a:pt x="95" y="48"/>
                        <a:pt x="96" y="48"/>
                        <a:pt x="96" y="48"/>
                      </a:cubicBezTo>
                      <a:cubicBezTo>
                        <a:pt x="96" y="48"/>
                        <a:pt x="96" y="48"/>
                        <a:pt x="96" y="48"/>
                      </a:cubicBezTo>
                      <a:cubicBezTo>
                        <a:pt x="96" y="48"/>
                        <a:pt x="96" y="48"/>
                        <a:pt x="96" y="48"/>
                      </a:cubicBezTo>
                      <a:cubicBezTo>
                        <a:pt x="96" y="48"/>
                        <a:pt x="96" y="48"/>
                        <a:pt x="96" y="48"/>
                      </a:cubicBezTo>
                      <a:cubicBezTo>
                        <a:pt x="96" y="48"/>
                        <a:pt x="96" y="48"/>
                        <a:pt x="97" y="48"/>
                      </a:cubicBezTo>
                      <a:cubicBezTo>
                        <a:pt x="97" y="48"/>
                        <a:pt x="97" y="48"/>
                        <a:pt x="97" y="48"/>
                      </a:cubicBezTo>
                      <a:cubicBezTo>
                        <a:pt x="97" y="48"/>
                        <a:pt x="97" y="48"/>
                        <a:pt x="97" y="48"/>
                      </a:cubicBezTo>
                      <a:cubicBezTo>
                        <a:pt x="97" y="48"/>
                        <a:pt x="97" y="48"/>
                        <a:pt x="98" y="48"/>
                      </a:cubicBezTo>
                      <a:cubicBezTo>
                        <a:pt x="98" y="48"/>
                        <a:pt x="98" y="48"/>
                        <a:pt x="98" y="48"/>
                      </a:cubicBezTo>
                      <a:cubicBezTo>
                        <a:pt x="98" y="48"/>
                        <a:pt x="98" y="49"/>
                        <a:pt x="98" y="49"/>
                      </a:cubicBezTo>
                      <a:cubicBezTo>
                        <a:pt x="98" y="49"/>
                        <a:pt x="98" y="49"/>
                        <a:pt x="98" y="49"/>
                      </a:cubicBezTo>
                      <a:cubicBezTo>
                        <a:pt x="98" y="49"/>
                        <a:pt x="98" y="49"/>
                        <a:pt x="99" y="49"/>
                      </a:cubicBezTo>
                      <a:cubicBezTo>
                        <a:pt x="99" y="49"/>
                        <a:pt x="99" y="49"/>
                        <a:pt x="99" y="49"/>
                      </a:cubicBezTo>
                      <a:cubicBezTo>
                        <a:pt x="99" y="49"/>
                        <a:pt x="99" y="49"/>
                        <a:pt x="99" y="49"/>
                      </a:cubicBezTo>
                      <a:cubicBezTo>
                        <a:pt x="99" y="48"/>
                        <a:pt x="99" y="48"/>
                        <a:pt x="99" y="48"/>
                      </a:cubicBezTo>
                      <a:cubicBezTo>
                        <a:pt x="100" y="48"/>
                        <a:pt x="100" y="48"/>
                        <a:pt x="100" y="48"/>
                      </a:cubicBezTo>
                      <a:cubicBezTo>
                        <a:pt x="100" y="48"/>
                        <a:pt x="100" y="49"/>
                        <a:pt x="100" y="49"/>
                      </a:cubicBezTo>
                      <a:cubicBezTo>
                        <a:pt x="100" y="49"/>
                        <a:pt x="100" y="49"/>
                        <a:pt x="100" y="49"/>
                      </a:cubicBezTo>
                      <a:cubicBezTo>
                        <a:pt x="100" y="49"/>
                        <a:pt x="100" y="49"/>
                        <a:pt x="100" y="49"/>
                      </a:cubicBezTo>
                      <a:cubicBezTo>
                        <a:pt x="101" y="49"/>
                        <a:pt x="101" y="49"/>
                        <a:pt x="101" y="50"/>
                      </a:cubicBezTo>
                      <a:cubicBezTo>
                        <a:pt x="101" y="50"/>
                        <a:pt x="101" y="50"/>
                        <a:pt x="101" y="50"/>
                      </a:cubicBezTo>
                      <a:cubicBezTo>
                        <a:pt x="101" y="50"/>
                        <a:pt x="101" y="51"/>
                        <a:pt x="101" y="51"/>
                      </a:cubicBezTo>
                      <a:cubicBezTo>
                        <a:pt x="100" y="52"/>
                        <a:pt x="100" y="52"/>
                        <a:pt x="100" y="52"/>
                      </a:cubicBezTo>
                      <a:cubicBezTo>
                        <a:pt x="100" y="52"/>
                        <a:pt x="101" y="53"/>
                        <a:pt x="101" y="53"/>
                      </a:cubicBezTo>
                      <a:cubicBezTo>
                        <a:pt x="101" y="53"/>
                        <a:pt x="101" y="53"/>
                        <a:pt x="101" y="53"/>
                      </a:cubicBezTo>
                      <a:cubicBezTo>
                        <a:pt x="101" y="53"/>
                        <a:pt x="101" y="53"/>
                        <a:pt x="102" y="53"/>
                      </a:cubicBezTo>
                      <a:cubicBezTo>
                        <a:pt x="102" y="53"/>
                        <a:pt x="102" y="53"/>
                        <a:pt x="103" y="53"/>
                      </a:cubicBezTo>
                      <a:cubicBezTo>
                        <a:pt x="103" y="53"/>
                        <a:pt x="103" y="53"/>
                        <a:pt x="103" y="53"/>
                      </a:cubicBezTo>
                      <a:cubicBezTo>
                        <a:pt x="104" y="53"/>
                        <a:pt x="105" y="53"/>
                        <a:pt x="106" y="53"/>
                      </a:cubicBezTo>
                      <a:cubicBezTo>
                        <a:pt x="106" y="53"/>
                        <a:pt x="106" y="53"/>
                        <a:pt x="107" y="53"/>
                      </a:cubicBezTo>
                      <a:cubicBezTo>
                        <a:pt x="107" y="53"/>
                        <a:pt x="107" y="53"/>
                        <a:pt x="107" y="53"/>
                      </a:cubicBezTo>
                      <a:cubicBezTo>
                        <a:pt x="108" y="53"/>
                        <a:pt x="108" y="53"/>
                        <a:pt x="108" y="53"/>
                      </a:cubicBezTo>
                      <a:cubicBezTo>
                        <a:pt x="108" y="53"/>
                        <a:pt x="108" y="53"/>
                        <a:pt x="109" y="53"/>
                      </a:cubicBezTo>
                      <a:cubicBezTo>
                        <a:pt x="109" y="53"/>
                        <a:pt x="109" y="53"/>
                        <a:pt x="109" y="53"/>
                      </a:cubicBezTo>
                      <a:cubicBezTo>
                        <a:pt x="110" y="53"/>
                        <a:pt x="110" y="53"/>
                        <a:pt x="110" y="53"/>
                      </a:cubicBezTo>
                      <a:cubicBezTo>
                        <a:pt x="111" y="53"/>
                        <a:pt x="112" y="53"/>
                        <a:pt x="112" y="54"/>
                      </a:cubicBezTo>
                      <a:cubicBezTo>
                        <a:pt x="112" y="54"/>
                        <a:pt x="112" y="54"/>
                        <a:pt x="112" y="54"/>
                      </a:cubicBezTo>
                      <a:cubicBezTo>
                        <a:pt x="112" y="54"/>
                        <a:pt x="112" y="54"/>
                        <a:pt x="112" y="54"/>
                      </a:cubicBezTo>
                      <a:cubicBezTo>
                        <a:pt x="113" y="54"/>
                        <a:pt x="113" y="54"/>
                        <a:pt x="113" y="55"/>
                      </a:cubicBezTo>
                      <a:cubicBezTo>
                        <a:pt x="113" y="55"/>
                        <a:pt x="113" y="55"/>
                        <a:pt x="112" y="56"/>
                      </a:cubicBezTo>
                      <a:cubicBezTo>
                        <a:pt x="112" y="56"/>
                        <a:pt x="112" y="56"/>
                        <a:pt x="112" y="56"/>
                      </a:cubicBezTo>
                      <a:cubicBezTo>
                        <a:pt x="112" y="56"/>
                        <a:pt x="112" y="56"/>
                        <a:pt x="112" y="56"/>
                      </a:cubicBezTo>
                      <a:cubicBezTo>
                        <a:pt x="112" y="56"/>
                        <a:pt x="112" y="56"/>
                        <a:pt x="112" y="56"/>
                      </a:cubicBezTo>
                      <a:cubicBezTo>
                        <a:pt x="112" y="56"/>
                        <a:pt x="112" y="56"/>
                        <a:pt x="112" y="56"/>
                      </a:cubicBezTo>
                      <a:cubicBezTo>
                        <a:pt x="112" y="57"/>
                        <a:pt x="112" y="57"/>
                        <a:pt x="111" y="57"/>
                      </a:cubicBezTo>
                      <a:cubicBezTo>
                        <a:pt x="111" y="57"/>
                        <a:pt x="111" y="57"/>
                        <a:pt x="111" y="58"/>
                      </a:cubicBezTo>
                      <a:cubicBezTo>
                        <a:pt x="111" y="58"/>
                        <a:pt x="111" y="58"/>
                        <a:pt x="111" y="58"/>
                      </a:cubicBezTo>
                      <a:cubicBezTo>
                        <a:pt x="111" y="58"/>
                        <a:pt x="110" y="58"/>
                        <a:pt x="110" y="58"/>
                      </a:cubicBezTo>
                      <a:cubicBezTo>
                        <a:pt x="110" y="59"/>
                        <a:pt x="110" y="59"/>
                        <a:pt x="109" y="59"/>
                      </a:cubicBezTo>
                      <a:cubicBezTo>
                        <a:pt x="109" y="59"/>
                        <a:pt x="109" y="59"/>
                        <a:pt x="109" y="59"/>
                      </a:cubicBezTo>
                      <a:cubicBezTo>
                        <a:pt x="109" y="59"/>
                        <a:pt x="109" y="59"/>
                        <a:pt x="109" y="59"/>
                      </a:cubicBezTo>
                      <a:cubicBezTo>
                        <a:pt x="108" y="59"/>
                        <a:pt x="108" y="59"/>
                        <a:pt x="108" y="59"/>
                      </a:cubicBezTo>
                      <a:cubicBezTo>
                        <a:pt x="108" y="59"/>
                        <a:pt x="108" y="59"/>
                        <a:pt x="108" y="59"/>
                      </a:cubicBezTo>
                      <a:cubicBezTo>
                        <a:pt x="108" y="60"/>
                        <a:pt x="108" y="60"/>
                        <a:pt x="107" y="60"/>
                      </a:cubicBezTo>
                      <a:cubicBezTo>
                        <a:pt x="107" y="61"/>
                        <a:pt x="107" y="61"/>
                        <a:pt x="107" y="61"/>
                      </a:cubicBezTo>
                      <a:cubicBezTo>
                        <a:pt x="107" y="62"/>
                        <a:pt x="108" y="62"/>
                        <a:pt x="108" y="62"/>
                      </a:cubicBezTo>
                      <a:cubicBezTo>
                        <a:pt x="108" y="62"/>
                        <a:pt x="108" y="62"/>
                        <a:pt x="108" y="62"/>
                      </a:cubicBezTo>
                      <a:cubicBezTo>
                        <a:pt x="108" y="63"/>
                        <a:pt x="108" y="63"/>
                        <a:pt x="109" y="63"/>
                      </a:cubicBezTo>
                      <a:cubicBezTo>
                        <a:pt x="109" y="64"/>
                        <a:pt x="109" y="64"/>
                        <a:pt x="109" y="64"/>
                      </a:cubicBezTo>
                      <a:cubicBezTo>
                        <a:pt x="109" y="64"/>
                        <a:pt x="110" y="64"/>
                        <a:pt x="110" y="64"/>
                      </a:cubicBezTo>
                      <a:cubicBezTo>
                        <a:pt x="110" y="64"/>
                        <a:pt x="110" y="64"/>
                        <a:pt x="110" y="63"/>
                      </a:cubicBezTo>
                      <a:cubicBezTo>
                        <a:pt x="110" y="63"/>
                        <a:pt x="110" y="63"/>
                        <a:pt x="110" y="63"/>
                      </a:cubicBezTo>
                      <a:cubicBezTo>
                        <a:pt x="110" y="62"/>
                        <a:pt x="110" y="62"/>
                        <a:pt x="110" y="61"/>
                      </a:cubicBezTo>
                      <a:cubicBezTo>
                        <a:pt x="110" y="61"/>
                        <a:pt x="111" y="61"/>
                        <a:pt x="111" y="61"/>
                      </a:cubicBezTo>
                      <a:cubicBezTo>
                        <a:pt x="111" y="61"/>
                        <a:pt x="111" y="60"/>
                        <a:pt x="111" y="60"/>
                      </a:cubicBezTo>
                      <a:cubicBezTo>
                        <a:pt x="111" y="60"/>
                        <a:pt x="111" y="60"/>
                        <a:pt x="111" y="60"/>
                      </a:cubicBezTo>
                      <a:cubicBezTo>
                        <a:pt x="111" y="60"/>
                        <a:pt x="111" y="60"/>
                        <a:pt x="112" y="60"/>
                      </a:cubicBezTo>
                      <a:cubicBezTo>
                        <a:pt x="112" y="60"/>
                        <a:pt x="112" y="60"/>
                        <a:pt x="112" y="61"/>
                      </a:cubicBezTo>
                      <a:cubicBezTo>
                        <a:pt x="113" y="61"/>
                        <a:pt x="113" y="61"/>
                        <a:pt x="113" y="61"/>
                      </a:cubicBezTo>
                      <a:cubicBezTo>
                        <a:pt x="113" y="62"/>
                        <a:pt x="113" y="62"/>
                        <a:pt x="113" y="62"/>
                      </a:cubicBezTo>
                      <a:cubicBezTo>
                        <a:pt x="113" y="63"/>
                        <a:pt x="113" y="63"/>
                        <a:pt x="113" y="63"/>
                      </a:cubicBezTo>
                      <a:cubicBezTo>
                        <a:pt x="113" y="64"/>
                        <a:pt x="113" y="64"/>
                        <a:pt x="113" y="64"/>
                      </a:cubicBezTo>
                      <a:cubicBezTo>
                        <a:pt x="113" y="64"/>
                        <a:pt x="113" y="65"/>
                        <a:pt x="114" y="65"/>
                      </a:cubicBezTo>
                      <a:cubicBezTo>
                        <a:pt x="114" y="66"/>
                        <a:pt x="114" y="67"/>
                        <a:pt x="114" y="67"/>
                      </a:cubicBezTo>
                      <a:cubicBezTo>
                        <a:pt x="114" y="67"/>
                        <a:pt x="114" y="68"/>
                        <a:pt x="114" y="68"/>
                      </a:cubicBezTo>
                      <a:cubicBezTo>
                        <a:pt x="114" y="68"/>
                        <a:pt x="114" y="68"/>
                        <a:pt x="114" y="68"/>
                      </a:cubicBezTo>
                      <a:cubicBezTo>
                        <a:pt x="114" y="68"/>
                        <a:pt x="115" y="68"/>
                        <a:pt x="115" y="68"/>
                      </a:cubicBezTo>
                      <a:cubicBezTo>
                        <a:pt x="115" y="68"/>
                        <a:pt x="116" y="68"/>
                        <a:pt x="116" y="68"/>
                      </a:cubicBezTo>
                      <a:cubicBezTo>
                        <a:pt x="116" y="68"/>
                        <a:pt x="116" y="68"/>
                        <a:pt x="116" y="68"/>
                      </a:cubicBezTo>
                      <a:cubicBezTo>
                        <a:pt x="116" y="68"/>
                        <a:pt x="116" y="68"/>
                        <a:pt x="116" y="68"/>
                      </a:cubicBezTo>
                      <a:cubicBezTo>
                        <a:pt x="116" y="68"/>
                        <a:pt x="116" y="67"/>
                        <a:pt x="116" y="67"/>
                      </a:cubicBezTo>
                      <a:cubicBezTo>
                        <a:pt x="116" y="67"/>
                        <a:pt x="116" y="67"/>
                        <a:pt x="116" y="67"/>
                      </a:cubicBezTo>
                      <a:cubicBezTo>
                        <a:pt x="116" y="66"/>
                        <a:pt x="116" y="66"/>
                        <a:pt x="116" y="65"/>
                      </a:cubicBezTo>
                      <a:cubicBezTo>
                        <a:pt x="116" y="65"/>
                        <a:pt x="116" y="64"/>
                        <a:pt x="116" y="64"/>
                      </a:cubicBezTo>
                      <a:cubicBezTo>
                        <a:pt x="116" y="64"/>
                        <a:pt x="117" y="64"/>
                        <a:pt x="117" y="64"/>
                      </a:cubicBezTo>
                      <a:cubicBezTo>
                        <a:pt x="117" y="64"/>
                        <a:pt x="117" y="64"/>
                        <a:pt x="117" y="64"/>
                      </a:cubicBezTo>
                      <a:cubicBezTo>
                        <a:pt x="117" y="64"/>
                        <a:pt x="117" y="63"/>
                        <a:pt x="117" y="63"/>
                      </a:cubicBezTo>
                      <a:cubicBezTo>
                        <a:pt x="117" y="63"/>
                        <a:pt x="117" y="63"/>
                        <a:pt x="117" y="62"/>
                      </a:cubicBezTo>
                      <a:cubicBezTo>
                        <a:pt x="117" y="62"/>
                        <a:pt x="117" y="61"/>
                        <a:pt x="117" y="61"/>
                      </a:cubicBezTo>
                      <a:cubicBezTo>
                        <a:pt x="117" y="60"/>
                        <a:pt x="117" y="60"/>
                        <a:pt x="117" y="60"/>
                      </a:cubicBezTo>
                      <a:cubicBezTo>
                        <a:pt x="117" y="60"/>
                        <a:pt x="117" y="59"/>
                        <a:pt x="117" y="59"/>
                      </a:cubicBezTo>
                      <a:cubicBezTo>
                        <a:pt x="117" y="59"/>
                        <a:pt x="117" y="59"/>
                        <a:pt x="117" y="59"/>
                      </a:cubicBezTo>
                      <a:cubicBezTo>
                        <a:pt x="117" y="59"/>
                        <a:pt x="117" y="59"/>
                        <a:pt x="117" y="59"/>
                      </a:cubicBezTo>
                      <a:cubicBezTo>
                        <a:pt x="117" y="59"/>
                        <a:pt x="117" y="59"/>
                        <a:pt x="118" y="59"/>
                      </a:cubicBezTo>
                      <a:cubicBezTo>
                        <a:pt x="118" y="59"/>
                        <a:pt x="118" y="59"/>
                        <a:pt x="118" y="59"/>
                      </a:cubicBezTo>
                      <a:cubicBezTo>
                        <a:pt x="118" y="59"/>
                        <a:pt x="118" y="59"/>
                        <a:pt x="118" y="59"/>
                      </a:cubicBezTo>
                      <a:cubicBezTo>
                        <a:pt x="118" y="59"/>
                        <a:pt x="119" y="59"/>
                        <a:pt x="119" y="59"/>
                      </a:cubicBezTo>
                      <a:cubicBezTo>
                        <a:pt x="119" y="59"/>
                        <a:pt x="120" y="59"/>
                        <a:pt x="120" y="59"/>
                      </a:cubicBezTo>
                      <a:cubicBezTo>
                        <a:pt x="120" y="59"/>
                        <a:pt x="120" y="59"/>
                        <a:pt x="121" y="59"/>
                      </a:cubicBezTo>
                      <a:cubicBezTo>
                        <a:pt x="121" y="59"/>
                        <a:pt x="121" y="59"/>
                        <a:pt x="121" y="59"/>
                      </a:cubicBezTo>
                      <a:cubicBezTo>
                        <a:pt x="121" y="59"/>
                        <a:pt x="121" y="59"/>
                        <a:pt x="121" y="59"/>
                      </a:cubicBezTo>
                      <a:cubicBezTo>
                        <a:pt x="121" y="59"/>
                        <a:pt x="121" y="58"/>
                        <a:pt x="121" y="58"/>
                      </a:cubicBezTo>
                      <a:cubicBezTo>
                        <a:pt x="121" y="57"/>
                        <a:pt x="122" y="56"/>
                        <a:pt x="122" y="56"/>
                      </a:cubicBezTo>
                      <a:cubicBezTo>
                        <a:pt x="122" y="55"/>
                        <a:pt x="122" y="55"/>
                        <a:pt x="122" y="55"/>
                      </a:cubicBezTo>
                      <a:cubicBezTo>
                        <a:pt x="122" y="55"/>
                        <a:pt x="123" y="55"/>
                        <a:pt x="123" y="54"/>
                      </a:cubicBezTo>
                      <a:cubicBezTo>
                        <a:pt x="123" y="54"/>
                        <a:pt x="123" y="54"/>
                        <a:pt x="123" y="53"/>
                      </a:cubicBezTo>
                      <a:cubicBezTo>
                        <a:pt x="123" y="53"/>
                        <a:pt x="123" y="53"/>
                        <a:pt x="123" y="53"/>
                      </a:cubicBezTo>
                      <a:cubicBezTo>
                        <a:pt x="123" y="52"/>
                        <a:pt x="123" y="52"/>
                        <a:pt x="123" y="52"/>
                      </a:cubicBezTo>
                      <a:cubicBezTo>
                        <a:pt x="123" y="52"/>
                        <a:pt x="123" y="51"/>
                        <a:pt x="123" y="51"/>
                      </a:cubicBezTo>
                      <a:cubicBezTo>
                        <a:pt x="123" y="51"/>
                        <a:pt x="124" y="51"/>
                        <a:pt x="124" y="51"/>
                      </a:cubicBezTo>
                      <a:cubicBezTo>
                        <a:pt x="124" y="50"/>
                        <a:pt x="124" y="50"/>
                        <a:pt x="124" y="50"/>
                      </a:cubicBezTo>
                      <a:cubicBezTo>
                        <a:pt x="124" y="50"/>
                        <a:pt x="125" y="49"/>
                        <a:pt x="125" y="49"/>
                      </a:cubicBezTo>
                      <a:cubicBezTo>
                        <a:pt x="125" y="49"/>
                        <a:pt x="125" y="49"/>
                        <a:pt x="125" y="49"/>
                      </a:cubicBezTo>
                      <a:cubicBezTo>
                        <a:pt x="125" y="49"/>
                        <a:pt x="125" y="49"/>
                        <a:pt x="125" y="48"/>
                      </a:cubicBezTo>
                      <a:cubicBezTo>
                        <a:pt x="125" y="48"/>
                        <a:pt x="125" y="48"/>
                        <a:pt x="125" y="47"/>
                      </a:cubicBezTo>
                      <a:cubicBezTo>
                        <a:pt x="125" y="47"/>
                        <a:pt x="125" y="47"/>
                        <a:pt x="125" y="46"/>
                      </a:cubicBezTo>
                      <a:cubicBezTo>
                        <a:pt x="125" y="46"/>
                        <a:pt x="125" y="46"/>
                        <a:pt x="125" y="46"/>
                      </a:cubicBezTo>
                      <a:cubicBezTo>
                        <a:pt x="125" y="45"/>
                        <a:pt x="126" y="45"/>
                        <a:pt x="126" y="45"/>
                      </a:cubicBezTo>
                      <a:cubicBezTo>
                        <a:pt x="126" y="45"/>
                        <a:pt x="126" y="45"/>
                        <a:pt x="127" y="44"/>
                      </a:cubicBezTo>
                      <a:cubicBezTo>
                        <a:pt x="127" y="44"/>
                        <a:pt x="127" y="44"/>
                        <a:pt x="127" y="44"/>
                      </a:cubicBezTo>
                      <a:cubicBezTo>
                        <a:pt x="128" y="44"/>
                        <a:pt x="128" y="43"/>
                        <a:pt x="128" y="43"/>
                      </a:cubicBezTo>
                      <a:cubicBezTo>
                        <a:pt x="129" y="43"/>
                        <a:pt x="129" y="43"/>
                        <a:pt x="130" y="42"/>
                      </a:cubicBezTo>
                      <a:cubicBezTo>
                        <a:pt x="130" y="42"/>
                        <a:pt x="130" y="42"/>
                        <a:pt x="131" y="42"/>
                      </a:cubicBezTo>
                      <a:cubicBezTo>
                        <a:pt x="131" y="42"/>
                        <a:pt x="131" y="42"/>
                        <a:pt x="131" y="42"/>
                      </a:cubicBezTo>
                      <a:cubicBezTo>
                        <a:pt x="132" y="42"/>
                        <a:pt x="132" y="42"/>
                        <a:pt x="132" y="42"/>
                      </a:cubicBezTo>
                      <a:cubicBezTo>
                        <a:pt x="133" y="42"/>
                        <a:pt x="133" y="42"/>
                        <a:pt x="133" y="42"/>
                      </a:cubicBezTo>
                      <a:cubicBezTo>
                        <a:pt x="134" y="42"/>
                        <a:pt x="134" y="43"/>
                        <a:pt x="134" y="43"/>
                      </a:cubicBezTo>
                      <a:cubicBezTo>
                        <a:pt x="134" y="43"/>
                        <a:pt x="134" y="43"/>
                        <a:pt x="134" y="43"/>
                      </a:cubicBezTo>
                      <a:cubicBezTo>
                        <a:pt x="134" y="43"/>
                        <a:pt x="134" y="42"/>
                        <a:pt x="134" y="42"/>
                      </a:cubicBezTo>
                      <a:cubicBezTo>
                        <a:pt x="134" y="42"/>
                        <a:pt x="134" y="42"/>
                        <a:pt x="134" y="42"/>
                      </a:cubicBezTo>
                      <a:cubicBezTo>
                        <a:pt x="134" y="42"/>
                        <a:pt x="134" y="42"/>
                        <a:pt x="134" y="42"/>
                      </a:cubicBezTo>
                      <a:cubicBezTo>
                        <a:pt x="133" y="41"/>
                        <a:pt x="133" y="41"/>
                        <a:pt x="133" y="41"/>
                      </a:cubicBezTo>
                      <a:cubicBezTo>
                        <a:pt x="133" y="40"/>
                        <a:pt x="133" y="40"/>
                        <a:pt x="133" y="40"/>
                      </a:cubicBezTo>
                      <a:cubicBezTo>
                        <a:pt x="133" y="40"/>
                        <a:pt x="134" y="39"/>
                        <a:pt x="134" y="39"/>
                      </a:cubicBezTo>
                      <a:cubicBezTo>
                        <a:pt x="134" y="39"/>
                        <a:pt x="134" y="39"/>
                        <a:pt x="134" y="39"/>
                      </a:cubicBezTo>
                      <a:cubicBezTo>
                        <a:pt x="134" y="39"/>
                        <a:pt x="135" y="38"/>
                        <a:pt x="135" y="38"/>
                      </a:cubicBezTo>
                      <a:cubicBezTo>
                        <a:pt x="135" y="38"/>
                        <a:pt x="135" y="38"/>
                        <a:pt x="135" y="38"/>
                      </a:cubicBezTo>
                      <a:cubicBezTo>
                        <a:pt x="135" y="38"/>
                        <a:pt x="135" y="37"/>
                        <a:pt x="135" y="37"/>
                      </a:cubicBezTo>
                      <a:cubicBezTo>
                        <a:pt x="135" y="37"/>
                        <a:pt x="134" y="37"/>
                        <a:pt x="134" y="37"/>
                      </a:cubicBezTo>
                      <a:cubicBezTo>
                        <a:pt x="134" y="36"/>
                        <a:pt x="133" y="37"/>
                        <a:pt x="133" y="37"/>
                      </a:cubicBezTo>
                      <a:cubicBezTo>
                        <a:pt x="133" y="37"/>
                        <a:pt x="133" y="37"/>
                        <a:pt x="133" y="37"/>
                      </a:cubicBezTo>
                      <a:cubicBezTo>
                        <a:pt x="132" y="37"/>
                        <a:pt x="132" y="37"/>
                        <a:pt x="132" y="37"/>
                      </a:cubicBezTo>
                      <a:cubicBezTo>
                        <a:pt x="131" y="37"/>
                        <a:pt x="131" y="37"/>
                        <a:pt x="131" y="37"/>
                      </a:cubicBezTo>
                      <a:cubicBezTo>
                        <a:pt x="130" y="37"/>
                        <a:pt x="130" y="36"/>
                        <a:pt x="130" y="36"/>
                      </a:cubicBezTo>
                      <a:cubicBezTo>
                        <a:pt x="130" y="36"/>
                        <a:pt x="130" y="36"/>
                        <a:pt x="130" y="36"/>
                      </a:cubicBezTo>
                      <a:cubicBezTo>
                        <a:pt x="130" y="36"/>
                        <a:pt x="130" y="36"/>
                        <a:pt x="130" y="36"/>
                      </a:cubicBezTo>
                      <a:cubicBezTo>
                        <a:pt x="130" y="35"/>
                        <a:pt x="131" y="35"/>
                        <a:pt x="131" y="34"/>
                      </a:cubicBezTo>
                      <a:cubicBezTo>
                        <a:pt x="131" y="34"/>
                        <a:pt x="131" y="34"/>
                        <a:pt x="131" y="34"/>
                      </a:cubicBezTo>
                      <a:cubicBezTo>
                        <a:pt x="131" y="34"/>
                        <a:pt x="131" y="34"/>
                        <a:pt x="131" y="34"/>
                      </a:cubicBezTo>
                      <a:cubicBezTo>
                        <a:pt x="131" y="34"/>
                        <a:pt x="131" y="34"/>
                        <a:pt x="131" y="34"/>
                      </a:cubicBezTo>
                      <a:cubicBezTo>
                        <a:pt x="131" y="34"/>
                        <a:pt x="131" y="34"/>
                        <a:pt x="131" y="34"/>
                      </a:cubicBezTo>
                      <a:cubicBezTo>
                        <a:pt x="131" y="34"/>
                        <a:pt x="131" y="34"/>
                        <a:pt x="130" y="34"/>
                      </a:cubicBezTo>
                      <a:cubicBezTo>
                        <a:pt x="130" y="34"/>
                        <a:pt x="130" y="34"/>
                        <a:pt x="130" y="34"/>
                      </a:cubicBezTo>
                      <a:cubicBezTo>
                        <a:pt x="129" y="34"/>
                        <a:pt x="129" y="34"/>
                        <a:pt x="129" y="33"/>
                      </a:cubicBezTo>
                      <a:cubicBezTo>
                        <a:pt x="129" y="33"/>
                        <a:pt x="129" y="33"/>
                        <a:pt x="129" y="33"/>
                      </a:cubicBezTo>
                      <a:cubicBezTo>
                        <a:pt x="129" y="33"/>
                        <a:pt x="129" y="32"/>
                        <a:pt x="130" y="32"/>
                      </a:cubicBezTo>
                      <a:cubicBezTo>
                        <a:pt x="130" y="32"/>
                        <a:pt x="130" y="32"/>
                        <a:pt x="130" y="32"/>
                      </a:cubicBezTo>
                      <a:cubicBezTo>
                        <a:pt x="130" y="32"/>
                        <a:pt x="130" y="31"/>
                        <a:pt x="129" y="31"/>
                      </a:cubicBezTo>
                      <a:cubicBezTo>
                        <a:pt x="129" y="31"/>
                        <a:pt x="129" y="31"/>
                        <a:pt x="129" y="31"/>
                      </a:cubicBezTo>
                      <a:cubicBezTo>
                        <a:pt x="129" y="31"/>
                        <a:pt x="128" y="32"/>
                        <a:pt x="128" y="32"/>
                      </a:cubicBezTo>
                      <a:cubicBezTo>
                        <a:pt x="128" y="32"/>
                        <a:pt x="127" y="33"/>
                        <a:pt x="127" y="33"/>
                      </a:cubicBezTo>
                      <a:cubicBezTo>
                        <a:pt x="126" y="34"/>
                        <a:pt x="126" y="33"/>
                        <a:pt x="126" y="33"/>
                      </a:cubicBezTo>
                      <a:cubicBezTo>
                        <a:pt x="125" y="33"/>
                        <a:pt x="125" y="33"/>
                        <a:pt x="125" y="33"/>
                      </a:cubicBezTo>
                      <a:cubicBezTo>
                        <a:pt x="125" y="33"/>
                        <a:pt x="124" y="33"/>
                        <a:pt x="124" y="33"/>
                      </a:cubicBezTo>
                      <a:cubicBezTo>
                        <a:pt x="124" y="33"/>
                        <a:pt x="123" y="33"/>
                        <a:pt x="122" y="32"/>
                      </a:cubicBezTo>
                      <a:cubicBezTo>
                        <a:pt x="122" y="32"/>
                        <a:pt x="122" y="32"/>
                        <a:pt x="122" y="32"/>
                      </a:cubicBezTo>
                      <a:cubicBezTo>
                        <a:pt x="122" y="33"/>
                        <a:pt x="121" y="33"/>
                        <a:pt x="121" y="33"/>
                      </a:cubicBezTo>
                      <a:cubicBezTo>
                        <a:pt x="121" y="33"/>
                        <a:pt x="121" y="34"/>
                        <a:pt x="120" y="34"/>
                      </a:cubicBezTo>
                      <a:cubicBezTo>
                        <a:pt x="120" y="34"/>
                        <a:pt x="120" y="35"/>
                        <a:pt x="119" y="35"/>
                      </a:cubicBezTo>
                      <a:cubicBezTo>
                        <a:pt x="119" y="35"/>
                        <a:pt x="118" y="35"/>
                        <a:pt x="118" y="35"/>
                      </a:cubicBezTo>
                      <a:cubicBezTo>
                        <a:pt x="117" y="35"/>
                        <a:pt x="117" y="35"/>
                        <a:pt x="117" y="36"/>
                      </a:cubicBezTo>
                      <a:cubicBezTo>
                        <a:pt x="116" y="36"/>
                        <a:pt x="116" y="36"/>
                        <a:pt x="116" y="36"/>
                      </a:cubicBezTo>
                      <a:cubicBezTo>
                        <a:pt x="116" y="37"/>
                        <a:pt x="116" y="37"/>
                        <a:pt x="115" y="37"/>
                      </a:cubicBezTo>
                      <a:cubicBezTo>
                        <a:pt x="115" y="37"/>
                        <a:pt x="115" y="38"/>
                        <a:pt x="115" y="38"/>
                      </a:cubicBezTo>
                      <a:cubicBezTo>
                        <a:pt x="114" y="38"/>
                        <a:pt x="114" y="38"/>
                        <a:pt x="114" y="38"/>
                      </a:cubicBezTo>
                      <a:cubicBezTo>
                        <a:pt x="114" y="38"/>
                        <a:pt x="114" y="39"/>
                        <a:pt x="114" y="39"/>
                      </a:cubicBezTo>
                      <a:cubicBezTo>
                        <a:pt x="114" y="39"/>
                        <a:pt x="114" y="39"/>
                        <a:pt x="113" y="40"/>
                      </a:cubicBezTo>
                      <a:cubicBezTo>
                        <a:pt x="113" y="40"/>
                        <a:pt x="112" y="40"/>
                        <a:pt x="112" y="40"/>
                      </a:cubicBezTo>
                      <a:cubicBezTo>
                        <a:pt x="111" y="40"/>
                        <a:pt x="111" y="40"/>
                        <a:pt x="111" y="40"/>
                      </a:cubicBezTo>
                      <a:cubicBezTo>
                        <a:pt x="111" y="40"/>
                        <a:pt x="110" y="40"/>
                        <a:pt x="110" y="40"/>
                      </a:cubicBezTo>
                      <a:cubicBezTo>
                        <a:pt x="109" y="40"/>
                        <a:pt x="109" y="40"/>
                        <a:pt x="109" y="40"/>
                      </a:cubicBezTo>
                      <a:cubicBezTo>
                        <a:pt x="109" y="41"/>
                        <a:pt x="109" y="41"/>
                        <a:pt x="109" y="41"/>
                      </a:cubicBezTo>
                      <a:cubicBezTo>
                        <a:pt x="109" y="41"/>
                        <a:pt x="109" y="41"/>
                        <a:pt x="109" y="41"/>
                      </a:cubicBezTo>
                      <a:cubicBezTo>
                        <a:pt x="109" y="41"/>
                        <a:pt x="109" y="41"/>
                        <a:pt x="109" y="41"/>
                      </a:cubicBezTo>
                      <a:cubicBezTo>
                        <a:pt x="109" y="41"/>
                        <a:pt x="109" y="42"/>
                        <a:pt x="109" y="42"/>
                      </a:cubicBezTo>
                      <a:cubicBezTo>
                        <a:pt x="109" y="42"/>
                        <a:pt x="110" y="42"/>
                        <a:pt x="110" y="42"/>
                      </a:cubicBezTo>
                      <a:cubicBezTo>
                        <a:pt x="110" y="42"/>
                        <a:pt x="110" y="42"/>
                        <a:pt x="111" y="42"/>
                      </a:cubicBezTo>
                      <a:cubicBezTo>
                        <a:pt x="111" y="42"/>
                        <a:pt x="111" y="43"/>
                        <a:pt x="111" y="43"/>
                      </a:cubicBezTo>
                      <a:cubicBezTo>
                        <a:pt x="111" y="43"/>
                        <a:pt x="111" y="44"/>
                        <a:pt x="111" y="44"/>
                      </a:cubicBezTo>
                      <a:cubicBezTo>
                        <a:pt x="111" y="44"/>
                        <a:pt x="111" y="44"/>
                        <a:pt x="111" y="44"/>
                      </a:cubicBezTo>
                      <a:cubicBezTo>
                        <a:pt x="111" y="44"/>
                        <a:pt x="111" y="44"/>
                        <a:pt x="111" y="45"/>
                      </a:cubicBezTo>
                      <a:cubicBezTo>
                        <a:pt x="111" y="45"/>
                        <a:pt x="111" y="45"/>
                        <a:pt x="109" y="46"/>
                      </a:cubicBezTo>
                      <a:cubicBezTo>
                        <a:pt x="109" y="46"/>
                        <a:pt x="109" y="46"/>
                        <a:pt x="109" y="46"/>
                      </a:cubicBezTo>
                      <a:cubicBezTo>
                        <a:pt x="109" y="46"/>
                        <a:pt x="108" y="46"/>
                        <a:pt x="108" y="46"/>
                      </a:cubicBezTo>
                      <a:cubicBezTo>
                        <a:pt x="107" y="46"/>
                        <a:pt x="105" y="46"/>
                        <a:pt x="104" y="46"/>
                      </a:cubicBezTo>
                      <a:cubicBezTo>
                        <a:pt x="104" y="46"/>
                        <a:pt x="103" y="46"/>
                        <a:pt x="103" y="46"/>
                      </a:cubicBezTo>
                      <a:cubicBezTo>
                        <a:pt x="103" y="45"/>
                        <a:pt x="103" y="45"/>
                        <a:pt x="102" y="45"/>
                      </a:cubicBezTo>
                      <a:cubicBezTo>
                        <a:pt x="102" y="45"/>
                        <a:pt x="102" y="46"/>
                        <a:pt x="101" y="46"/>
                      </a:cubicBezTo>
                      <a:cubicBezTo>
                        <a:pt x="101" y="46"/>
                        <a:pt x="101" y="46"/>
                        <a:pt x="100" y="46"/>
                      </a:cubicBezTo>
                      <a:cubicBezTo>
                        <a:pt x="100" y="46"/>
                        <a:pt x="99" y="46"/>
                        <a:pt x="99" y="46"/>
                      </a:cubicBezTo>
                      <a:cubicBezTo>
                        <a:pt x="99" y="46"/>
                        <a:pt x="99" y="46"/>
                        <a:pt x="98" y="46"/>
                      </a:cubicBezTo>
                      <a:cubicBezTo>
                        <a:pt x="98" y="46"/>
                        <a:pt x="98" y="46"/>
                        <a:pt x="98" y="46"/>
                      </a:cubicBezTo>
                      <a:cubicBezTo>
                        <a:pt x="97" y="46"/>
                        <a:pt x="97" y="46"/>
                        <a:pt x="96" y="46"/>
                      </a:cubicBezTo>
                      <a:cubicBezTo>
                        <a:pt x="96" y="45"/>
                        <a:pt x="96" y="45"/>
                        <a:pt x="95" y="45"/>
                      </a:cubicBezTo>
                      <a:cubicBezTo>
                        <a:pt x="95" y="45"/>
                        <a:pt x="95" y="44"/>
                        <a:pt x="95" y="44"/>
                      </a:cubicBezTo>
                      <a:cubicBezTo>
                        <a:pt x="95" y="44"/>
                        <a:pt x="95" y="43"/>
                        <a:pt x="95" y="43"/>
                      </a:cubicBezTo>
                      <a:cubicBezTo>
                        <a:pt x="95" y="43"/>
                        <a:pt x="95" y="43"/>
                        <a:pt x="95" y="43"/>
                      </a:cubicBezTo>
                      <a:cubicBezTo>
                        <a:pt x="95" y="43"/>
                        <a:pt x="95" y="43"/>
                        <a:pt x="95" y="43"/>
                      </a:cubicBezTo>
                      <a:cubicBezTo>
                        <a:pt x="95" y="43"/>
                        <a:pt x="95" y="43"/>
                        <a:pt x="95" y="42"/>
                      </a:cubicBezTo>
                      <a:cubicBezTo>
                        <a:pt x="95" y="42"/>
                        <a:pt x="95" y="42"/>
                        <a:pt x="95" y="41"/>
                      </a:cubicBezTo>
                      <a:cubicBezTo>
                        <a:pt x="95" y="41"/>
                        <a:pt x="95" y="41"/>
                        <a:pt x="95" y="40"/>
                      </a:cubicBezTo>
                      <a:cubicBezTo>
                        <a:pt x="95" y="40"/>
                        <a:pt x="95" y="40"/>
                        <a:pt x="95" y="40"/>
                      </a:cubicBezTo>
                      <a:cubicBezTo>
                        <a:pt x="95" y="40"/>
                        <a:pt x="95" y="39"/>
                        <a:pt x="94" y="39"/>
                      </a:cubicBezTo>
                      <a:cubicBezTo>
                        <a:pt x="94" y="39"/>
                        <a:pt x="94" y="39"/>
                        <a:pt x="94" y="39"/>
                      </a:cubicBezTo>
                      <a:cubicBezTo>
                        <a:pt x="94" y="39"/>
                        <a:pt x="93" y="40"/>
                        <a:pt x="93" y="40"/>
                      </a:cubicBezTo>
                      <a:cubicBezTo>
                        <a:pt x="93" y="40"/>
                        <a:pt x="93" y="40"/>
                        <a:pt x="93" y="40"/>
                      </a:cubicBezTo>
                      <a:cubicBezTo>
                        <a:pt x="93" y="40"/>
                        <a:pt x="92" y="40"/>
                        <a:pt x="92" y="41"/>
                      </a:cubicBezTo>
                      <a:cubicBezTo>
                        <a:pt x="92" y="41"/>
                        <a:pt x="92" y="41"/>
                        <a:pt x="92" y="41"/>
                      </a:cubicBezTo>
                      <a:cubicBezTo>
                        <a:pt x="92" y="42"/>
                        <a:pt x="92" y="42"/>
                        <a:pt x="92" y="42"/>
                      </a:cubicBezTo>
                      <a:cubicBezTo>
                        <a:pt x="92" y="42"/>
                        <a:pt x="92" y="43"/>
                        <a:pt x="92" y="43"/>
                      </a:cubicBezTo>
                      <a:cubicBezTo>
                        <a:pt x="92" y="44"/>
                        <a:pt x="92" y="44"/>
                        <a:pt x="92" y="44"/>
                      </a:cubicBezTo>
                      <a:cubicBezTo>
                        <a:pt x="92" y="44"/>
                        <a:pt x="92" y="45"/>
                        <a:pt x="92" y="45"/>
                      </a:cubicBezTo>
                      <a:cubicBezTo>
                        <a:pt x="92" y="45"/>
                        <a:pt x="92" y="45"/>
                        <a:pt x="92" y="46"/>
                      </a:cubicBezTo>
                      <a:cubicBezTo>
                        <a:pt x="92" y="46"/>
                        <a:pt x="93" y="46"/>
                        <a:pt x="93" y="46"/>
                      </a:cubicBezTo>
                      <a:cubicBezTo>
                        <a:pt x="93" y="47"/>
                        <a:pt x="92" y="47"/>
                        <a:pt x="92" y="48"/>
                      </a:cubicBezTo>
                      <a:cubicBezTo>
                        <a:pt x="92" y="48"/>
                        <a:pt x="92" y="48"/>
                        <a:pt x="92" y="48"/>
                      </a:cubicBezTo>
                      <a:cubicBezTo>
                        <a:pt x="92" y="48"/>
                        <a:pt x="92" y="48"/>
                        <a:pt x="92" y="48"/>
                      </a:cubicBezTo>
                      <a:cubicBezTo>
                        <a:pt x="92" y="48"/>
                        <a:pt x="91" y="48"/>
                        <a:pt x="90" y="48"/>
                      </a:cubicBezTo>
                      <a:cubicBezTo>
                        <a:pt x="90" y="48"/>
                        <a:pt x="90" y="48"/>
                        <a:pt x="90" y="48"/>
                      </a:cubicBezTo>
                      <a:cubicBezTo>
                        <a:pt x="89" y="48"/>
                        <a:pt x="89" y="48"/>
                        <a:pt x="88" y="48"/>
                      </a:cubicBezTo>
                      <a:cubicBezTo>
                        <a:pt x="88" y="48"/>
                        <a:pt x="88" y="48"/>
                        <a:pt x="88" y="48"/>
                      </a:cubicBezTo>
                      <a:cubicBezTo>
                        <a:pt x="87" y="48"/>
                        <a:pt x="87" y="48"/>
                        <a:pt x="87" y="48"/>
                      </a:cubicBezTo>
                      <a:cubicBezTo>
                        <a:pt x="87" y="48"/>
                        <a:pt x="87" y="48"/>
                        <a:pt x="87" y="48"/>
                      </a:cubicBezTo>
                      <a:cubicBezTo>
                        <a:pt x="86" y="48"/>
                        <a:pt x="86" y="48"/>
                        <a:pt x="86" y="48"/>
                      </a:cubicBezTo>
                      <a:cubicBezTo>
                        <a:pt x="86" y="48"/>
                        <a:pt x="86" y="48"/>
                        <a:pt x="86" y="48"/>
                      </a:cubicBezTo>
                      <a:cubicBezTo>
                        <a:pt x="85" y="48"/>
                        <a:pt x="85" y="48"/>
                        <a:pt x="85" y="48"/>
                      </a:cubicBezTo>
                      <a:cubicBezTo>
                        <a:pt x="84" y="48"/>
                        <a:pt x="84" y="48"/>
                        <a:pt x="84" y="47"/>
                      </a:cubicBezTo>
                      <a:cubicBezTo>
                        <a:pt x="83" y="47"/>
                        <a:pt x="83" y="47"/>
                        <a:pt x="83" y="47"/>
                      </a:cubicBezTo>
                      <a:cubicBezTo>
                        <a:pt x="82" y="47"/>
                        <a:pt x="82" y="47"/>
                        <a:pt x="82" y="47"/>
                      </a:cubicBezTo>
                      <a:cubicBezTo>
                        <a:pt x="81" y="47"/>
                        <a:pt x="81" y="47"/>
                        <a:pt x="81" y="47"/>
                      </a:cubicBezTo>
                      <a:cubicBezTo>
                        <a:pt x="81" y="47"/>
                        <a:pt x="80" y="47"/>
                        <a:pt x="80" y="47"/>
                      </a:cubicBezTo>
                      <a:cubicBezTo>
                        <a:pt x="80" y="46"/>
                        <a:pt x="80" y="46"/>
                        <a:pt x="80" y="47"/>
                      </a:cubicBezTo>
                      <a:cubicBezTo>
                        <a:pt x="80" y="47"/>
                        <a:pt x="79" y="47"/>
                        <a:pt x="79" y="47"/>
                      </a:cubicBezTo>
                      <a:cubicBezTo>
                        <a:pt x="78" y="47"/>
                        <a:pt x="78" y="46"/>
                        <a:pt x="78" y="46"/>
                      </a:cubicBezTo>
                      <a:cubicBezTo>
                        <a:pt x="78" y="46"/>
                        <a:pt x="77" y="46"/>
                        <a:pt x="77" y="46"/>
                      </a:cubicBezTo>
                      <a:cubicBezTo>
                        <a:pt x="77" y="46"/>
                        <a:pt x="77" y="46"/>
                        <a:pt x="77" y="46"/>
                      </a:cubicBezTo>
                      <a:cubicBezTo>
                        <a:pt x="76" y="46"/>
                        <a:pt x="76" y="45"/>
                        <a:pt x="75" y="45"/>
                      </a:cubicBezTo>
                      <a:cubicBezTo>
                        <a:pt x="75" y="45"/>
                        <a:pt x="75" y="44"/>
                        <a:pt x="75" y="44"/>
                      </a:cubicBezTo>
                      <a:cubicBezTo>
                        <a:pt x="75" y="44"/>
                        <a:pt x="75" y="44"/>
                        <a:pt x="75" y="44"/>
                      </a:cubicBezTo>
                      <a:cubicBezTo>
                        <a:pt x="74" y="43"/>
                        <a:pt x="74" y="43"/>
                        <a:pt x="74" y="43"/>
                      </a:cubicBezTo>
                      <a:cubicBezTo>
                        <a:pt x="74" y="43"/>
                        <a:pt x="74" y="43"/>
                        <a:pt x="73" y="43"/>
                      </a:cubicBezTo>
                      <a:cubicBezTo>
                        <a:pt x="73" y="44"/>
                        <a:pt x="73" y="44"/>
                        <a:pt x="72" y="44"/>
                      </a:cubicBezTo>
                      <a:cubicBezTo>
                        <a:pt x="72" y="44"/>
                        <a:pt x="72" y="44"/>
                        <a:pt x="72" y="44"/>
                      </a:cubicBezTo>
                      <a:cubicBezTo>
                        <a:pt x="71" y="44"/>
                        <a:pt x="71" y="44"/>
                        <a:pt x="71" y="44"/>
                      </a:cubicBezTo>
                      <a:cubicBezTo>
                        <a:pt x="71" y="44"/>
                        <a:pt x="70" y="43"/>
                        <a:pt x="70" y="43"/>
                      </a:cubicBezTo>
                      <a:cubicBezTo>
                        <a:pt x="70" y="43"/>
                        <a:pt x="70" y="44"/>
                        <a:pt x="70" y="44"/>
                      </a:cubicBezTo>
                      <a:cubicBezTo>
                        <a:pt x="70" y="44"/>
                        <a:pt x="70" y="44"/>
                        <a:pt x="70" y="44"/>
                      </a:cubicBezTo>
                      <a:cubicBezTo>
                        <a:pt x="69" y="44"/>
                        <a:pt x="69" y="44"/>
                        <a:pt x="69" y="44"/>
                      </a:cubicBezTo>
                      <a:cubicBezTo>
                        <a:pt x="68" y="44"/>
                        <a:pt x="68" y="44"/>
                        <a:pt x="68" y="44"/>
                      </a:cubicBezTo>
                      <a:cubicBezTo>
                        <a:pt x="68" y="44"/>
                        <a:pt x="68" y="44"/>
                        <a:pt x="68" y="44"/>
                      </a:cubicBezTo>
                      <a:cubicBezTo>
                        <a:pt x="68" y="43"/>
                        <a:pt x="67" y="43"/>
                        <a:pt x="66" y="43"/>
                      </a:cubicBezTo>
                      <a:cubicBezTo>
                        <a:pt x="66" y="42"/>
                        <a:pt x="66" y="42"/>
                        <a:pt x="66" y="42"/>
                      </a:cubicBezTo>
                      <a:cubicBezTo>
                        <a:pt x="65" y="42"/>
                        <a:pt x="65" y="42"/>
                        <a:pt x="65" y="42"/>
                      </a:cubicBezTo>
                      <a:cubicBezTo>
                        <a:pt x="65" y="42"/>
                        <a:pt x="65" y="42"/>
                        <a:pt x="64" y="42"/>
                      </a:cubicBezTo>
                      <a:cubicBezTo>
                        <a:pt x="64" y="42"/>
                        <a:pt x="64" y="42"/>
                        <a:pt x="64" y="41"/>
                      </a:cubicBezTo>
                      <a:cubicBezTo>
                        <a:pt x="64" y="41"/>
                        <a:pt x="63" y="41"/>
                        <a:pt x="63" y="41"/>
                      </a:cubicBezTo>
                      <a:cubicBezTo>
                        <a:pt x="63" y="41"/>
                        <a:pt x="62" y="41"/>
                        <a:pt x="62" y="41"/>
                      </a:cubicBezTo>
                      <a:cubicBezTo>
                        <a:pt x="61" y="41"/>
                        <a:pt x="61" y="41"/>
                        <a:pt x="61" y="41"/>
                      </a:cubicBezTo>
                      <a:cubicBezTo>
                        <a:pt x="61" y="40"/>
                        <a:pt x="61" y="40"/>
                        <a:pt x="61" y="40"/>
                      </a:cubicBezTo>
                      <a:cubicBezTo>
                        <a:pt x="60" y="40"/>
                        <a:pt x="60" y="39"/>
                        <a:pt x="59" y="39"/>
                      </a:cubicBezTo>
                      <a:cubicBezTo>
                        <a:pt x="59" y="39"/>
                        <a:pt x="58" y="39"/>
                        <a:pt x="58" y="39"/>
                      </a:cubicBezTo>
                      <a:cubicBezTo>
                        <a:pt x="58" y="39"/>
                        <a:pt x="57" y="38"/>
                        <a:pt x="57" y="38"/>
                      </a:cubicBezTo>
                      <a:cubicBezTo>
                        <a:pt x="57" y="38"/>
                        <a:pt x="57" y="38"/>
                        <a:pt x="56" y="38"/>
                      </a:cubicBezTo>
                      <a:cubicBezTo>
                        <a:pt x="56" y="38"/>
                        <a:pt x="56" y="38"/>
                        <a:pt x="56" y="38"/>
                      </a:cubicBezTo>
                      <a:cubicBezTo>
                        <a:pt x="56" y="38"/>
                        <a:pt x="55" y="38"/>
                        <a:pt x="55" y="38"/>
                      </a:cubicBezTo>
                      <a:cubicBezTo>
                        <a:pt x="55" y="38"/>
                        <a:pt x="55" y="38"/>
                        <a:pt x="54" y="38"/>
                      </a:cubicBezTo>
                      <a:cubicBezTo>
                        <a:pt x="54" y="37"/>
                        <a:pt x="54" y="37"/>
                        <a:pt x="54" y="37"/>
                      </a:cubicBezTo>
                      <a:cubicBezTo>
                        <a:pt x="54" y="36"/>
                        <a:pt x="54" y="36"/>
                        <a:pt x="54" y="36"/>
                      </a:cubicBezTo>
                      <a:cubicBezTo>
                        <a:pt x="54" y="35"/>
                        <a:pt x="54" y="35"/>
                        <a:pt x="54" y="35"/>
                      </a:cubicBezTo>
                      <a:cubicBezTo>
                        <a:pt x="54" y="35"/>
                        <a:pt x="54" y="35"/>
                        <a:pt x="54" y="35"/>
                      </a:cubicBezTo>
                      <a:cubicBezTo>
                        <a:pt x="55" y="34"/>
                        <a:pt x="55" y="34"/>
                        <a:pt x="55" y="34"/>
                      </a:cubicBezTo>
                      <a:cubicBezTo>
                        <a:pt x="55" y="34"/>
                        <a:pt x="55" y="33"/>
                        <a:pt x="55" y="33"/>
                      </a:cubicBezTo>
                      <a:cubicBezTo>
                        <a:pt x="55" y="33"/>
                        <a:pt x="55" y="33"/>
                        <a:pt x="55" y="33"/>
                      </a:cubicBezTo>
                      <a:cubicBezTo>
                        <a:pt x="55" y="33"/>
                        <a:pt x="55" y="32"/>
                        <a:pt x="55" y="32"/>
                      </a:cubicBezTo>
                      <a:cubicBezTo>
                        <a:pt x="55" y="32"/>
                        <a:pt x="55" y="32"/>
                        <a:pt x="55" y="32"/>
                      </a:cubicBezTo>
                      <a:cubicBezTo>
                        <a:pt x="56" y="31"/>
                        <a:pt x="56" y="31"/>
                        <a:pt x="57" y="30"/>
                      </a:cubicBezTo>
                      <a:cubicBezTo>
                        <a:pt x="57" y="30"/>
                        <a:pt x="57" y="30"/>
                        <a:pt x="57" y="30"/>
                      </a:cubicBezTo>
                      <a:cubicBezTo>
                        <a:pt x="57" y="30"/>
                        <a:pt x="57" y="30"/>
                        <a:pt x="57" y="30"/>
                      </a:cubicBezTo>
                      <a:cubicBezTo>
                        <a:pt x="57" y="30"/>
                        <a:pt x="57" y="30"/>
                        <a:pt x="57" y="30"/>
                      </a:cubicBezTo>
                      <a:cubicBezTo>
                        <a:pt x="57" y="30"/>
                        <a:pt x="56" y="29"/>
                        <a:pt x="56" y="29"/>
                      </a:cubicBezTo>
                      <a:cubicBezTo>
                        <a:pt x="55" y="29"/>
                        <a:pt x="55" y="28"/>
                        <a:pt x="54" y="28"/>
                      </a:cubicBezTo>
                      <a:cubicBezTo>
                        <a:pt x="54" y="28"/>
                        <a:pt x="54" y="28"/>
                        <a:pt x="54" y="27"/>
                      </a:cubicBezTo>
                      <a:cubicBezTo>
                        <a:pt x="54" y="27"/>
                        <a:pt x="54" y="27"/>
                        <a:pt x="54" y="27"/>
                      </a:cubicBezTo>
                      <a:cubicBezTo>
                        <a:pt x="54" y="27"/>
                        <a:pt x="54" y="27"/>
                        <a:pt x="53" y="27"/>
                      </a:cubicBezTo>
                      <a:cubicBezTo>
                        <a:pt x="53" y="26"/>
                        <a:pt x="53" y="26"/>
                        <a:pt x="52" y="26"/>
                      </a:cubicBezTo>
                      <a:cubicBezTo>
                        <a:pt x="52" y="26"/>
                        <a:pt x="52" y="26"/>
                        <a:pt x="51" y="26"/>
                      </a:cubicBezTo>
                      <a:cubicBezTo>
                        <a:pt x="51" y="26"/>
                        <a:pt x="51" y="26"/>
                        <a:pt x="50" y="26"/>
                      </a:cubicBezTo>
                      <a:cubicBezTo>
                        <a:pt x="50" y="25"/>
                        <a:pt x="49" y="25"/>
                        <a:pt x="49" y="25"/>
                      </a:cubicBezTo>
                      <a:cubicBezTo>
                        <a:pt x="49" y="24"/>
                        <a:pt x="49" y="24"/>
                        <a:pt x="49" y="24"/>
                      </a:cubicBezTo>
                      <a:cubicBezTo>
                        <a:pt x="49" y="24"/>
                        <a:pt x="49" y="24"/>
                        <a:pt x="49" y="24"/>
                      </a:cubicBezTo>
                      <a:cubicBezTo>
                        <a:pt x="48" y="24"/>
                        <a:pt x="48" y="25"/>
                        <a:pt x="48" y="25"/>
                      </a:cubicBezTo>
                      <a:cubicBezTo>
                        <a:pt x="47" y="25"/>
                        <a:pt x="47" y="24"/>
                        <a:pt x="47" y="23"/>
                      </a:cubicBezTo>
                      <a:cubicBezTo>
                        <a:pt x="47" y="23"/>
                        <a:pt x="47" y="23"/>
                        <a:pt x="47" y="23"/>
                      </a:cubicBezTo>
                      <a:cubicBezTo>
                        <a:pt x="47" y="23"/>
                        <a:pt x="47" y="23"/>
                        <a:pt x="47" y="22"/>
                      </a:cubicBezTo>
                      <a:cubicBezTo>
                        <a:pt x="47" y="22"/>
                        <a:pt x="47" y="21"/>
                        <a:pt x="47" y="21"/>
                      </a:cubicBezTo>
                      <a:cubicBezTo>
                        <a:pt x="47" y="21"/>
                        <a:pt x="47" y="21"/>
                        <a:pt x="46" y="20"/>
                      </a:cubicBezTo>
                      <a:cubicBezTo>
                        <a:pt x="46" y="20"/>
                        <a:pt x="46" y="20"/>
                        <a:pt x="46" y="19"/>
                      </a:cubicBezTo>
                      <a:cubicBezTo>
                        <a:pt x="45" y="19"/>
                        <a:pt x="45" y="19"/>
                        <a:pt x="46" y="18"/>
                      </a:cubicBezTo>
                      <a:cubicBezTo>
                        <a:pt x="46" y="18"/>
                        <a:pt x="46" y="18"/>
                        <a:pt x="46" y="18"/>
                      </a:cubicBezTo>
                      <a:cubicBezTo>
                        <a:pt x="46" y="17"/>
                        <a:pt x="46" y="17"/>
                        <a:pt x="47" y="17"/>
                      </a:cubicBezTo>
                      <a:cubicBezTo>
                        <a:pt x="47" y="17"/>
                        <a:pt x="47" y="17"/>
                        <a:pt x="47" y="17"/>
                      </a:cubicBezTo>
                      <a:cubicBezTo>
                        <a:pt x="48" y="17"/>
                        <a:pt x="48" y="18"/>
                        <a:pt x="48" y="18"/>
                      </a:cubicBezTo>
                      <a:cubicBezTo>
                        <a:pt x="48" y="18"/>
                        <a:pt x="48" y="18"/>
                        <a:pt x="48" y="18"/>
                      </a:cubicBezTo>
                      <a:cubicBezTo>
                        <a:pt x="49" y="18"/>
                        <a:pt x="49" y="18"/>
                        <a:pt x="49" y="18"/>
                      </a:cubicBezTo>
                      <a:cubicBezTo>
                        <a:pt x="49" y="18"/>
                        <a:pt x="49" y="18"/>
                        <a:pt x="50" y="17"/>
                      </a:cubicBezTo>
                      <a:cubicBezTo>
                        <a:pt x="50" y="17"/>
                        <a:pt x="50" y="17"/>
                        <a:pt x="50" y="17"/>
                      </a:cubicBezTo>
                      <a:cubicBezTo>
                        <a:pt x="50" y="17"/>
                        <a:pt x="50" y="16"/>
                        <a:pt x="50" y="1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15"/>
                        <a:pt x="50" y="15"/>
                        <a:pt x="50" y="15"/>
                      </a:cubicBezTo>
                      <a:cubicBezTo>
                        <a:pt x="50" y="15"/>
                        <a:pt x="50" y="15"/>
                        <a:pt x="49" y="15"/>
                      </a:cubicBezTo>
                      <a:cubicBezTo>
                        <a:pt x="49" y="15"/>
                        <a:pt x="49" y="14"/>
                        <a:pt x="49" y="14"/>
                      </a:cubicBezTo>
                      <a:cubicBezTo>
                        <a:pt x="48" y="14"/>
                        <a:pt x="48" y="14"/>
                        <a:pt x="48" y="14"/>
                      </a:cubicBezTo>
                      <a:cubicBezTo>
                        <a:pt x="48" y="14"/>
                        <a:pt x="48" y="13"/>
                        <a:pt x="47" y="13"/>
                      </a:cubicBezTo>
                      <a:cubicBezTo>
                        <a:pt x="47" y="13"/>
                        <a:pt x="48" y="13"/>
                        <a:pt x="48" y="12"/>
                      </a:cubicBezTo>
                      <a:cubicBezTo>
                        <a:pt x="48" y="12"/>
                        <a:pt x="48" y="12"/>
                        <a:pt x="48" y="12"/>
                      </a:cubicBezTo>
                      <a:cubicBezTo>
                        <a:pt x="48" y="12"/>
                        <a:pt x="48" y="11"/>
                        <a:pt x="48" y="11"/>
                      </a:cubicBezTo>
                      <a:cubicBezTo>
                        <a:pt x="48" y="11"/>
                        <a:pt x="48" y="10"/>
                        <a:pt x="48" y="10"/>
                      </a:cubicBezTo>
                      <a:cubicBezTo>
                        <a:pt x="48" y="10"/>
                        <a:pt x="48" y="10"/>
                        <a:pt x="49" y="10"/>
                      </a:cubicBezTo>
                      <a:cubicBezTo>
                        <a:pt x="49" y="10"/>
                        <a:pt x="49" y="10"/>
                        <a:pt x="50" y="9"/>
                      </a:cubicBezTo>
                      <a:cubicBezTo>
                        <a:pt x="50" y="9"/>
                        <a:pt x="50" y="9"/>
                        <a:pt x="50" y="9"/>
                      </a:cubicBezTo>
                      <a:cubicBezTo>
                        <a:pt x="50" y="9"/>
                        <a:pt x="50" y="8"/>
                        <a:pt x="50" y="8"/>
                      </a:cubicBezTo>
                      <a:cubicBezTo>
                        <a:pt x="51" y="7"/>
                        <a:pt x="51" y="7"/>
                        <a:pt x="51" y="7"/>
                      </a:cubicBezTo>
                      <a:cubicBezTo>
                        <a:pt x="51" y="7"/>
                        <a:pt x="51" y="7"/>
                        <a:pt x="52" y="7"/>
                      </a:cubicBezTo>
                      <a:cubicBezTo>
                        <a:pt x="52" y="7"/>
                        <a:pt x="52" y="7"/>
                        <a:pt x="52" y="7"/>
                      </a:cubicBezTo>
                      <a:cubicBezTo>
                        <a:pt x="52" y="6"/>
                        <a:pt x="53" y="5"/>
                        <a:pt x="53" y="4"/>
                      </a:cubicBezTo>
                      <a:cubicBezTo>
                        <a:pt x="53" y="4"/>
                        <a:pt x="53" y="4"/>
                        <a:pt x="53" y="4"/>
                      </a:cubicBezTo>
                      <a:cubicBezTo>
                        <a:pt x="53" y="4"/>
                        <a:pt x="53" y="4"/>
                        <a:pt x="53" y="4"/>
                      </a:cubicBezTo>
                      <a:cubicBezTo>
                        <a:pt x="54" y="4"/>
                        <a:pt x="54" y="4"/>
                        <a:pt x="54" y="3"/>
                      </a:cubicBezTo>
                      <a:cubicBezTo>
                        <a:pt x="54" y="3"/>
                        <a:pt x="54" y="3"/>
                        <a:pt x="54" y="2"/>
                      </a:cubicBezTo>
                      <a:cubicBezTo>
                        <a:pt x="54" y="2"/>
                        <a:pt x="54" y="2"/>
                        <a:pt x="54" y="2"/>
                      </a:cubicBezTo>
                      <a:cubicBezTo>
                        <a:pt x="54" y="2"/>
                        <a:pt x="53" y="2"/>
                        <a:pt x="53" y="2"/>
                      </a:cubicBezTo>
                      <a:cubicBezTo>
                        <a:pt x="53" y="2"/>
                        <a:pt x="53" y="2"/>
                        <a:pt x="52" y="2"/>
                      </a:cubicBezTo>
                      <a:cubicBezTo>
                        <a:pt x="52" y="2"/>
                        <a:pt x="51" y="2"/>
                        <a:pt x="51" y="1"/>
                      </a:cubicBezTo>
                      <a:cubicBezTo>
                        <a:pt x="50" y="1"/>
                        <a:pt x="50" y="0"/>
                        <a:pt x="49" y="0"/>
                      </a:cubicBezTo>
                      <a:cubicBezTo>
                        <a:pt x="49" y="0"/>
                        <a:pt x="49" y="0"/>
                        <a:pt x="48" y="0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47" y="0"/>
                        <a:pt x="47" y="0"/>
                        <a:pt x="46" y="0"/>
                      </a:cubicBezTo>
                      <a:cubicBezTo>
                        <a:pt x="46" y="1"/>
                        <a:pt x="46" y="1"/>
                        <a:pt x="45" y="1"/>
                      </a:cubicBezTo>
                      <a:cubicBezTo>
                        <a:pt x="45" y="1"/>
                        <a:pt x="44" y="2"/>
                        <a:pt x="44" y="2"/>
                      </a:cubicBezTo>
                      <a:cubicBezTo>
                        <a:pt x="43" y="2"/>
                        <a:pt x="43" y="2"/>
                        <a:pt x="43" y="2"/>
                      </a:cubicBezTo>
                      <a:cubicBezTo>
                        <a:pt x="43" y="2"/>
                        <a:pt x="42" y="3"/>
                        <a:pt x="42" y="3"/>
                      </a:cubicBezTo>
                      <a:cubicBezTo>
                        <a:pt x="41" y="3"/>
                        <a:pt x="41" y="3"/>
                        <a:pt x="40" y="3"/>
                      </a:cubicBezTo>
                      <a:cubicBezTo>
                        <a:pt x="40" y="3"/>
                        <a:pt x="40" y="3"/>
                        <a:pt x="40" y="3"/>
                      </a:cubicBezTo>
                      <a:cubicBezTo>
                        <a:pt x="40" y="3"/>
                        <a:pt x="40" y="3"/>
                        <a:pt x="40" y="3"/>
                      </a:cubicBezTo>
                      <a:cubicBezTo>
                        <a:pt x="40" y="3"/>
                        <a:pt x="39" y="5"/>
                        <a:pt x="39" y="5"/>
                      </a:cubicBezTo>
                      <a:cubicBezTo>
                        <a:pt x="39" y="5"/>
                        <a:pt x="39" y="5"/>
                        <a:pt x="39" y="5"/>
                      </a:cubicBezTo>
                      <a:cubicBezTo>
                        <a:pt x="39" y="5"/>
                        <a:pt x="39" y="5"/>
                        <a:pt x="39" y="5"/>
                      </a:cubicBezTo>
                      <a:cubicBezTo>
                        <a:pt x="39" y="5"/>
                        <a:pt x="38" y="6"/>
                        <a:pt x="38" y="6"/>
                      </a:cubicBezTo>
                      <a:cubicBezTo>
                        <a:pt x="37" y="7"/>
                        <a:pt x="37" y="7"/>
                        <a:pt x="36" y="7"/>
                      </a:cubicBezTo>
                      <a:cubicBezTo>
                        <a:pt x="36" y="7"/>
                        <a:pt x="36" y="7"/>
                        <a:pt x="36" y="7"/>
                      </a:cubicBezTo>
                      <a:cubicBezTo>
                        <a:pt x="35" y="7"/>
                        <a:pt x="35" y="7"/>
                        <a:pt x="34" y="8"/>
                      </a:cubicBezTo>
                      <a:cubicBezTo>
                        <a:pt x="34" y="8"/>
                        <a:pt x="34" y="8"/>
                        <a:pt x="34" y="8"/>
                      </a:cubicBezTo>
                      <a:cubicBezTo>
                        <a:pt x="33" y="9"/>
                        <a:pt x="32" y="8"/>
                        <a:pt x="32" y="8"/>
                      </a:cubicBezTo>
                      <a:cubicBezTo>
                        <a:pt x="32" y="8"/>
                        <a:pt x="32" y="8"/>
                        <a:pt x="31" y="8"/>
                      </a:cubicBezTo>
                      <a:cubicBezTo>
                        <a:pt x="31" y="8"/>
                        <a:pt x="31" y="8"/>
                        <a:pt x="30" y="8"/>
                      </a:cubicBezTo>
                      <a:cubicBezTo>
                        <a:pt x="30" y="8"/>
                        <a:pt x="29" y="8"/>
                        <a:pt x="29" y="7"/>
                      </a:cubicBezTo>
                      <a:cubicBezTo>
                        <a:pt x="28" y="7"/>
                        <a:pt x="28" y="7"/>
                        <a:pt x="27" y="7"/>
                      </a:cubicBezTo>
                      <a:cubicBezTo>
                        <a:pt x="26" y="8"/>
                        <a:pt x="25" y="8"/>
                        <a:pt x="25" y="8"/>
                      </a:cubicBezTo>
                      <a:cubicBezTo>
                        <a:pt x="25" y="8"/>
                        <a:pt x="25" y="8"/>
                        <a:pt x="24" y="8"/>
                      </a:cubicBezTo>
                      <a:cubicBezTo>
                        <a:pt x="24" y="8"/>
                        <a:pt x="24" y="8"/>
                        <a:pt x="24" y="9"/>
                      </a:cubicBezTo>
                      <a:cubicBezTo>
                        <a:pt x="24" y="9"/>
                        <a:pt x="24" y="9"/>
                        <a:pt x="24" y="9"/>
                      </a:cubicBezTo>
                      <a:cubicBezTo>
                        <a:pt x="24" y="9"/>
                        <a:pt x="24" y="9"/>
                        <a:pt x="24" y="9"/>
                      </a:cubicBezTo>
                      <a:cubicBezTo>
                        <a:pt x="25" y="10"/>
                        <a:pt x="25" y="10"/>
                        <a:pt x="25" y="10"/>
                      </a:cubicBezTo>
                      <a:cubicBezTo>
                        <a:pt x="25" y="10"/>
                        <a:pt x="25" y="10"/>
                        <a:pt x="25" y="11"/>
                      </a:cubicBezTo>
                      <a:cubicBezTo>
                        <a:pt x="25" y="11"/>
                        <a:pt x="25" y="11"/>
                        <a:pt x="25" y="11"/>
                      </a:cubicBezTo>
                      <a:cubicBezTo>
                        <a:pt x="25" y="11"/>
                        <a:pt x="26" y="11"/>
                        <a:pt x="26" y="11"/>
                      </a:cubicBezTo>
                      <a:cubicBezTo>
                        <a:pt x="26" y="12"/>
                        <a:pt x="26" y="12"/>
                        <a:pt x="25" y="12"/>
                      </a:cubicBezTo>
                      <a:cubicBezTo>
                        <a:pt x="25" y="12"/>
                        <a:pt x="25" y="12"/>
                        <a:pt x="25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5" y="13"/>
                        <a:pt x="26" y="14"/>
                        <a:pt x="26" y="14"/>
                      </a:cubicBezTo>
                      <a:cubicBezTo>
                        <a:pt x="26" y="14"/>
                        <a:pt x="26" y="15"/>
                        <a:pt x="25" y="15"/>
                      </a:cubicBezTo>
                      <a:cubicBezTo>
                        <a:pt x="25" y="15"/>
                        <a:pt x="25" y="15"/>
                        <a:pt x="25" y="15"/>
                      </a:cubicBezTo>
                      <a:cubicBezTo>
                        <a:pt x="25" y="16"/>
                        <a:pt x="26" y="16"/>
                        <a:pt x="26" y="16"/>
                      </a:cubicBezTo>
                      <a:cubicBezTo>
                        <a:pt x="26" y="16"/>
                        <a:pt x="27" y="17"/>
                        <a:pt x="27" y="17"/>
                      </a:cubicBezTo>
                      <a:cubicBezTo>
                        <a:pt x="27" y="17"/>
                        <a:pt x="27" y="17"/>
                        <a:pt x="27" y="17"/>
                      </a:cubicBezTo>
                      <a:cubicBezTo>
                        <a:pt x="28" y="17"/>
                        <a:pt x="28" y="17"/>
                        <a:pt x="28" y="17"/>
                      </a:cubicBezTo>
                      <a:cubicBezTo>
                        <a:pt x="29" y="17"/>
                        <a:pt x="29" y="18"/>
                        <a:pt x="29" y="18"/>
                      </a:cubicBezTo>
                      <a:cubicBezTo>
                        <a:pt x="29" y="18"/>
                        <a:pt x="29" y="19"/>
                        <a:pt x="29" y="19"/>
                      </a:cubicBezTo>
                      <a:cubicBezTo>
                        <a:pt x="29" y="19"/>
                        <a:pt x="29" y="19"/>
                        <a:pt x="30" y="19"/>
                      </a:cubicBezTo>
                      <a:cubicBezTo>
                        <a:pt x="30" y="19"/>
                        <a:pt x="30" y="19"/>
                        <a:pt x="30" y="19"/>
                      </a:cubicBezTo>
                      <a:cubicBezTo>
                        <a:pt x="31" y="19"/>
                        <a:pt x="31" y="19"/>
                        <a:pt x="31" y="19"/>
                      </a:cubicBezTo>
                      <a:cubicBezTo>
                        <a:pt x="31" y="19"/>
                        <a:pt x="31" y="19"/>
                        <a:pt x="31" y="20"/>
                      </a:cubicBezTo>
                      <a:cubicBezTo>
                        <a:pt x="31" y="20"/>
                        <a:pt x="31" y="20"/>
                        <a:pt x="31" y="20"/>
                      </a:cubicBezTo>
                      <a:cubicBezTo>
                        <a:pt x="31" y="20"/>
                        <a:pt x="31" y="21"/>
                        <a:pt x="31" y="21"/>
                      </a:cubicBezTo>
                      <a:cubicBezTo>
                        <a:pt x="31" y="21"/>
                        <a:pt x="30" y="21"/>
                        <a:pt x="30" y="21"/>
                      </a:cubicBezTo>
                      <a:cubicBezTo>
                        <a:pt x="30" y="21"/>
                        <a:pt x="29" y="21"/>
                        <a:pt x="29" y="22"/>
                      </a:cubicBezTo>
                      <a:cubicBezTo>
                        <a:pt x="29" y="22"/>
                        <a:pt x="29" y="22"/>
                        <a:pt x="29" y="22"/>
                      </a:cubicBezTo>
                      <a:cubicBezTo>
                        <a:pt x="28" y="22"/>
                        <a:pt x="28" y="22"/>
                        <a:pt x="28" y="23"/>
                      </a:cubicBezTo>
                      <a:cubicBezTo>
                        <a:pt x="28" y="23"/>
                        <a:pt x="28" y="23"/>
                        <a:pt x="28" y="23"/>
                      </a:cubicBezTo>
                      <a:cubicBezTo>
                        <a:pt x="28" y="24"/>
                        <a:pt x="28" y="25"/>
                        <a:pt x="28" y="25"/>
                      </a:cubicBezTo>
                      <a:cubicBezTo>
                        <a:pt x="28" y="25"/>
                        <a:pt x="28" y="26"/>
                        <a:pt x="28" y="26"/>
                      </a:cubicBezTo>
                      <a:cubicBezTo>
                        <a:pt x="28" y="27"/>
                        <a:pt x="28" y="27"/>
                        <a:pt x="28" y="27"/>
                      </a:cubicBezTo>
                      <a:cubicBezTo>
                        <a:pt x="27" y="27"/>
                        <a:pt x="27" y="28"/>
                        <a:pt x="27" y="28"/>
                      </a:cubicBezTo>
                      <a:cubicBezTo>
                        <a:pt x="26" y="29"/>
                        <a:pt x="25" y="29"/>
                        <a:pt x="25" y="30"/>
                      </a:cubicBezTo>
                      <a:cubicBezTo>
                        <a:pt x="25" y="30"/>
                        <a:pt x="25" y="30"/>
                        <a:pt x="25" y="30"/>
                      </a:cubicBezTo>
                      <a:cubicBezTo>
                        <a:pt x="25" y="30"/>
                        <a:pt x="25" y="31"/>
                        <a:pt x="25" y="31"/>
                      </a:cubicBezTo>
                      <a:cubicBezTo>
                        <a:pt x="25" y="31"/>
                        <a:pt x="24" y="32"/>
                        <a:pt x="24" y="32"/>
                      </a:cubicBezTo>
                      <a:cubicBezTo>
                        <a:pt x="23" y="32"/>
                        <a:pt x="23" y="32"/>
                        <a:pt x="23" y="32"/>
                      </a:cubicBezTo>
                      <a:cubicBezTo>
                        <a:pt x="22" y="32"/>
                        <a:pt x="22" y="33"/>
                        <a:pt x="22" y="33"/>
                      </a:cubicBezTo>
                      <a:cubicBezTo>
                        <a:pt x="22" y="33"/>
                        <a:pt x="22" y="34"/>
                        <a:pt x="22" y="34"/>
                      </a:cubicBezTo>
                      <a:cubicBezTo>
                        <a:pt x="22" y="35"/>
                        <a:pt x="21" y="35"/>
                        <a:pt x="21" y="36"/>
                      </a:cubicBezTo>
                      <a:cubicBezTo>
                        <a:pt x="21" y="36"/>
                        <a:pt x="21" y="37"/>
                        <a:pt x="21" y="37"/>
                      </a:cubicBezTo>
                      <a:cubicBezTo>
                        <a:pt x="20" y="37"/>
                        <a:pt x="20" y="37"/>
                        <a:pt x="20" y="38"/>
                      </a:cubicBezTo>
                      <a:cubicBezTo>
                        <a:pt x="19" y="38"/>
                        <a:pt x="19" y="38"/>
                        <a:pt x="18" y="39"/>
                      </a:cubicBezTo>
                      <a:cubicBezTo>
                        <a:pt x="18" y="39"/>
                        <a:pt x="17" y="40"/>
                        <a:pt x="17" y="41"/>
                      </a:cubicBezTo>
                      <a:cubicBezTo>
                        <a:pt x="16" y="42"/>
                        <a:pt x="16" y="43"/>
                        <a:pt x="16" y="43"/>
                      </a:cubicBezTo>
                      <a:cubicBezTo>
                        <a:pt x="15" y="43"/>
                        <a:pt x="15" y="43"/>
                        <a:pt x="14" y="43"/>
                      </a:cubicBezTo>
                      <a:cubicBezTo>
                        <a:pt x="14" y="43"/>
                        <a:pt x="14" y="43"/>
                        <a:pt x="14" y="43"/>
                      </a:cubicBezTo>
                      <a:cubicBezTo>
                        <a:pt x="14" y="43"/>
                        <a:pt x="13" y="44"/>
                        <a:pt x="13" y="44"/>
                      </a:cubicBezTo>
                      <a:cubicBezTo>
                        <a:pt x="13" y="44"/>
                        <a:pt x="12" y="44"/>
                        <a:pt x="12" y="44"/>
                      </a:cubicBezTo>
                      <a:cubicBezTo>
                        <a:pt x="11" y="44"/>
                        <a:pt x="11" y="44"/>
                        <a:pt x="10" y="44"/>
                      </a:cubicBezTo>
                      <a:cubicBezTo>
                        <a:pt x="10" y="44"/>
                        <a:pt x="10" y="44"/>
                        <a:pt x="10" y="43"/>
                      </a:cubicBezTo>
                      <a:cubicBezTo>
                        <a:pt x="10" y="43"/>
                        <a:pt x="9" y="43"/>
                        <a:pt x="9" y="43"/>
                      </a:cubicBezTo>
                      <a:cubicBezTo>
                        <a:pt x="9" y="43"/>
                        <a:pt x="9" y="43"/>
                        <a:pt x="8" y="43"/>
                      </a:cubicBezTo>
                      <a:cubicBezTo>
                        <a:pt x="8" y="43"/>
                        <a:pt x="8" y="44"/>
                        <a:pt x="7" y="45"/>
                      </a:cubicBezTo>
                      <a:cubicBezTo>
                        <a:pt x="7" y="46"/>
                        <a:pt x="6" y="47"/>
                        <a:pt x="5" y="47"/>
                      </a:cubicBezTo>
                      <a:cubicBezTo>
                        <a:pt x="5" y="48"/>
                        <a:pt x="5" y="48"/>
                        <a:pt x="5" y="48"/>
                      </a:cubicBezTo>
                      <a:cubicBezTo>
                        <a:pt x="5" y="48"/>
                        <a:pt x="5" y="49"/>
                        <a:pt x="5" y="49"/>
                      </a:cubicBezTo>
                      <a:cubicBezTo>
                        <a:pt x="5" y="49"/>
                        <a:pt x="6" y="49"/>
                        <a:pt x="6" y="49"/>
                      </a:cubicBezTo>
                      <a:cubicBezTo>
                        <a:pt x="7" y="49"/>
                        <a:pt x="8" y="50"/>
                        <a:pt x="8" y="50"/>
                      </a:cubicBezTo>
                      <a:cubicBezTo>
                        <a:pt x="8" y="50"/>
                        <a:pt x="8" y="51"/>
                        <a:pt x="8" y="51"/>
                      </a:cubicBezTo>
                      <a:cubicBezTo>
                        <a:pt x="8" y="51"/>
                        <a:pt x="8" y="52"/>
                        <a:pt x="8" y="52"/>
                      </a:cubicBezTo>
                      <a:cubicBezTo>
                        <a:pt x="8" y="52"/>
                        <a:pt x="8" y="53"/>
                        <a:pt x="8" y="53"/>
                      </a:cubicBezTo>
                      <a:cubicBezTo>
                        <a:pt x="8" y="53"/>
                        <a:pt x="9" y="54"/>
                        <a:pt x="9" y="54"/>
                      </a:cubicBezTo>
                      <a:cubicBezTo>
                        <a:pt x="9" y="54"/>
                        <a:pt x="9" y="54"/>
                        <a:pt x="10" y="54"/>
                      </a:cubicBezTo>
                      <a:cubicBezTo>
                        <a:pt x="10" y="54"/>
                        <a:pt x="10" y="54"/>
                        <a:pt x="11" y="54"/>
                      </a:cubicBezTo>
                      <a:cubicBezTo>
                        <a:pt x="11" y="54"/>
                        <a:pt x="12" y="55"/>
                        <a:pt x="12" y="57"/>
                      </a:cubicBezTo>
                      <a:cubicBezTo>
                        <a:pt x="12" y="58"/>
                        <a:pt x="13" y="59"/>
                        <a:pt x="13" y="59"/>
                      </a:cubicBezTo>
                      <a:cubicBezTo>
                        <a:pt x="13" y="59"/>
                        <a:pt x="13" y="59"/>
                        <a:pt x="13" y="59"/>
                      </a:cubicBezTo>
                      <a:cubicBezTo>
                        <a:pt x="13" y="60"/>
                        <a:pt x="13" y="60"/>
                        <a:pt x="13" y="60"/>
                      </a:cubicBezTo>
                      <a:cubicBezTo>
                        <a:pt x="13" y="60"/>
                        <a:pt x="13" y="61"/>
                        <a:pt x="13" y="61"/>
                      </a:cubicBezTo>
                      <a:cubicBezTo>
                        <a:pt x="13" y="61"/>
                        <a:pt x="13" y="61"/>
                        <a:pt x="13" y="61"/>
                      </a:cubicBezTo>
                      <a:cubicBezTo>
                        <a:pt x="12" y="61"/>
                        <a:pt x="12" y="62"/>
                        <a:pt x="12" y="62"/>
                      </a:cubicBezTo>
                      <a:cubicBezTo>
                        <a:pt x="12" y="62"/>
                        <a:pt x="11" y="62"/>
                        <a:pt x="11" y="62"/>
                      </a:cubicBezTo>
                      <a:cubicBezTo>
                        <a:pt x="11" y="62"/>
                        <a:pt x="10" y="61"/>
                        <a:pt x="10" y="61"/>
                      </a:cubicBezTo>
                      <a:cubicBezTo>
                        <a:pt x="10" y="61"/>
                        <a:pt x="10" y="61"/>
                        <a:pt x="10" y="61"/>
                      </a:cubicBezTo>
                      <a:cubicBezTo>
                        <a:pt x="10" y="61"/>
                        <a:pt x="9" y="61"/>
                        <a:pt x="9" y="61"/>
                      </a:cubicBezTo>
                      <a:cubicBezTo>
                        <a:pt x="9" y="62"/>
                        <a:pt x="8" y="62"/>
                        <a:pt x="8" y="62"/>
                      </a:cubicBezTo>
                      <a:cubicBezTo>
                        <a:pt x="7" y="62"/>
                        <a:pt x="7" y="62"/>
                        <a:pt x="6" y="62"/>
                      </a:cubicBezTo>
                      <a:cubicBezTo>
                        <a:pt x="4" y="62"/>
                        <a:pt x="2" y="62"/>
                        <a:pt x="2" y="62"/>
                      </a:cubicBezTo>
                      <a:cubicBezTo>
                        <a:pt x="2" y="62"/>
                        <a:pt x="2" y="62"/>
                        <a:pt x="2" y="62"/>
                      </a:cubicBezTo>
                      <a:cubicBezTo>
                        <a:pt x="2" y="62"/>
                        <a:pt x="2" y="62"/>
                        <a:pt x="2" y="63"/>
                      </a:cubicBezTo>
                      <a:cubicBezTo>
                        <a:pt x="2" y="63"/>
                        <a:pt x="1" y="63"/>
                        <a:pt x="1" y="63"/>
                      </a:cubicBezTo>
                      <a:cubicBezTo>
                        <a:pt x="0" y="63"/>
                        <a:pt x="0" y="63"/>
                        <a:pt x="0" y="63"/>
                      </a:cubicBezTo>
                      <a:cubicBezTo>
                        <a:pt x="0" y="64"/>
                        <a:pt x="0" y="64"/>
                        <a:pt x="0" y="64"/>
                      </a:cubicBezTo>
                      <a:cubicBezTo>
                        <a:pt x="0" y="64"/>
                        <a:pt x="0" y="63"/>
                        <a:pt x="1" y="63"/>
                      </a:cubicBezTo>
                      <a:cubicBezTo>
                        <a:pt x="1" y="63"/>
                        <a:pt x="2" y="63"/>
                        <a:pt x="2" y="64"/>
                      </a:cubicBezTo>
                      <a:cubicBezTo>
                        <a:pt x="2" y="64"/>
                        <a:pt x="0" y="64"/>
                        <a:pt x="0" y="65"/>
                      </a:cubicBezTo>
                      <a:cubicBezTo>
                        <a:pt x="0" y="66"/>
                        <a:pt x="1" y="66"/>
                        <a:pt x="1" y="67"/>
                      </a:cubicBezTo>
                      <a:cubicBezTo>
                        <a:pt x="1" y="67"/>
                        <a:pt x="1" y="67"/>
                        <a:pt x="2" y="68"/>
                      </a:cubicBezTo>
                      <a:cubicBezTo>
                        <a:pt x="3" y="68"/>
                        <a:pt x="3" y="68"/>
                        <a:pt x="4" y="69"/>
                      </a:cubicBezTo>
                      <a:cubicBezTo>
                        <a:pt x="4" y="69"/>
                        <a:pt x="4" y="69"/>
                        <a:pt x="5" y="69"/>
                      </a:cubicBezTo>
                      <a:cubicBezTo>
                        <a:pt x="6" y="69"/>
                        <a:pt x="6" y="69"/>
                        <a:pt x="7" y="69"/>
                      </a:cubicBezTo>
                      <a:cubicBezTo>
                        <a:pt x="7" y="69"/>
                        <a:pt x="7" y="68"/>
                        <a:pt x="8" y="68"/>
                      </a:cubicBezTo>
                      <a:cubicBezTo>
                        <a:pt x="8" y="68"/>
                        <a:pt x="9" y="68"/>
                        <a:pt x="9" y="68"/>
                      </a:cubicBezTo>
                      <a:cubicBezTo>
                        <a:pt x="10" y="68"/>
                        <a:pt x="10" y="67"/>
                        <a:pt x="10" y="67"/>
                      </a:cubicBezTo>
                      <a:cubicBezTo>
                        <a:pt x="10" y="68"/>
                        <a:pt x="10" y="68"/>
                        <a:pt x="9" y="68"/>
                      </a:cubicBezTo>
                      <a:cubicBezTo>
                        <a:pt x="9" y="68"/>
                        <a:pt x="9" y="69"/>
                        <a:pt x="9" y="69"/>
                      </a:cubicBezTo>
                      <a:cubicBezTo>
                        <a:pt x="9" y="70"/>
                        <a:pt x="8" y="70"/>
                        <a:pt x="8" y="70"/>
                      </a:cubicBezTo>
                      <a:cubicBezTo>
                        <a:pt x="7" y="70"/>
                        <a:pt x="7" y="71"/>
                        <a:pt x="7" y="71"/>
                      </a:cubicBezTo>
                      <a:cubicBezTo>
                        <a:pt x="6" y="71"/>
                        <a:pt x="6" y="71"/>
                        <a:pt x="5" y="71"/>
                      </a:cubicBezTo>
                      <a:cubicBezTo>
                        <a:pt x="5" y="72"/>
                        <a:pt x="5" y="71"/>
                        <a:pt x="4" y="71"/>
                      </a:cubicBezTo>
                      <a:cubicBezTo>
                        <a:pt x="4" y="71"/>
                        <a:pt x="4" y="71"/>
                        <a:pt x="3" y="71"/>
                      </a:cubicBezTo>
                      <a:cubicBezTo>
                        <a:pt x="3" y="71"/>
                        <a:pt x="3" y="71"/>
                        <a:pt x="3" y="72"/>
                      </a:cubicBezTo>
                      <a:cubicBezTo>
                        <a:pt x="3" y="72"/>
                        <a:pt x="4" y="73"/>
                        <a:pt x="5" y="74"/>
                      </a:cubicBezTo>
                      <a:cubicBezTo>
                        <a:pt x="6" y="74"/>
                        <a:pt x="7" y="76"/>
                        <a:pt x="8" y="76"/>
                      </a:cubicBezTo>
                      <a:cubicBezTo>
                        <a:pt x="8" y="77"/>
                        <a:pt x="11" y="78"/>
                        <a:pt x="12" y="78"/>
                      </a:cubicBezTo>
                      <a:cubicBezTo>
                        <a:pt x="13" y="78"/>
                        <a:pt x="13" y="78"/>
                        <a:pt x="15" y="78"/>
                      </a:cubicBezTo>
                      <a:cubicBezTo>
                        <a:pt x="16" y="77"/>
                        <a:pt x="17" y="77"/>
                        <a:pt x="17" y="76"/>
                      </a:cubicBezTo>
                      <a:cubicBezTo>
                        <a:pt x="18" y="76"/>
                        <a:pt x="18" y="75"/>
                        <a:pt x="18" y="75"/>
                      </a:cubicBezTo>
                      <a:cubicBezTo>
                        <a:pt x="18" y="75"/>
                        <a:pt x="19" y="74"/>
                        <a:pt x="18" y="74"/>
                      </a:cubicBezTo>
                      <a:cubicBezTo>
                        <a:pt x="18" y="74"/>
                        <a:pt x="18" y="73"/>
                        <a:pt x="18" y="73"/>
                      </a:cubicBezTo>
                      <a:cubicBezTo>
                        <a:pt x="18" y="72"/>
                        <a:pt x="18" y="72"/>
                        <a:pt x="18" y="72"/>
                      </a:cubicBezTo>
                      <a:cubicBezTo>
                        <a:pt x="19" y="71"/>
                        <a:pt x="18" y="72"/>
                        <a:pt x="18" y="71"/>
                      </a:cubicBezTo>
                      <a:cubicBezTo>
                        <a:pt x="18" y="71"/>
                        <a:pt x="19" y="71"/>
                        <a:pt x="19" y="71"/>
                      </a:cubicBezTo>
                      <a:cubicBezTo>
                        <a:pt x="20" y="71"/>
                        <a:pt x="21" y="71"/>
                        <a:pt x="21" y="71"/>
                      </a:cubicBezTo>
                      <a:cubicBezTo>
                        <a:pt x="21" y="71"/>
                        <a:pt x="20" y="72"/>
                        <a:pt x="20" y="72"/>
                      </a:cubicBezTo>
                      <a:cubicBezTo>
                        <a:pt x="20" y="72"/>
                        <a:pt x="20" y="73"/>
                        <a:pt x="20" y="74"/>
                      </a:cubicBezTo>
                      <a:cubicBezTo>
                        <a:pt x="20" y="74"/>
                        <a:pt x="22" y="74"/>
                        <a:pt x="22" y="74"/>
                      </a:cubicBezTo>
                      <a:cubicBezTo>
                        <a:pt x="21" y="74"/>
                        <a:pt x="21" y="75"/>
                        <a:pt x="20" y="75"/>
                      </a:cubicBezTo>
                      <a:cubicBezTo>
                        <a:pt x="20" y="76"/>
                        <a:pt x="20" y="76"/>
                        <a:pt x="20" y="77"/>
                      </a:cubicBezTo>
                      <a:cubicBezTo>
                        <a:pt x="21" y="77"/>
                        <a:pt x="21" y="77"/>
                        <a:pt x="21" y="78"/>
                      </a:cubicBezTo>
                      <a:cubicBezTo>
                        <a:pt x="22" y="78"/>
                        <a:pt x="21" y="79"/>
                        <a:pt x="21" y="80"/>
                      </a:cubicBezTo>
                      <a:cubicBezTo>
                        <a:pt x="21" y="80"/>
                        <a:pt x="21" y="81"/>
                        <a:pt x="21" y="81"/>
                      </a:cubicBezTo>
                      <a:cubicBezTo>
                        <a:pt x="21" y="82"/>
                        <a:pt x="21" y="84"/>
                        <a:pt x="21" y="84"/>
                      </a:cubicBezTo>
                      <a:cubicBezTo>
                        <a:pt x="21" y="85"/>
                        <a:pt x="22" y="85"/>
                        <a:pt x="22" y="85"/>
                      </a:cubicBezTo>
                      <a:cubicBezTo>
                        <a:pt x="22" y="85"/>
                        <a:pt x="22" y="86"/>
                        <a:pt x="22" y="86"/>
                      </a:cubicBezTo>
                      <a:cubicBezTo>
                        <a:pt x="22" y="86"/>
                        <a:pt x="22" y="87"/>
                        <a:pt x="22" y="87"/>
                      </a:cubicBezTo>
                      <a:cubicBezTo>
                        <a:pt x="22" y="88"/>
                        <a:pt x="22" y="89"/>
                        <a:pt x="23" y="89"/>
                      </a:cubicBezTo>
                      <a:cubicBezTo>
                        <a:pt x="23" y="90"/>
                        <a:pt x="23" y="90"/>
                        <a:pt x="23" y="91"/>
                      </a:cubicBezTo>
                      <a:cubicBezTo>
                        <a:pt x="22" y="91"/>
                        <a:pt x="22" y="92"/>
                        <a:pt x="23" y="93"/>
                      </a:cubicBezTo>
                      <a:cubicBezTo>
                        <a:pt x="23" y="94"/>
                        <a:pt x="24" y="97"/>
                        <a:pt x="24" y="99"/>
                      </a:cubicBezTo>
                      <a:cubicBezTo>
                        <a:pt x="25" y="100"/>
                        <a:pt x="25" y="100"/>
                        <a:pt x="25" y="101"/>
                      </a:cubicBezTo>
                      <a:cubicBezTo>
                        <a:pt x="26" y="102"/>
                        <a:pt x="27" y="103"/>
                        <a:pt x="27" y="104"/>
                      </a:cubicBezTo>
                      <a:cubicBezTo>
                        <a:pt x="27" y="104"/>
                        <a:pt x="27" y="104"/>
                        <a:pt x="27" y="105"/>
                      </a:cubicBezTo>
                      <a:cubicBezTo>
                        <a:pt x="27" y="105"/>
                        <a:pt x="28" y="105"/>
                        <a:pt x="28" y="106"/>
                      </a:cubicBezTo>
                      <a:cubicBezTo>
                        <a:pt x="28" y="107"/>
                        <a:pt x="29" y="107"/>
                        <a:pt x="30" y="108"/>
                      </a:cubicBezTo>
                      <a:cubicBezTo>
                        <a:pt x="30" y="109"/>
                        <a:pt x="30" y="110"/>
                        <a:pt x="30" y="110"/>
                      </a:cubicBezTo>
                      <a:cubicBezTo>
                        <a:pt x="30" y="111"/>
                        <a:pt x="31" y="111"/>
                        <a:pt x="31" y="113"/>
                      </a:cubicBezTo>
                      <a:cubicBezTo>
                        <a:pt x="32" y="114"/>
                        <a:pt x="32" y="114"/>
                        <a:pt x="32" y="115"/>
                      </a:cubicBezTo>
                      <a:cubicBezTo>
                        <a:pt x="33" y="116"/>
                        <a:pt x="32" y="116"/>
                        <a:pt x="32" y="117"/>
                      </a:cubicBezTo>
                      <a:cubicBezTo>
                        <a:pt x="32" y="117"/>
                        <a:pt x="33" y="118"/>
                        <a:pt x="33" y="119"/>
                      </a:cubicBezTo>
                      <a:cubicBezTo>
                        <a:pt x="34" y="120"/>
                        <a:pt x="34" y="120"/>
                        <a:pt x="35" y="121"/>
                      </a:cubicBezTo>
                      <a:cubicBezTo>
                        <a:pt x="36" y="122"/>
                        <a:pt x="37" y="123"/>
                        <a:pt x="37" y="124"/>
                      </a:cubicBezTo>
                      <a:cubicBezTo>
                        <a:pt x="37" y="125"/>
                        <a:pt x="38" y="126"/>
                        <a:pt x="38" y="127"/>
                      </a:cubicBezTo>
                      <a:cubicBezTo>
                        <a:pt x="38" y="128"/>
                        <a:pt x="39" y="129"/>
                        <a:pt x="39" y="130"/>
                      </a:cubicBezTo>
                      <a:cubicBezTo>
                        <a:pt x="40" y="130"/>
                        <a:pt x="40" y="131"/>
                        <a:pt x="40" y="131"/>
                      </a:cubicBezTo>
                      <a:cubicBezTo>
                        <a:pt x="40" y="131"/>
                        <a:pt x="40" y="131"/>
                        <a:pt x="40" y="132"/>
                      </a:cubicBezTo>
                      <a:cubicBezTo>
                        <a:pt x="40" y="132"/>
                        <a:pt x="40" y="132"/>
                        <a:pt x="40" y="133"/>
                      </a:cubicBezTo>
                      <a:cubicBezTo>
                        <a:pt x="40" y="133"/>
                        <a:pt x="41" y="133"/>
                        <a:pt x="41" y="134"/>
                      </a:cubicBezTo>
                      <a:cubicBezTo>
                        <a:pt x="41" y="135"/>
                        <a:pt x="41" y="135"/>
                        <a:pt x="41" y="135"/>
                      </a:cubicBezTo>
                      <a:cubicBezTo>
                        <a:pt x="41" y="136"/>
                        <a:pt x="42" y="136"/>
                        <a:pt x="43" y="137"/>
                      </a:cubicBezTo>
                      <a:cubicBezTo>
                        <a:pt x="45" y="139"/>
                        <a:pt x="45" y="138"/>
                        <a:pt x="45" y="138"/>
                      </a:cubicBezTo>
                      <a:cubicBezTo>
                        <a:pt x="46" y="138"/>
                        <a:pt x="47" y="138"/>
                        <a:pt x="47" y="137"/>
                      </a:cubicBezTo>
                      <a:cubicBezTo>
                        <a:pt x="48" y="137"/>
                        <a:pt x="48" y="136"/>
                        <a:pt x="48" y="136"/>
                      </a:cubicBezTo>
                      <a:cubicBezTo>
                        <a:pt x="48" y="135"/>
                        <a:pt x="49" y="135"/>
                        <a:pt x="49" y="134"/>
                      </a:cubicBezTo>
                      <a:cubicBezTo>
                        <a:pt x="50" y="133"/>
                        <a:pt x="51" y="133"/>
                        <a:pt x="52" y="133"/>
                      </a:cubicBezTo>
                      <a:cubicBezTo>
                        <a:pt x="53" y="133"/>
                        <a:pt x="54" y="133"/>
                        <a:pt x="54" y="133"/>
                      </a:cubicBezTo>
                      <a:cubicBezTo>
                        <a:pt x="55" y="133"/>
                        <a:pt x="54" y="132"/>
                        <a:pt x="53" y="132"/>
                      </a:cubicBezTo>
                      <a:cubicBezTo>
                        <a:pt x="52" y="132"/>
                        <a:pt x="52" y="131"/>
                        <a:pt x="52" y="131"/>
                      </a:cubicBezTo>
                      <a:cubicBezTo>
                        <a:pt x="53" y="130"/>
                        <a:pt x="53" y="130"/>
                        <a:pt x="53" y="129"/>
                      </a:cubicBezTo>
                      <a:cubicBezTo>
                        <a:pt x="54" y="129"/>
                        <a:pt x="53" y="128"/>
                        <a:pt x="54" y="128"/>
                      </a:cubicBezTo>
                      <a:cubicBezTo>
                        <a:pt x="54" y="127"/>
                        <a:pt x="55" y="127"/>
                        <a:pt x="56" y="127"/>
                      </a:cubicBezTo>
                      <a:cubicBezTo>
                        <a:pt x="56" y="127"/>
                        <a:pt x="56" y="127"/>
                        <a:pt x="56" y="126"/>
                      </a:cubicBezTo>
                      <a:cubicBezTo>
                        <a:pt x="56" y="124"/>
                        <a:pt x="56" y="124"/>
                        <a:pt x="56" y="124"/>
                      </a:cubicBezTo>
                      <a:cubicBezTo>
                        <a:pt x="56" y="123"/>
                        <a:pt x="55" y="123"/>
                        <a:pt x="55" y="123"/>
                      </a:cubicBezTo>
                      <a:cubicBezTo>
                        <a:pt x="55" y="123"/>
                        <a:pt x="56" y="122"/>
                        <a:pt x="56" y="122"/>
                      </a:cubicBezTo>
                      <a:cubicBezTo>
                        <a:pt x="56" y="121"/>
                        <a:pt x="55" y="120"/>
                        <a:pt x="57" y="118"/>
                      </a:cubicBezTo>
                      <a:cubicBezTo>
                        <a:pt x="58" y="116"/>
                        <a:pt x="58" y="116"/>
                        <a:pt x="58" y="115"/>
                      </a:cubicBezTo>
                      <a:cubicBezTo>
                        <a:pt x="58" y="114"/>
                        <a:pt x="58" y="115"/>
                        <a:pt x="58" y="115"/>
                      </a:cubicBezTo>
                      <a:cubicBezTo>
                        <a:pt x="58" y="114"/>
                        <a:pt x="58" y="113"/>
                        <a:pt x="58" y="113"/>
                      </a:cubicBezTo>
                      <a:cubicBezTo>
                        <a:pt x="58" y="113"/>
                        <a:pt x="58" y="112"/>
                        <a:pt x="57" y="112"/>
                      </a:cubicBezTo>
                      <a:cubicBezTo>
                        <a:pt x="57" y="112"/>
                        <a:pt x="57" y="111"/>
                        <a:pt x="57" y="111"/>
                      </a:cubicBezTo>
                      <a:cubicBezTo>
                        <a:pt x="57" y="111"/>
                        <a:pt x="57" y="110"/>
                        <a:pt x="57" y="110"/>
                      </a:cubicBezTo>
                      <a:cubicBezTo>
                        <a:pt x="57" y="110"/>
                        <a:pt x="56" y="109"/>
                        <a:pt x="56" y="109"/>
                      </a:cubicBezTo>
                      <a:cubicBezTo>
                        <a:pt x="56" y="108"/>
                        <a:pt x="56" y="108"/>
                        <a:pt x="57" y="107"/>
                      </a:cubicBezTo>
                      <a:cubicBezTo>
                        <a:pt x="57" y="106"/>
                        <a:pt x="56" y="105"/>
                        <a:pt x="56" y="104"/>
                      </a:cubicBezTo>
                      <a:cubicBezTo>
                        <a:pt x="56" y="104"/>
                        <a:pt x="57" y="104"/>
                        <a:pt x="57" y="103"/>
                      </a:cubicBezTo>
                      <a:cubicBezTo>
                        <a:pt x="57" y="102"/>
                        <a:pt x="58" y="101"/>
                        <a:pt x="58" y="101"/>
                      </a:cubicBezTo>
                      <a:cubicBezTo>
                        <a:pt x="58" y="101"/>
                        <a:pt x="59" y="101"/>
                        <a:pt x="59" y="101"/>
                      </a:cubicBezTo>
                      <a:cubicBezTo>
                        <a:pt x="60" y="101"/>
                        <a:pt x="60" y="101"/>
                        <a:pt x="60" y="101"/>
                      </a:cubicBezTo>
                      <a:cubicBezTo>
                        <a:pt x="61" y="100"/>
                        <a:pt x="61" y="101"/>
                        <a:pt x="61" y="101"/>
                      </a:cubicBezTo>
                      <a:cubicBezTo>
                        <a:pt x="61" y="101"/>
                        <a:pt x="61" y="101"/>
                        <a:pt x="61" y="100"/>
                      </a:cubicBezTo>
                      <a:cubicBezTo>
                        <a:pt x="61" y="100"/>
                        <a:pt x="62" y="99"/>
                        <a:pt x="62" y="98"/>
                      </a:cubicBezTo>
                      <a:cubicBezTo>
                        <a:pt x="62" y="98"/>
                        <a:pt x="63" y="98"/>
                        <a:pt x="63" y="98"/>
                      </a:cubicBezTo>
                      <a:cubicBezTo>
                        <a:pt x="64" y="98"/>
                        <a:pt x="65" y="98"/>
                        <a:pt x="66" y="98"/>
                      </a:cubicBezTo>
                      <a:cubicBezTo>
                        <a:pt x="66" y="97"/>
                        <a:pt x="66" y="97"/>
                        <a:pt x="67" y="97"/>
                      </a:cubicBezTo>
                      <a:cubicBezTo>
                        <a:pt x="67" y="96"/>
                        <a:pt x="67" y="96"/>
                        <a:pt x="67" y="96"/>
                      </a:cubicBezTo>
                      <a:cubicBezTo>
                        <a:pt x="66" y="95"/>
                        <a:pt x="67" y="95"/>
                        <a:pt x="67" y="94"/>
                      </a:cubicBezTo>
                      <a:cubicBezTo>
                        <a:pt x="67" y="94"/>
                        <a:pt x="69" y="93"/>
                        <a:pt x="69" y="93"/>
                      </a:cubicBezTo>
                      <a:cubicBezTo>
                        <a:pt x="70" y="93"/>
                        <a:pt x="71" y="92"/>
                        <a:pt x="71" y="91"/>
                      </a:cubicBezTo>
                      <a:cubicBezTo>
                        <a:pt x="72" y="91"/>
                        <a:pt x="73" y="90"/>
                        <a:pt x="73" y="89"/>
                      </a:cubicBezTo>
                      <a:cubicBezTo>
                        <a:pt x="73" y="89"/>
                        <a:pt x="75" y="89"/>
                        <a:pt x="75" y="88"/>
                      </a:cubicBezTo>
                      <a:cubicBezTo>
                        <a:pt x="75" y="88"/>
                        <a:pt x="76" y="87"/>
                        <a:pt x="77" y="86"/>
                      </a:cubicBezTo>
                      <a:cubicBezTo>
                        <a:pt x="77" y="85"/>
                        <a:pt x="78" y="85"/>
                        <a:pt x="78" y="84"/>
                      </a:cubicBezTo>
                      <a:cubicBezTo>
                        <a:pt x="79" y="84"/>
                        <a:pt x="80" y="83"/>
                        <a:pt x="80" y="83"/>
                      </a:cubicBezTo>
                      <a:cubicBezTo>
                        <a:pt x="80" y="82"/>
                        <a:pt x="81" y="82"/>
                        <a:pt x="80" y="82"/>
                      </a:cubicBezTo>
                      <a:cubicBezTo>
                        <a:pt x="80" y="82"/>
                        <a:pt x="80" y="81"/>
                        <a:pt x="80" y="81"/>
                      </a:cubicBezTo>
                      <a:cubicBezTo>
                        <a:pt x="81" y="81"/>
                        <a:pt x="81" y="81"/>
                        <a:pt x="82" y="81"/>
                      </a:cubicBezTo>
                      <a:cubicBezTo>
                        <a:pt x="82" y="81"/>
                        <a:pt x="83" y="81"/>
                        <a:pt x="83" y="81"/>
                      </a:cubicBezTo>
                      <a:cubicBezTo>
                        <a:pt x="84" y="81"/>
                        <a:pt x="85" y="80"/>
                        <a:pt x="85" y="80"/>
                      </a:cubicBezTo>
                      <a:cubicBezTo>
                        <a:pt x="85" y="80"/>
                        <a:pt x="84" y="79"/>
                        <a:pt x="85" y="79"/>
                      </a:cubicBezTo>
                      <a:cubicBezTo>
                        <a:pt x="85" y="79"/>
                        <a:pt x="85" y="80"/>
                        <a:pt x="85" y="80"/>
                      </a:cubicBezTo>
                      <a:cubicBezTo>
                        <a:pt x="85" y="80"/>
                        <a:pt x="87" y="78"/>
                        <a:pt x="87" y="78"/>
                      </a:cubicBezTo>
                      <a:cubicBezTo>
                        <a:pt x="88" y="77"/>
                        <a:pt x="88" y="76"/>
                        <a:pt x="88" y="76"/>
                      </a:cubicBezTo>
                      <a:cubicBezTo>
                        <a:pt x="88" y="76"/>
                        <a:pt x="88" y="75"/>
                        <a:pt x="88" y="75"/>
                      </a:cubicBezTo>
                      <a:cubicBezTo>
                        <a:pt x="88" y="74"/>
                        <a:pt x="87" y="74"/>
                        <a:pt x="87" y="73"/>
                      </a:cubicBezTo>
                      <a:cubicBezTo>
                        <a:pt x="88" y="72"/>
                        <a:pt x="88" y="72"/>
                        <a:pt x="89" y="72"/>
                      </a:cubicBezTo>
                      <a:cubicBezTo>
                        <a:pt x="89" y="72"/>
                        <a:pt x="90" y="72"/>
                        <a:pt x="91" y="71"/>
                      </a:cubicBezTo>
                      <a:cubicBezTo>
                        <a:pt x="92" y="71"/>
                        <a:pt x="92" y="70"/>
                        <a:pt x="93" y="70"/>
                      </a:cubicBezTo>
                      <a:cubicBezTo>
                        <a:pt x="93" y="70"/>
                        <a:pt x="93" y="70"/>
                        <a:pt x="93" y="69"/>
                      </a:cubicBezTo>
                      <a:cubicBezTo>
                        <a:pt x="92" y="69"/>
                        <a:pt x="92" y="69"/>
                        <a:pt x="92" y="68"/>
                      </a:cubicBezTo>
                      <a:cubicBezTo>
                        <a:pt x="92" y="68"/>
                        <a:pt x="93" y="69"/>
                        <a:pt x="93" y="69"/>
                      </a:cubicBezTo>
                      <a:cubicBezTo>
                        <a:pt x="94" y="69"/>
                        <a:pt x="93" y="70"/>
                        <a:pt x="93" y="70"/>
                      </a:cubicBezTo>
                      <a:cubicBezTo>
                        <a:pt x="93" y="70"/>
                        <a:pt x="93" y="71"/>
                        <a:pt x="93" y="71"/>
                      </a:cubicBezTo>
                      <a:cubicBezTo>
                        <a:pt x="94" y="72"/>
                        <a:pt x="94" y="71"/>
                        <a:pt x="94" y="72"/>
                      </a:cubicBezTo>
                      <a:cubicBezTo>
                        <a:pt x="95" y="72"/>
                        <a:pt x="95" y="71"/>
                        <a:pt x="95" y="71"/>
                      </a:cubicBezTo>
                      <a:cubicBezTo>
                        <a:pt x="95" y="71"/>
                        <a:pt x="95" y="70"/>
                        <a:pt x="95" y="70"/>
                      </a:cubicBezTo>
                      <a:cubicBezTo>
                        <a:pt x="95" y="69"/>
                        <a:pt x="96" y="69"/>
                        <a:pt x="96" y="69"/>
                      </a:cubicBezTo>
                      <a:cubicBezTo>
                        <a:pt x="96" y="70"/>
                        <a:pt x="96" y="70"/>
                        <a:pt x="96" y="71"/>
                      </a:cubicBezTo>
                      <a:cubicBezTo>
                        <a:pt x="96" y="71"/>
                        <a:pt x="96" y="71"/>
                        <a:pt x="96" y="72"/>
                      </a:cubicBezTo>
                      <a:cubicBezTo>
                        <a:pt x="96" y="72"/>
                        <a:pt x="97" y="72"/>
                        <a:pt x="97" y="71"/>
                      </a:cubicBezTo>
                      <a:cubicBezTo>
                        <a:pt x="97" y="71"/>
                        <a:pt x="97" y="71"/>
                        <a:pt x="97" y="71"/>
                      </a:cubicBezTo>
                      <a:cubicBezTo>
                        <a:pt x="97" y="71"/>
                        <a:pt x="97" y="71"/>
                        <a:pt x="97" y="7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175" name="Freeform 322"/>
                <p:cNvSpPr>
                  <a:spLocks/>
                </p:cNvSpPr>
                <p:nvPr/>
              </p:nvSpPr>
              <p:spPr bwMode="auto">
                <a:xfrm>
                  <a:off x="4986" y="2240"/>
                  <a:ext cx="5" cy="6"/>
                </a:xfrm>
                <a:custGeom>
                  <a:avLst/>
                  <a:gdLst>
                    <a:gd name="T0" fmla="*/ 1 w 2"/>
                    <a:gd name="T1" fmla="*/ 0 h 2"/>
                    <a:gd name="T2" fmla="*/ 1 w 2"/>
                    <a:gd name="T3" fmla="*/ 1 h 2"/>
                    <a:gd name="T4" fmla="*/ 1 w 2"/>
                    <a:gd name="T5" fmla="*/ 2 h 2"/>
                    <a:gd name="T6" fmla="*/ 1 w 2"/>
                    <a:gd name="T7" fmla="*/ 2 h 2"/>
                    <a:gd name="T8" fmla="*/ 2 w 2"/>
                    <a:gd name="T9" fmla="*/ 1 h 2"/>
                    <a:gd name="T10" fmla="*/ 1 w 2"/>
                    <a:gd name="T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1" y="1"/>
                        <a:pt x="2" y="1"/>
                      </a:cubicBezTo>
                      <a:cubicBezTo>
                        <a:pt x="2" y="1"/>
                        <a:pt x="2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176" name="Freeform 323"/>
                <p:cNvSpPr>
                  <a:spLocks/>
                </p:cNvSpPr>
                <p:nvPr/>
              </p:nvSpPr>
              <p:spPr bwMode="auto">
                <a:xfrm>
                  <a:off x="4994" y="2483"/>
                  <a:ext cx="3" cy="2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1 h 1"/>
                    <a:gd name="T4" fmla="*/ 0 w 1"/>
                    <a:gd name="T5" fmla="*/ 1 h 1"/>
                    <a:gd name="T6" fmla="*/ 0 w 1"/>
                    <a:gd name="T7" fmla="*/ 1 h 1"/>
                    <a:gd name="T8" fmla="*/ 1 w 1"/>
                    <a:gd name="T9" fmla="*/ 0 h 1"/>
                    <a:gd name="T10" fmla="*/ 0 w 1"/>
                    <a:gd name="T11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177" name="Freeform 324"/>
                <p:cNvSpPr>
                  <a:spLocks/>
                </p:cNvSpPr>
                <p:nvPr/>
              </p:nvSpPr>
              <p:spPr bwMode="auto">
                <a:xfrm>
                  <a:off x="5299" y="2530"/>
                  <a:ext cx="6" cy="6"/>
                </a:xfrm>
                <a:custGeom>
                  <a:avLst/>
                  <a:gdLst>
                    <a:gd name="T0" fmla="*/ 2 w 2"/>
                    <a:gd name="T1" fmla="*/ 1 h 2"/>
                    <a:gd name="T2" fmla="*/ 0 w 2"/>
                    <a:gd name="T3" fmla="*/ 1 h 2"/>
                    <a:gd name="T4" fmla="*/ 0 w 2"/>
                    <a:gd name="T5" fmla="*/ 2 h 2"/>
                    <a:gd name="T6" fmla="*/ 1 w 2"/>
                    <a:gd name="T7" fmla="*/ 2 h 2"/>
                    <a:gd name="T8" fmla="*/ 2 w 2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1" y="1"/>
                        <a:pt x="0" y="0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178" name="Freeform 325"/>
                <p:cNvSpPr>
                  <a:spLocks noEditPoints="1"/>
                </p:cNvSpPr>
                <p:nvPr/>
              </p:nvSpPr>
              <p:spPr bwMode="auto">
                <a:xfrm>
                  <a:off x="5270" y="2307"/>
                  <a:ext cx="186" cy="146"/>
                </a:xfrm>
                <a:custGeom>
                  <a:avLst/>
                  <a:gdLst>
                    <a:gd name="T0" fmla="*/ 52 w 70"/>
                    <a:gd name="T1" fmla="*/ 54 h 55"/>
                    <a:gd name="T2" fmla="*/ 53 w 70"/>
                    <a:gd name="T3" fmla="*/ 49 h 55"/>
                    <a:gd name="T4" fmla="*/ 52 w 70"/>
                    <a:gd name="T5" fmla="*/ 44 h 55"/>
                    <a:gd name="T6" fmla="*/ 53 w 70"/>
                    <a:gd name="T7" fmla="*/ 41 h 55"/>
                    <a:gd name="T8" fmla="*/ 49 w 70"/>
                    <a:gd name="T9" fmla="*/ 38 h 55"/>
                    <a:gd name="T10" fmla="*/ 46 w 70"/>
                    <a:gd name="T11" fmla="*/ 40 h 55"/>
                    <a:gd name="T12" fmla="*/ 47 w 70"/>
                    <a:gd name="T13" fmla="*/ 38 h 55"/>
                    <a:gd name="T14" fmla="*/ 46 w 70"/>
                    <a:gd name="T15" fmla="*/ 35 h 55"/>
                    <a:gd name="T16" fmla="*/ 41 w 70"/>
                    <a:gd name="T17" fmla="*/ 31 h 55"/>
                    <a:gd name="T18" fmla="*/ 42 w 70"/>
                    <a:gd name="T19" fmla="*/ 27 h 55"/>
                    <a:gd name="T20" fmla="*/ 37 w 70"/>
                    <a:gd name="T21" fmla="*/ 27 h 55"/>
                    <a:gd name="T22" fmla="*/ 38 w 70"/>
                    <a:gd name="T23" fmla="*/ 25 h 55"/>
                    <a:gd name="T24" fmla="*/ 34 w 70"/>
                    <a:gd name="T25" fmla="*/ 21 h 55"/>
                    <a:gd name="T26" fmla="*/ 28 w 70"/>
                    <a:gd name="T27" fmla="*/ 17 h 55"/>
                    <a:gd name="T28" fmla="*/ 26 w 70"/>
                    <a:gd name="T29" fmla="*/ 17 h 55"/>
                    <a:gd name="T30" fmla="*/ 22 w 70"/>
                    <a:gd name="T31" fmla="*/ 13 h 55"/>
                    <a:gd name="T32" fmla="*/ 16 w 70"/>
                    <a:gd name="T33" fmla="*/ 10 h 55"/>
                    <a:gd name="T34" fmla="*/ 14 w 70"/>
                    <a:gd name="T35" fmla="*/ 5 h 55"/>
                    <a:gd name="T36" fmla="*/ 9 w 70"/>
                    <a:gd name="T37" fmla="*/ 4 h 55"/>
                    <a:gd name="T38" fmla="*/ 1 w 70"/>
                    <a:gd name="T39" fmla="*/ 2 h 55"/>
                    <a:gd name="T40" fmla="*/ 7 w 70"/>
                    <a:gd name="T41" fmla="*/ 10 h 55"/>
                    <a:gd name="T42" fmla="*/ 14 w 70"/>
                    <a:gd name="T43" fmla="*/ 17 h 55"/>
                    <a:gd name="T44" fmla="*/ 19 w 70"/>
                    <a:gd name="T45" fmla="*/ 21 h 55"/>
                    <a:gd name="T46" fmla="*/ 23 w 70"/>
                    <a:gd name="T47" fmla="*/ 28 h 55"/>
                    <a:gd name="T48" fmla="*/ 27 w 70"/>
                    <a:gd name="T49" fmla="*/ 34 h 55"/>
                    <a:gd name="T50" fmla="*/ 34 w 70"/>
                    <a:gd name="T51" fmla="*/ 44 h 55"/>
                    <a:gd name="T52" fmla="*/ 40 w 70"/>
                    <a:gd name="T53" fmla="*/ 49 h 55"/>
                    <a:gd name="T54" fmla="*/ 46 w 70"/>
                    <a:gd name="T55" fmla="*/ 54 h 55"/>
                    <a:gd name="T56" fmla="*/ 48 w 70"/>
                    <a:gd name="T57" fmla="*/ 53 h 55"/>
                    <a:gd name="T58" fmla="*/ 0 w 70"/>
                    <a:gd name="T59" fmla="*/ 2 h 55"/>
                    <a:gd name="T60" fmla="*/ 2 w 70"/>
                    <a:gd name="T61" fmla="*/ 1 h 55"/>
                    <a:gd name="T62" fmla="*/ 45 w 70"/>
                    <a:gd name="T63" fmla="*/ 30 h 55"/>
                    <a:gd name="T64" fmla="*/ 45 w 70"/>
                    <a:gd name="T65" fmla="*/ 29 h 55"/>
                    <a:gd name="T66" fmla="*/ 46 w 70"/>
                    <a:gd name="T67" fmla="*/ 27 h 55"/>
                    <a:gd name="T68" fmla="*/ 66 w 70"/>
                    <a:gd name="T69" fmla="*/ 34 h 55"/>
                    <a:gd name="T70" fmla="*/ 43 w 70"/>
                    <a:gd name="T71" fmla="*/ 22 h 55"/>
                    <a:gd name="T72" fmla="*/ 38 w 70"/>
                    <a:gd name="T73" fmla="*/ 23 h 55"/>
                    <a:gd name="T74" fmla="*/ 40 w 70"/>
                    <a:gd name="T75" fmla="*/ 23 h 55"/>
                    <a:gd name="T76" fmla="*/ 57 w 70"/>
                    <a:gd name="T77" fmla="*/ 39 h 55"/>
                    <a:gd name="T78" fmla="*/ 54 w 70"/>
                    <a:gd name="T79" fmla="*/ 37 h 55"/>
                    <a:gd name="T80" fmla="*/ 52 w 70"/>
                    <a:gd name="T81" fmla="*/ 34 h 55"/>
                    <a:gd name="T82" fmla="*/ 51 w 70"/>
                    <a:gd name="T83" fmla="*/ 34 h 55"/>
                    <a:gd name="T84" fmla="*/ 49 w 70"/>
                    <a:gd name="T85" fmla="*/ 37 h 55"/>
                    <a:gd name="T86" fmla="*/ 53 w 70"/>
                    <a:gd name="T87" fmla="*/ 38 h 55"/>
                    <a:gd name="T88" fmla="*/ 55 w 70"/>
                    <a:gd name="T89" fmla="*/ 41 h 55"/>
                    <a:gd name="T90" fmla="*/ 57 w 70"/>
                    <a:gd name="T91" fmla="*/ 39 h 55"/>
                    <a:gd name="T92" fmla="*/ 42 w 70"/>
                    <a:gd name="T93" fmla="*/ 24 h 55"/>
                    <a:gd name="T94" fmla="*/ 69 w 70"/>
                    <a:gd name="T95" fmla="*/ 32 h 55"/>
                    <a:gd name="T96" fmla="*/ 60 w 70"/>
                    <a:gd name="T97" fmla="*/ 40 h 55"/>
                    <a:gd name="T98" fmla="*/ 62 w 70"/>
                    <a:gd name="T99" fmla="*/ 41 h 55"/>
                    <a:gd name="T100" fmla="*/ 64 w 70"/>
                    <a:gd name="T101" fmla="*/ 40 h 55"/>
                    <a:gd name="T102" fmla="*/ 61 w 70"/>
                    <a:gd name="T103" fmla="*/ 39 h 55"/>
                    <a:gd name="T104" fmla="*/ 45 w 70"/>
                    <a:gd name="T105" fmla="*/ 22 h 55"/>
                    <a:gd name="T106" fmla="*/ 45 w 70"/>
                    <a:gd name="T107" fmla="*/ 22 h 55"/>
                    <a:gd name="T108" fmla="*/ 35 w 70"/>
                    <a:gd name="T109" fmla="*/ 22 h 55"/>
                    <a:gd name="T110" fmla="*/ 31 w 70"/>
                    <a:gd name="T111" fmla="*/ 18 h 55"/>
                    <a:gd name="T112" fmla="*/ 32 w 70"/>
                    <a:gd name="T113" fmla="*/ 18 h 55"/>
                    <a:gd name="T114" fmla="*/ 37 w 70"/>
                    <a:gd name="T115" fmla="*/ 2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0" h="55">
                      <a:moveTo>
                        <a:pt x="50" y="54"/>
                      </a:moveTo>
                      <a:cubicBezTo>
                        <a:pt x="50" y="54"/>
                        <a:pt x="50" y="53"/>
                        <a:pt x="50" y="53"/>
                      </a:cubicBezTo>
                      <a:cubicBezTo>
                        <a:pt x="50" y="52"/>
                        <a:pt x="51" y="53"/>
                        <a:pt x="51" y="53"/>
                      </a:cubicBezTo>
                      <a:cubicBezTo>
                        <a:pt x="52" y="53"/>
                        <a:pt x="52" y="54"/>
                        <a:pt x="52" y="54"/>
                      </a:cubicBezTo>
                      <a:cubicBezTo>
                        <a:pt x="52" y="54"/>
                        <a:pt x="52" y="54"/>
                        <a:pt x="52" y="54"/>
                      </a:cubicBezTo>
                      <a:cubicBezTo>
                        <a:pt x="53" y="54"/>
                        <a:pt x="53" y="53"/>
                        <a:pt x="53" y="52"/>
                      </a:cubicBezTo>
                      <a:cubicBezTo>
                        <a:pt x="53" y="52"/>
                        <a:pt x="53" y="52"/>
                        <a:pt x="53" y="51"/>
                      </a:cubicBezTo>
                      <a:cubicBezTo>
                        <a:pt x="53" y="50"/>
                        <a:pt x="53" y="50"/>
                        <a:pt x="53" y="49"/>
                      </a:cubicBezTo>
                      <a:cubicBezTo>
                        <a:pt x="53" y="49"/>
                        <a:pt x="53" y="48"/>
                        <a:pt x="53" y="47"/>
                      </a:cubicBezTo>
                      <a:cubicBezTo>
                        <a:pt x="52" y="46"/>
                        <a:pt x="52" y="47"/>
                        <a:pt x="53" y="46"/>
                      </a:cubicBezTo>
                      <a:cubicBezTo>
                        <a:pt x="53" y="46"/>
                        <a:pt x="53" y="46"/>
                        <a:pt x="53" y="45"/>
                      </a:cubicBezTo>
                      <a:cubicBezTo>
                        <a:pt x="53" y="44"/>
                        <a:pt x="53" y="45"/>
                        <a:pt x="52" y="44"/>
                      </a:cubicBezTo>
                      <a:cubicBezTo>
                        <a:pt x="52" y="44"/>
                        <a:pt x="52" y="44"/>
                        <a:pt x="52" y="43"/>
                      </a:cubicBezTo>
                      <a:cubicBezTo>
                        <a:pt x="53" y="43"/>
                        <a:pt x="53" y="43"/>
                        <a:pt x="53" y="43"/>
                      </a:cubicBezTo>
                      <a:cubicBezTo>
                        <a:pt x="53" y="42"/>
                        <a:pt x="53" y="42"/>
                        <a:pt x="53" y="41"/>
                      </a:cubicBezTo>
                      <a:cubicBezTo>
                        <a:pt x="53" y="41"/>
                        <a:pt x="53" y="41"/>
                        <a:pt x="53" y="41"/>
                      </a:cubicBezTo>
                      <a:cubicBezTo>
                        <a:pt x="52" y="40"/>
                        <a:pt x="52" y="40"/>
                        <a:pt x="52" y="39"/>
                      </a:cubicBezTo>
                      <a:cubicBezTo>
                        <a:pt x="51" y="39"/>
                        <a:pt x="51" y="39"/>
                        <a:pt x="51" y="39"/>
                      </a:cubicBezTo>
                      <a:cubicBezTo>
                        <a:pt x="51" y="38"/>
                        <a:pt x="51" y="38"/>
                        <a:pt x="50" y="38"/>
                      </a:cubicBezTo>
                      <a:cubicBezTo>
                        <a:pt x="49" y="38"/>
                        <a:pt x="49" y="38"/>
                        <a:pt x="49" y="38"/>
                      </a:cubicBezTo>
                      <a:cubicBezTo>
                        <a:pt x="48" y="38"/>
                        <a:pt x="48" y="38"/>
                        <a:pt x="48" y="38"/>
                      </a:cubicBezTo>
                      <a:cubicBezTo>
                        <a:pt x="47" y="38"/>
                        <a:pt x="47" y="39"/>
                        <a:pt x="47" y="39"/>
                      </a:cubicBezTo>
                      <a:cubicBezTo>
                        <a:pt x="47" y="39"/>
                        <a:pt x="47" y="40"/>
                        <a:pt x="47" y="40"/>
                      </a:cubicBezTo>
                      <a:cubicBezTo>
                        <a:pt x="47" y="40"/>
                        <a:pt x="46" y="40"/>
                        <a:pt x="46" y="40"/>
                      </a:cubicBezTo>
                      <a:cubicBezTo>
                        <a:pt x="46" y="40"/>
                        <a:pt x="46" y="40"/>
                        <a:pt x="47" y="39"/>
                      </a:cubicBezTo>
                      <a:cubicBezTo>
                        <a:pt x="47" y="39"/>
                        <a:pt x="47" y="39"/>
                        <a:pt x="47" y="39"/>
                      </a:cubicBezTo>
                      <a:cubicBezTo>
                        <a:pt x="47" y="39"/>
                        <a:pt x="46" y="38"/>
                        <a:pt x="46" y="38"/>
                      </a:cubicBezTo>
                      <a:cubicBezTo>
                        <a:pt x="46" y="38"/>
                        <a:pt x="47" y="38"/>
                        <a:pt x="47" y="38"/>
                      </a:cubicBezTo>
                      <a:cubicBezTo>
                        <a:pt x="48" y="38"/>
                        <a:pt x="48" y="37"/>
                        <a:pt x="47" y="37"/>
                      </a:cubicBezTo>
                      <a:cubicBezTo>
                        <a:pt x="47" y="37"/>
                        <a:pt x="47" y="37"/>
                        <a:pt x="46" y="37"/>
                      </a:cubicBezTo>
                      <a:cubicBezTo>
                        <a:pt x="46" y="36"/>
                        <a:pt x="46" y="36"/>
                        <a:pt x="46" y="36"/>
                      </a:cubicBezTo>
                      <a:cubicBezTo>
                        <a:pt x="46" y="36"/>
                        <a:pt x="46" y="35"/>
                        <a:pt x="46" y="35"/>
                      </a:cubicBezTo>
                      <a:cubicBezTo>
                        <a:pt x="46" y="34"/>
                        <a:pt x="46" y="34"/>
                        <a:pt x="46" y="34"/>
                      </a:cubicBezTo>
                      <a:cubicBezTo>
                        <a:pt x="46" y="33"/>
                        <a:pt x="45" y="32"/>
                        <a:pt x="45" y="32"/>
                      </a:cubicBezTo>
                      <a:cubicBezTo>
                        <a:pt x="44" y="32"/>
                        <a:pt x="44" y="32"/>
                        <a:pt x="43" y="32"/>
                      </a:cubicBezTo>
                      <a:cubicBezTo>
                        <a:pt x="42" y="32"/>
                        <a:pt x="42" y="32"/>
                        <a:pt x="41" y="31"/>
                      </a:cubicBezTo>
                      <a:cubicBezTo>
                        <a:pt x="41" y="31"/>
                        <a:pt x="41" y="31"/>
                        <a:pt x="41" y="30"/>
                      </a:cubicBezTo>
                      <a:cubicBezTo>
                        <a:pt x="41" y="29"/>
                        <a:pt x="40" y="29"/>
                        <a:pt x="40" y="29"/>
                      </a:cubicBezTo>
                      <a:cubicBezTo>
                        <a:pt x="40" y="28"/>
                        <a:pt x="40" y="28"/>
                        <a:pt x="41" y="28"/>
                      </a:cubicBezTo>
                      <a:cubicBezTo>
                        <a:pt x="41" y="28"/>
                        <a:pt x="42" y="28"/>
                        <a:pt x="42" y="27"/>
                      </a:cubicBezTo>
                      <a:cubicBezTo>
                        <a:pt x="42" y="26"/>
                        <a:pt x="41" y="26"/>
                        <a:pt x="41" y="26"/>
                      </a:cubicBezTo>
                      <a:cubicBezTo>
                        <a:pt x="41" y="25"/>
                        <a:pt x="41" y="25"/>
                        <a:pt x="40" y="25"/>
                      </a:cubicBezTo>
                      <a:cubicBezTo>
                        <a:pt x="39" y="25"/>
                        <a:pt x="39" y="25"/>
                        <a:pt x="39" y="26"/>
                      </a:cubicBezTo>
                      <a:cubicBezTo>
                        <a:pt x="38" y="27"/>
                        <a:pt x="38" y="27"/>
                        <a:pt x="37" y="27"/>
                      </a:cubicBezTo>
                      <a:cubicBezTo>
                        <a:pt x="36" y="27"/>
                        <a:pt x="36" y="27"/>
                        <a:pt x="36" y="27"/>
                      </a:cubicBezTo>
                      <a:cubicBezTo>
                        <a:pt x="36" y="26"/>
                        <a:pt x="36" y="26"/>
                        <a:pt x="36" y="26"/>
                      </a:cubicBezTo>
                      <a:cubicBezTo>
                        <a:pt x="36" y="26"/>
                        <a:pt x="37" y="26"/>
                        <a:pt x="37" y="26"/>
                      </a:cubicBezTo>
                      <a:cubicBezTo>
                        <a:pt x="38" y="26"/>
                        <a:pt x="38" y="25"/>
                        <a:pt x="38" y="25"/>
                      </a:cubicBezTo>
                      <a:cubicBezTo>
                        <a:pt x="38" y="24"/>
                        <a:pt x="38" y="24"/>
                        <a:pt x="37" y="24"/>
                      </a:cubicBezTo>
                      <a:cubicBezTo>
                        <a:pt x="36" y="23"/>
                        <a:pt x="36" y="24"/>
                        <a:pt x="35" y="24"/>
                      </a:cubicBezTo>
                      <a:cubicBezTo>
                        <a:pt x="34" y="23"/>
                        <a:pt x="35" y="23"/>
                        <a:pt x="34" y="23"/>
                      </a:cubicBezTo>
                      <a:cubicBezTo>
                        <a:pt x="34" y="22"/>
                        <a:pt x="34" y="22"/>
                        <a:pt x="34" y="21"/>
                      </a:cubicBezTo>
                      <a:cubicBezTo>
                        <a:pt x="33" y="20"/>
                        <a:pt x="33" y="21"/>
                        <a:pt x="32" y="20"/>
                      </a:cubicBezTo>
                      <a:cubicBezTo>
                        <a:pt x="31" y="20"/>
                        <a:pt x="31" y="20"/>
                        <a:pt x="30" y="20"/>
                      </a:cubicBezTo>
                      <a:cubicBezTo>
                        <a:pt x="30" y="19"/>
                        <a:pt x="30" y="19"/>
                        <a:pt x="30" y="18"/>
                      </a:cubicBezTo>
                      <a:cubicBezTo>
                        <a:pt x="29" y="17"/>
                        <a:pt x="29" y="18"/>
                        <a:pt x="28" y="17"/>
                      </a:cubicBezTo>
                      <a:cubicBezTo>
                        <a:pt x="28" y="17"/>
                        <a:pt x="28" y="18"/>
                        <a:pt x="29" y="19"/>
                      </a:cubicBezTo>
                      <a:cubicBezTo>
                        <a:pt x="29" y="19"/>
                        <a:pt x="29" y="19"/>
                        <a:pt x="28" y="19"/>
                      </a:cubicBezTo>
                      <a:cubicBezTo>
                        <a:pt x="28" y="19"/>
                        <a:pt x="28" y="19"/>
                        <a:pt x="27" y="18"/>
                      </a:cubicBezTo>
                      <a:cubicBezTo>
                        <a:pt x="26" y="17"/>
                        <a:pt x="27" y="18"/>
                        <a:pt x="26" y="17"/>
                      </a:cubicBezTo>
                      <a:cubicBezTo>
                        <a:pt x="26" y="16"/>
                        <a:pt x="26" y="16"/>
                        <a:pt x="25" y="16"/>
                      </a:cubicBezTo>
                      <a:cubicBezTo>
                        <a:pt x="25" y="16"/>
                        <a:pt x="25" y="16"/>
                        <a:pt x="24" y="16"/>
                      </a:cubicBezTo>
                      <a:cubicBezTo>
                        <a:pt x="23" y="15"/>
                        <a:pt x="23" y="14"/>
                        <a:pt x="23" y="14"/>
                      </a:cubicBezTo>
                      <a:cubicBezTo>
                        <a:pt x="23" y="14"/>
                        <a:pt x="23" y="13"/>
                        <a:pt x="22" y="13"/>
                      </a:cubicBezTo>
                      <a:cubicBezTo>
                        <a:pt x="21" y="13"/>
                        <a:pt x="21" y="13"/>
                        <a:pt x="21" y="12"/>
                      </a:cubicBezTo>
                      <a:cubicBezTo>
                        <a:pt x="20" y="11"/>
                        <a:pt x="20" y="11"/>
                        <a:pt x="19" y="11"/>
                      </a:cubicBezTo>
                      <a:cubicBezTo>
                        <a:pt x="18" y="10"/>
                        <a:pt x="18" y="10"/>
                        <a:pt x="18" y="10"/>
                      </a:cubicBezTo>
                      <a:cubicBezTo>
                        <a:pt x="17" y="9"/>
                        <a:pt x="17" y="10"/>
                        <a:pt x="16" y="10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6" y="8"/>
                        <a:pt x="16" y="8"/>
                        <a:pt x="15" y="7"/>
                      </a:cubicBezTo>
                      <a:cubicBezTo>
                        <a:pt x="14" y="7"/>
                        <a:pt x="15" y="7"/>
                        <a:pt x="14" y="7"/>
                      </a:cubicBezTo>
                      <a:cubicBezTo>
                        <a:pt x="14" y="6"/>
                        <a:pt x="14" y="6"/>
                        <a:pt x="14" y="5"/>
                      </a:cubicBezTo>
                      <a:cubicBezTo>
                        <a:pt x="14" y="5"/>
                        <a:pt x="13" y="5"/>
                        <a:pt x="13" y="5"/>
                      </a:cubicBezTo>
                      <a:cubicBezTo>
                        <a:pt x="13" y="4"/>
                        <a:pt x="13" y="4"/>
                        <a:pt x="12" y="4"/>
                      </a:cubicBezTo>
                      <a:cubicBezTo>
                        <a:pt x="12" y="4"/>
                        <a:pt x="11" y="4"/>
                        <a:pt x="11" y="4"/>
                      </a:cubicBezTo>
                      <a:cubicBezTo>
                        <a:pt x="10" y="4"/>
                        <a:pt x="10" y="4"/>
                        <a:pt x="9" y="4"/>
                      </a:cubicBezTo>
                      <a:cubicBezTo>
                        <a:pt x="9" y="3"/>
                        <a:pt x="9" y="4"/>
                        <a:pt x="8" y="4"/>
                      </a:cubicBezTo>
                      <a:cubicBezTo>
                        <a:pt x="7" y="4"/>
                        <a:pt x="7" y="4"/>
                        <a:pt x="6" y="4"/>
                      </a:cubicBezTo>
                      <a:cubicBezTo>
                        <a:pt x="5" y="4"/>
                        <a:pt x="6" y="4"/>
                        <a:pt x="5" y="3"/>
                      </a:cubicBezTo>
                      <a:cubicBezTo>
                        <a:pt x="4" y="2"/>
                        <a:pt x="2" y="2"/>
                        <a:pt x="1" y="2"/>
                      </a:cubicBezTo>
                      <a:cubicBezTo>
                        <a:pt x="1" y="3"/>
                        <a:pt x="2" y="4"/>
                        <a:pt x="2" y="4"/>
                      </a:cubicBezTo>
                      <a:cubicBezTo>
                        <a:pt x="2" y="5"/>
                        <a:pt x="3" y="6"/>
                        <a:pt x="3" y="7"/>
                      </a:cubicBezTo>
                      <a:cubicBezTo>
                        <a:pt x="3" y="8"/>
                        <a:pt x="4" y="8"/>
                        <a:pt x="5" y="8"/>
                      </a:cubicBezTo>
                      <a:cubicBezTo>
                        <a:pt x="7" y="9"/>
                        <a:pt x="6" y="9"/>
                        <a:pt x="7" y="10"/>
                      </a:cubicBezTo>
                      <a:cubicBezTo>
                        <a:pt x="8" y="12"/>
                        <a:pt x="8" y="11"/>
                        <a:pt x="9" y="12"/>
                      </a:cubicBezTo>
                      <a:cubicBezTo>
                        <a:pt x="10" y="12"/>
                        <a:pt x="11" y="13"/>
                        <a:pt x="11" y="13"/>
                      </a:cubicBezTo>
                      <a:cubicBezTo>
                        <a:pt x="12" y="14"/>
                        <a:pt x="12" y="14"/>
                        <a:pt x="13" y="15"/>
                      </a:cubicBezTo>
                      <a:cubicBezTo>
                        <a:pt x="14" y="16"/>
                        <a:pt x="14" y="16"/>
                        <a:pt x="14" y="17"/>
                      </a:cubicBezTo>
                      <a:cubicBezTo>
                        <a:pt x="14" y="18"/>
                        <a:pt x="14" y="18"/>
                        <a:pt x="15" y="18"/>
                      </a:cubicBezTo>
                      <a:cubicBezTo>
                        <a:pt x="16" y="18"/>
                        <a:pt x="16" y="18"/>
                        <a:pt x="17" y="19"/>
                      </a:cubicBezTo>
                      <a:cubicBezTo>
                        <a:pt x="18" y="19"/>
                        <a:pt x="18" y="19"/>
                        <a:pt x="19" y="20"/>
                      </a:cubicBezTo>
                      <a:cubicBezTo>
                        <a:pt x="19" y="20"/>
                        <a:pt x="19" y="21"/>
                        <a:pt x="19" y="21"/>
                      </a:cubicBezTo>
                      <a:cubicBezTo>
                        <a:pt x="19" y="22"/>
                        <a:pt x="19" y="22"/>
                        <a:pt x="19" y="23"/>
                      </a:cubicBezTo>
                      <a:cubicBezTo>
                        <a:pt x="20" y="23"/>
                        <a:pt x="20" y="24"/>
                        <a:pt x="20" y="25"/>
                      </a:cubicBezTo>
                      <a:cubicBezTo>
                        <a:pt x="20" y="25"/>
                        <a:pt x="20" y="26"/>
                        <a:pt x="21" y="26"/>
                      </a:cubicBezTo>
                      <a:cubicBezTo>
                        <a:pt x="22" y="27"/>
                        <a:pt x="22" y="27"/>
                        <a:pt x="23" y="28"/>
                      </a:cubicBezTo>
                      <a:cubicBezTo>
                        <a:pt x="23" y="28"/>
                        <a:pt x="24" y="29"/>
                        <a:pt x="24" y="30"/>
                      </a:cubicBezTo>
                      <a:cubicBezTo>
                        <a:pt x="25" y="30"/>
                        <a:pt x="26" y="31"/>
                        <a:pt x="26" y="32"/>
                      </a:cubicBezTo>
                      <a:cubicBezTo>
                        <a:pt x="27" y="32"/>
                        <a:pt x="27" y="32"/>
                        <a:pt x="27" y="33"/>
                      </a:cubicBezTo>
                      <a:cubicBezTo>
                        <a:pt x="27" y="34"/>
                        <a:pt x="27" y="34"/>
                        <a:pt x="27" y="34"/>
                      </a:cubicBezTo>
                      <a:cubicBezTo>
                        <a:pt x="28" y="35"/>
                        <a:pt x="29" y="36"/>
                        <a:pt x="29" y="37"/>
                      </a:cubicBezTo>
                      <a:cubicBezTo>
                        <a:pt x="29" y="38"/>
                        <a:pt x="29" y="38"/>
                        <a:pt x="30" y="39"/>
                      </a:cubicBezTo>
                      <a:cubicBezTo>
                        <a:pt x="30" y="40"/>
                        <a:pt x="30" y="40"/>
                        <a:pt x="31" y="41"/>
                      </a:cubicBezTo>
                      <a:cubicBezTo>
                        <a:pt x="32" y="42"/>
                        <a:pt x="33" y="43"/>
                        <a:pt x="34" y="44"/>
                      </a:cubicBezTo>
                      <a:cubicBezTo>
                        <a:pt x="35" y="44"/>
                        <a:pt x="35" y="44"/>
                        <a:pt x="35" y="45"/>
                      </a:cubicBezTo>
                      <a:cubicBezTo>
                        <a:pt x="36" y="45"/>
                        <a:pt x="36" y="45"/>
                        <a:pt x="36" y="46"/>
                      </a:cubicBezTo>
                      <a:cubicBezTo>
                        <a:pt x="36" y="47"/>
                        <a:pt x="37" y="47"/>
                        <a:pt x="38" y="48"/>
                      </a:cubicBezTo>
                      <a:cubicBezTo>
                        <a:pt x="38" y="48"/>
                        <a:pt x="39" y="49"/>
                        <a:pt x="40" y="49"/>
                      </a:cubicBezTo>
                      <a:cubicBezTo>
                        <a:pt x="41" y="49"/>
                        <a:pt x="41" y="50"/>
                        <a:pt x="42" y="50"/>
                      </a:cubicBezTo>
                      <a:cubicBezTo>
                        <a:pt x="42" y="51"/>
                        <a:pt x="43" y="51"/>
                        <a:pt x="44" y="52"/>
                      </a:cubicBezTo>
                      <a:cubicBezTo>
                        <a:pt x="44" y="52"/>
                        <a:pt x="45" y="52"/>
                        <a:pt x="45" y="53"/>
                      </a:cubicBezTo>
                      <a:cubicBezTo>
                        <a:pt x="46" y="54"/>
                        <a:pt x="46" y="54"/>
                        <a:pt x="46" y="54"/>
                      </a:cubicBezTo>
                      <a:cubicBezTo>
                        <a:pt x="47" y="55"/>
                        <a:pt x="47" y="55"/>
                        <a:pt x="47" y="55"/>
                      </a:cubicBezTo>
                      <a:cubicBezTo>
                        <a:pt x="47" y="54"/>
                        <a:pt x="47" y="54"/>
                        <a:pt x="47" y="53"/>
                      </a:cubicBezTo>
                      <a:cubicBezTo>
                        <a:pt x="47" y="52"/>
                        <a:pt x="47" y="53"/>
                        <a:pt x="47" y="53"/>
                      </a:cubicBezTo>
                      <a:cubicBezTo>
                        <a:pt x="47" y="53"/>
                        <a:pt x="48" y="53"/>
                        <a:pt x="48" y="53"/>
                      </a:cubicBezTo>
                      <a:cubicBezTo>
                        <a:pt x="49" y="54"/>
                        <a:pt x="49" y="54"/>
                        <a:pt x="50" y="54"/>
                      </a:cubicBezTo>
                      <a:moveTo>
                        <a:pt x="0" y="1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1" y="2"/>
                        <a:pt x="0" y="2"/>
                        <a:pt x="0" y="1"/>
                      </a:cubicBezTo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2" y="1"/>
                        <a:pt x="2" y="1"/>
                      </a:cubicBezTo>
                      <a:moveTo>
                        <a:pt x="45" y="30"/>
                      </a:moveTo>
                      <a:cubicBezTo>
                        <a:pt x="45" y="30"/>
                        <a:pt x="45" y="30"/>
                        <a:pt x="46" y="30"/>
                      </a:cubicBezTo>
                      <a:cubicBezTo>
                        <a:pt x="46" y="29"/>
                        <a:pt x="46" y="29"/>
                        <a:pt x="46" y="29"/>
                      </a:cubicBezTo>
                      <a:cubicBezTo>
                        <a:pt x="46" y="29"/>
                        <a:pt x="45" y="29"/>
                        <a:pt x="45" y="29"/>
                      </a:cubicBezTo>
                      <a:cubicBezTo>
                        <a:pt x="45" y="29"/>
                        <a:pt x="45" y="29"/>
                        <a:pt x="45" y="29"/>
                      </a:cubicBezTo>
                      <a:cubicBezTo>
                        <a:pt x="45" y="30"/>
                        <a:pt x="45" y="30"/>
                        <a:pt x="45" y="30"/>
                      </a:cubicBezTo>
                      <a:moveTo>
                        <a:pt x="47" y="28"/>
                      </a:moveTo>
                      <a:cubicBezTo>
                        <a:pt x="47" y="28"/>
                        <a:pt x="47" y="28"/>
                        <a:pt x="46" y="27"/>
                      </a:cubicBezTo>
                      <a:cubicBezTo>
                        <a:pt x="46" y="27"/>
                        <a:pt x="46" y="27"/>
                        <a:pt x="46" y="27"/>
                      </a:cubicBezTo>
                      <a:cubicBezTo>
                        <a:pt x="46" y="27"/>
                        <a:pt x="45" y="27"/>
                        <a:pt x="46" y="28"/>
                      </a:cubicBezTo>
                      <a:cubicBezTo>
                        <a:pt x="46" y="28"/>
                        <a:pt x="46" y="28"/>
                        <a:pt x="46" y="28"/>
                      </a:cubicBezTo>
                      <a:cubicBezTo>
                        <a:pt x="47" y="28"/>
                        <a:pt x="47" y="28"/>
                        <a:pt x="47" y="28"/>
                      </a:cubicBezTo>
                      <a:moveTo>
                        <a:pt x="66" y="34"/>
                      </a:moveTo>
                      <a:cubicBezTo>
                        <a:pt x="66" y="34"/>
                        <a:pt x="66" y="34"/>
                        <a:pt x="67" y="34"/>
                      </a:cubicBezTo>
                      <a:cubicBezTo>
                        <a:pt x="67" y="34"/>
                        <a:pt x="67" y="34"/>
                        <a:pt x="66" y="33"/>
                      </a:cubicBezTo>
                      <a:cubicBezTo>
                        <a:pt x="66" y="34"/>
                        <a:pt x="66" y="34"/>
                        <a:pt x="66" y="34"/>
                      </a:cubicBezTo>
                      <a:moveTo>
                        <a:pt x="43" y="22"/>
                      </a:moveTo>
                      <a:cubicBezTo>
                        <a:pt x="43" y="22"/>
                        <a:pt x="43" y="22"/>
                        <a:pt x="43" y="22"/>
                      </a:cubicBezTo>
                      <a:cubicBezTo>
                        <a:pt x="43" y="22"/>
                        <a:pt x="44" y="23"/>
                        <a:pt x="44" y="22"/>
                      </a:cubicBezTo>
                      <a:cubicBezTo>
                        <a:pt x="44" y="22"/>
                        <a:pt x="43" y="22"/>
                        <a:pt x="43" y="22"/>
                      </a:cubicBezTo>
                      <a:moveTo>
                        <a:pt x="38" y="23"/>
                      </a:moveTo>
                      <a:cubicBezTo>
                        <a:pt x="38" y="22"/>
                        <a:pt x="38" y="22"/>
                        <a:pt x="37" y="22"/>
                      </a:cubicBezTo>
                      <a:cubicBezTo>
                        <a:pt x="37" y="22"/>
                        <a:pt x="37" y="22"/>
                        <a:pt x="37" y="22"/>
                      </a:cubicBezTo>
                      <a:cubicBezTo>
                        <a:pt x="37" y="22"/>
                        <a:pt x="38" y="23"/>
                        <a:pt x="38" y="23"/>
                      </a:cubicBezTo>
                      <a:moveTo>
                        <a:pt x="40" y="23"/>
                      </a:moveTo>
                      <a:cubicBezTo>
                        <a:pt x="40" y="23"/>
                        <a:pt x="40" y="23"/>
                        <a:pt x="40" y="24"/>
                      </a:cubicBezTo>
                      <a:cubicBezTo>
                        <a:pt x="40" y="24"/>
                        <a:pt x="41" y="24"/>
                        <a:pt x="41" y="24"/>
                      </a:cubicBezTo>
                      <a:cubicBezTo>
                        <a:pt x="41" y="24"/>
                        <a:pt x="40" y="23"/>
                        <a:pt x="40" y="23"/>
                      </a:cubicBezTo>
                      <a:moveTo>
                        <a:pt x="57" y="39"/>
                      </a:moveTo>
                      <a:cubicBezTo>
                        <a:pt x="57" y="39"/>
                        <a:pt x="57" y="39"/>
                        <a:pt x="56" y="38"/>
                      </a:cubicBezTo>
                      <a:cubicBezTo>
                        <a:pt x="56" y="38"/>
                        <a:pt x="56" y="38"/>
                        <a:pt x="55" y="38"/>
                      </a:cubicBezTo>
                      <a:cubicBezTo>
                        <a:pt x="55" y="38"/>
                        <a:pt x="55" y="38"/>
                        <a:pt x="54" y="38"/>
                      </a:cubicBezTo>
                      <a:cubicBezTo>
                        <a:pt x="54" y="38"/>
                        <a:pt x="54" y="37"/>
                        <a:pt x="54" y="37"/>
                      </a:cubicBezTo>
                      <a:cubicBezTo>
                        <a:pt x="54" y="36"/>
                        <a:pt x="53" y="36"/>
                        <a:pt x="53" y="36"/>
                      </a:cubicBezTo>
                      <a:cubicBezTo>
                        <a:pt x="53" y="35"/>
                        <a:pt x="53" y="35"/>
                        <a:pt x="53" y="35"/>
                      </a:cubicBezTo>
                      <a:cubicBezTo>
                        <a:pt x="53" y="34"/>
                        <a:pt x="53" y="34"/>
                        <a:pt x="53" y="34"/>
                      </a:cubicBezTo>
                      <a:cubicBezTo>
                        <a:pt x="53" y="34"/>
                        <a:pt x="52" y="34"/>
                        <a:pt x="52" y="34"/>
                      </a:cubicBezTo>
                      <a:cubicBezTo>
                        <a:pt x="52" y="34"/>
                        <a:pt x="52" y="34"/>
                        <a:pt x="52" y="35"/>
                      </a:cubicBezTo>
                      <a:cubicBezTo>
                        <a:pt x="52" y="35"/>
                        <a:pt x="52" y="35"/>
                        <a:pt x="52" y="35"/>
                      </a:cubicBezTo>
                      <a:cubicBezTo>
                        <a:pt x="52" y="35"/>
                        <a:pt x="52" y="35"/>
                        <a:pt x="52" y="35"/>
                      </a:cubicBezTo>
                      <a:cubicBezTo>
                        <a:pt x="51" y="35"/>
                        <a:pt x="51" y="35"/>
                        <a:pt x="51" y="34"/>
                      </a:cubicBezTo>
                      <a:cubicBezTo>
                        <a:pt x="51" y="34"/>
                        <a:pt x="50" y="34"/>
                        <a:pt x="50" y="35"/>
                      </a:cubicBezTo>
                      <a:cubicBezTo>
                        <a:pt x="50" y="35"/>
                        <a:pt x="50" y="35"/>
                        <a:pt x="50" y="35"/>
                      </a:cubicBezTo>
                      <a:cubicBezTo>
                        <a:pt x="50" y="36"/>
                        <a:pt x="50" y="36"/>
                        <a:pt x="49" y="36"/>
                      </a:cubicBezTo>
                      <a:cubicBezTo>
                        <a:pt x="49" y="36"/>
                        <a:pt x="49" y="37"/>
                        <a:pt x="49" y="37"/>
                      </a:cubicBezTo>
                      <a:cubicBezTo>
                        <a:pt x="49" y="37"/>
                        <a:pt x="50" y="37"/>
                        <a:pt x="51" y="37"/>
                      </a:cubicBezTo>
                      <a:cubicBezTo>
                        <a:pt x="51" y="37"/>
                        <a:pt x="51" y="37"/>
                        <a:pt x="52" y="37"/>
                      </a:cubicBezTo>
                      <a:cubicBezTo>
                        <a:pt x="52" y="37"/>
                        <a:pt x="52" y="37"/>
                        <a:pt x="52" y="37"/>
                      </a:cubicBezTo>
                      <a:cubicBezTo>
                        <a:pt x="52" y="38"/>
                        <a:pt x="52" y="38"/>
                        <a:pt x="53" y="38"/>
                      </a:cubicBezTo>
                      <a:cubicBezTo>
                        <a:pt x="53" y="39"/>
                        <a:pt x="53" y="39"/>
                        <a:pt x="53" y="39"/>
                      </a:cubicBezTo>
                      <a:cubicBezTo>
                        <a:pt x="53" y="39"/>
                        <a:pt x="53" y="40"/>
                        <a:pt x="53" y="40"/>
                      </a:cubicBezTo>
                      <a:cubicBezTo>
                        <a:pt x="54" y="40"/>
                        <a:pt x="54" y="40"/>
                        <a:pt x="54" y="41"/>
                      </a:cubicBezTo>
                      <a:cubicBezTo>
                        <a:pt x="55" y="41"/>
                        <a:pt x="55" y="41"/>
                        <a:pt x="55" y="41"/>
                      </a:cubicBezTo>
                      <a:cubicBezTo>
                        <a:pt x="55" y="42"/>
                        <a:pt x="56" y="41"/>
                        <a:pt x="56" y="41"/>
                      </a:cubicBezTo>
                      <a:cubicBezTo>
                        <a:pt x="56" y="41"/>
                        <a:pt x="56" y="41"/>
                        <a:pt x="56" y="40"/>
                      </a:cubicBezTo>
                      <a:cubicBezTo>
                        <a:pt x="56" y="40"/>
                        <a:pt x="56" y="40"/>
                        <a:pt x="56" y="40"/>
                      </a:cubicBezTo>
                      <a:cubicBezTo>
                        <a:pt x="56" y="39"/>
                        <a:pt x="57" y="39"/>
                        <a:pt x="57" y="39"/>
                      </a:cubicBezTo>
                      <a:moveTo>
                        <a:pt x="42" y="23"/>
                      </a:moveTo>
                      <a:cubicBezTo>
                        <a:pt x="42" y="23"/>
                        <a:pt x="42" y="23"/>
                        <a:pt x="42" y="23"/>
                      </a:cubicBezTo>
                      <a:cubicBezTo>
                        <a:pt x="42" y="23"/>
                        <a:pt x="42" y="24"/>
                        <a:pt x="42" y="24"/>
                      </a:cubicBezTo>
                      <a:cubicBezTo>
                        <a:pt x="42" y="24"/>
                        <a:pt x="42" y="24"/>
                        <a:pt x="42" y="24"/>
                      </a:cubicBezTo>
                      <a:cubicBezTo>
                        <a:pt x="42" y="24"/>
                        <a:pt x="42" y="23"/>
                        <a:pt x="43" y="23"/>
                      </a:cubicBezTo>
                      <a:cubicBezTo>
                        <a:pt x="43" y="23"/>
                        <a:pt x="43" y="23"/>
                        <a:pt x="42" y="23"/>
                      </a:cubicBezTo>
                      <a:moveTo>
                        <a:pt x="69" y="31"/>
                      </a:moveTo>
                      <a:cubicBezTo>
                        <a:pt x="69" y="31"/>
                        <a:pt x="69" y="31"/>
                        <a:pt x="69" y="32"/>
                      </a:cubicBezTo>
                      <a:cubicBezTo>
                        <a:pt x="69" y="32"/>
                        <a:pt x="69" y="32"/>
                        <a:pt x="69" y="32"/>
                      </a:cubicBezTo>
                      <a:cubicBezTo>
                        <a:pt x="70" y="32"/>
                        <a:pt x="70" y="32"/>
                        <a:pt x="70" y="32"/>
                      </a:cubicBezTo>
                      <a:cubicBezTo>
                        <a:pt x="70" y="31"/>
                        <a:pt x="70" y="31"/>
                        <a:pt x="69" y="31"/>
                      </a:cubicBezTo>
                      <a:moveTo>
                        <a:pt x="60" y="40"/>
                      </a:moveTo>
                      <a:cubicBezTo>
                        <a:pt x="60" y="40"/>
                        <a:pt x="60" y="40"/>
                        <a:pt x="60" y="40"/>
                      </a:cubicBezTo>
                      <a:cubicBezTo>
                        <a:pt x="61" y="41"/>
                        <a:pt x="61" y="41"/>
                        <a:pt x="61" y="41"/>
                      </a:cubicBezTo>
                      <a:cubicBezTo>
                        <a:pt x="61" y="42"/>
                        <a:pt x="61" y="41"/>
                        <a:pt x="61" y="41"/>
                      </a:cubicBezTo>
                      <a:cubicBezTo>
                        <a:pt x="62" y="41"/>
                        <a:pt x="61" y="41"/>
                        <a:pt x="62" y="41"/>
                      </a:cubicBezTo>
                      <a:cubicBezTo>
                        <a:pt x="62" y="41"/>
                        <a:pt x="62" y="41"/>
                        <a:pt x="62" y="41"/>
                      </a:cubicBezTo>
                      <a:cubicBezTo>
                        <a:pt x="62" y="41"/>
                        <a:pt x="63" y="41"/>
                        <a:pt x="63" y="41"/>
                      </a:cubicBezTo>
                      <a:cubicBezTo>
                        <a:pt x="63" y="41"/>
                        <a:pt x="63" y="41"/>
                        <a:pt x="63" y="40"/>
                      </a:cubicBezTo>
                      <a:cubicBezTo>
                        <a:pt x="64" y="40"/>
                        <a:pt x="64" y="40"/>
                        <a:pt x="64" y="40"/>
                      </a:cubicBezTo>
                      <a:cubicBezTo>
                        <a:pt x="64" y="40"/>
                        <a:pt x="64" y="40"/>
                        <a:pt x="63" y="39"/>
                      </a:cubicBezTo>
                      <a:cubicBezTo>
                        <a:pt x="63" y="39"/>
                        <a:pt x="63" y="39"/>
                        <a:pt x="63" y="39"/>
                      </a:cubicBezTo>
                      <a:cubicBezTo>
                        <a:pt x="63" y="39"/>
                        <a:pt x="62" y="38"/>
                        <a:pt x="62" y="38"/>
                      </a:cubicBezTo>
                      <a:cubicBezTo>
                        <a:pt x="61" y="38"/>
                        <a:pt x="61" y="38"/>
                        <a:pt x="61" y="39"/>
                      </a:cubicBezTo>
                      <a:cubicBezTo>
                        <a:pt x="61" y="39"/>
                        <a:pt x="61" y="39"/>
                        <a:pt x="61" y="39"/>
                      </a:cubicBezTo>
                      <a:cubicBezTo>
                        <a:pt x="61" y="39"/>
                        <a:pt x="60" y="39"/>
                        <a:pt x="60" y="40"/>
                      </a:cubicBezTo>
                      <a:moveTo>
                        <a:pt x="45" y="22"/>
                      </a:moveTo>
                      <a:cubicBezTo>
                        <a:pt x="45" y="22"/>
                        <a:pt x="45" y="22"/>
                        <a:pt x="45" y="22"/>
                      </a:cubicBezTo>
                      <a:cubicBezTo>
                        <a:pt x="46" y="23"/>
                        <a:pt x="46" y="23"/>
                        <a:pt x="46" y="23"/>
                      </a:cubicBezTo>
                      <a:cubicBezTo>
                        <a:pt x="46" y="23"/>
                        <a:pt x="46" y="22"/>
                        <a:pt x="46" y="22"/>
                      </a:cubicBezTo>
                      <a:cubicBezTo>
                        <a:pt x="46" y="22"/>
                        <a:pt x="45" y="21"/>
                        <a:pt x="45" y="22"/>
                      </a:cubicBezTo>
                      <a:cubicBezTo>
                        <a:pt x="45" y="22"/>
                        <a:pt x="45" y="22"/>
                        <a:pt x="45" y="22"/>
                      </a:cubicBezTo>
                      <a:moveTo>
                        <a:pt x="35" y="21"/>
                      </a:moveTo>
                      <a:cubicBezTo>
                        <a:pt x="35" y="21"/>
                        <a:pt x="35" y="21"/>
                        <a:pt x="35" y="22"/>
                      </a:cubicBezTo>
                      <a:cubicBezTo>
                        <a:pt x="35" y="22"/>
                        <a:pt x="35" y="22"/>
                        <a:pt x="35" y="22"/>
                      </a:cubicBezTo>
                      <a:cubicBezTo>
                        <a:pt x="35" y="22"/>
                        <a:pt x="36" y="22"/>
                        <a:pt x="35" y="22"/>
                      </a:cubicBezTo>
                      <a:cubicBezTo>
                        <a:pt x="35" y="21"/>
                        <a:pt x="35" y="21"/>
                        <a:pt x="35" y="21"/>
                      </a:cubicBezTo>
                      <a:cubicBezTo>
                        <a:pt x="35" y="21"/>
                        <a:pt x="35" y="21"/>
                        <a:pt x="35" y="21"/>
                      </a:cubicBezTo>
                      <a:moveTo>
                        <a:pt x="31" y="18"/>
                      </a:moveTo>
                      <a:cubicBezTo>
                        <a:pt x="31" y="18"/>
                        <a:pt x="31" y="18"/>
                        <a:pt x="31" y="18"/>
                      </a:cubicBezTo>
                      <a:cubicBezTo>
                        <a:pt x="31" y="19"/>
                        <a:pt x="31" y="19"/>
                        <a:pt x="31" y="19"/>
                      </a:cubicBezTo>
                      <a:cubicBezTo>
                        <a:pt x="31" y="19"/>
                        <a:pt x="32" y="19"/>
                        <a:pt x="32" y="19"/>
                      </a:cubicBezTo>
                      <a:cubicBezTo>
                        <a:pt x="32" y="19"/>
                        <a:pt x="32" y="19"/>
                        <a:pt x="32" y="18"/>
                      </a:cubicBezTo>
                      <a:cubicBezTo>
                        <a:pt x="32" y="18"/>
                        <a:pt x="32" y="18"/>
                        <a:pt x="32" y="18"/>
                      </a:cubicBezTo>
                      <a:cubicBezTo>
                        <a:pt x="32" y="18"/>
                        <a:pt x="31" y="18"/>
                        <a:pt x="31" y="18"/>
                      </a:cubicBezTo>
                      <a:moveTo>
                        <a:pt x="36" y="22"/>
                      </a:moveTo>
                      <a:cubicBezTo>
                        <a:pt x="36" y="23"/>
                        <a:pt x="36" y="23"/>
                        <a:pt x="36" y="23"/>
                      </a:cubicBezTo>
                      <a:cubicBezTo>
                        <a:pt x="36" y="23"/>
                        <a:pt x="36" y="23"/>
                        <a:pt x="37" y="23"/>
                      </a:cubicBezTo>
                      <a:cubicBezTo>
                        <a:pt x="37" y="23"/>
                        <a:pt x="37" y="24"/>
                        <a:pt x="38" y="23"/>
                      </a:cubicBezTo>
                      <a:cubicBezTo>
                        <a:pt x="38" y="23"/>
                        <a:pt x="38" y="23"/>
                        <a:pt x="37" y="23"/>
                      </a:cubicBezTo>
                      <a:cubicBezTo>
                        <a:pt x="37" y="23"/>
                        <a:pt x="36" y="22"/>
                        <a:pt x="36" y="2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179" name="Freeform 326"/>
                <p:cNvSpPr>
                  <a:spLocks/>
                </p:cNvSpPr>
                <p:nvPr/>
              </p:nvSpPr>
              <p:spPr bwMode="auto">
                <a:xfrm>
                  <a:off x="6362" y="2738"/>
                  <a:ext cx="3" cy="3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1 w 1"/>
                    <a:gd name="T5" fmla="*/ 0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180" name="Freeform 327"/>
                <p:cNvSpPr>
                  <a:spLocks/>
                </p:cNvSpPr>
                <p:nvPr/>
              </p:nvSpPr>
              <p:spPr bwMode="auto">
                <a:xfrm>
                  <a:off x="6365" y="2733"/>
                  <a:ext cx="2" cy="2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1 h 1"/>
                    <a:gd name="T6" fmla="*/ 1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181" name="Freeform 328"/>
                <p:cNvSpPr>
                  <a:spLocks/>
                </p:cNvSpPr>
                <p:nvPr/>
              </p:nvSpPr>
              <p:spPr bwMode="auto">
                <a:xfrm>
                  <a:off x="6351" y="1982"/>
                  <a:ext cx="3" cy="3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182" name="Freeform 330"/>
                <p:cNvSpPr>
                  <a:spLocks/>
                </p:cNvSpPr>
                <p:nvPr/>
              </p:nvSpPr>
              <p:spPr bwMode="auto">
                <a:xfrm>
                  <a:off x="6221" y="3073"/>
                  <a:ext cx="3" cy="3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1 h 1"/>
                    <a:gd name="T4" fmla="*/ 1 w 1"/>
                    <a:gd name="T5" fmla="*/ 1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0"/>
                        <a:pt x="1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183" name="Freeform 331"/>
                <p:cNvSpPr>
                  <a:spLocks/>
                </p:cNvSpPr>
                <p:nvPr/>
              </p:nvSpPr>
              <p:spPr bwMode="auto">
                <a:xfrm>
                  <a:off x="6338" y="3023"/>
                  <a:ext cx="5" cy="2"/>
                </a:xfrm>
                <a:custGeom>
                  <a:avLst/>
                  <a:gdLst>
                    <a:gd name="T0" fmla="*/ 1 w 2"/>
                    <a:gd name="T1" fmla="*/ 0 h 1"/>
                    <a:gd name="T2" fmla="*/ 1 w 2"/>
                    <a:gd name="T3" fmla="*/ 1 h 1"/>
                    <a:gd name="T4" fmla="*/ 2 w 2"/>
                    <a:gd name="T5" fmla="*/ 0 h 1"/>
                    <a:gd name="T6" fmla="*/ 1 w 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2" y="1"/>
                        <a:pt x="2" y="0"/>
                      </a:cubicBezTo>
                      <a:cubicBezTo>
                        <a:pt x="2" y="0"/>
                        <a:pt x="1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184" name="Freeform 332"/>
                <p:cNvSpPr>
                  <a:spLocks/>
                </p:cNvSpPr>
                <p:nvPr/>
              </p:nvSpPr>
              <p:spPr bwMode="auto">
                <a:xfrm>
                  <a:off x="4285" y="1596"/>
                  <a:ext cx="13" cy="22"/>
                </a:xfrm>
                <a:custGeom>
                  <a:avLst/>
                  <a:gdLst>
                    <a:gd name="T0" fmla="*/ 4 w 5"/>
                    <a:gd name="T1" fmla="*/ 2 h 8"/>
                    <a:gd name="T2" fmla="*/ 5 w 5"/>
                    <a:gd name="T3" fmla="*/ 1 h 8"/>
                    <a:gd name="T4" fmla="*/ 4 w 5"/>
                    <a:gd name="T5" fmla="*/ 0 h 8"/>
                    <a:gd name="T6" fmla="*/ 2 w 5"/>
                    <a:gd name="T7" fmla="*/ 1 h 8"/>
                    <a:gd name="T8" fmla="*/ 1 w 5"/>
                    <a:gd name="T9" fmla="*/ 3 h 8"/>
                    <a:gd name="T10" fmla="*/ 0 w 5"/>
                    <a:gd name="T11" fmla="*/ 4 h 8"/>
                    <a:gd name="T12" fmla="*/ 0 w 5"/>
                    <a:gd name="T13" fmla="*/ 5 h 8"/>
                    <a:gd name="T14" fmla="*/ 1 w 5"/>
                    <a:gd name="T15" fmla="*/ 7 h 8"/>
                    <a:gd name="T16" fmla="*/ 1 w 5"/>
                    <a:gd name="T17" fmla="*/ 7 h 8"/>
                    <a:gd name="T18" fmla="*/ 2 w 5"/>
                    <a:gd name="T19" fmla="*/ 6 h 8"/>
                    <a:gd name="T20" fmla="*/ 3 w 5"/>
                    <a:gd name="T21" fmla="*/ 5 h 8"/>
                    <a:gd name="T22" fmla="*/ 3 w 5"/>
                    <a:gd name="T23" fmla="*/ 4 h 8"/>
                    <a:gd name="T24" fmla="*/ 4 w 5"/>
                    <a:gd name="T25" fmla="*/ 3 h 8"/>
                    <a:gd name="T26" fmla="*/ 3 w 5"/>
                    <a:gd name="T27" fmla="*/ 2 h 8"/>
                    <a:gd name="T28" fmla="*/ 4 w 5"/>
                    <a:gd name="T29" fmla="*/ 2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" h="8">
                      <a:moveTo>
                        <a:pt x="4" y="2"/>
                      </a:move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0"/>
                        <a:pt x="5" y="0"/>
                        <a:pt x="4" y="0"/>
                      </a:cubicBezTo>
                      <a:cubicBezTo>
                        <a:pt x="3" y="1"/>
                        <a:pt x="3" y="1"/>
                        <a:pt x="2" y="1"/>
                      </a:cubicBezTo>
                      <a:cubicBezTo>
                        <a:pt x="1" y="2"/>
                        <a:pt x="1" y="2"/>
                        <a:pt x="1" y="3"/>
                      </a:cubicBezTo>
                      <a:cubicBezTo>
                        <a:pt x="0" y="3"/>
                        <a:pt x="0" y="3"/>
                        <a:pt x="0" y="4"/>
                      </a:cubicBezTo>
                      <a:cubicBezTo>
                        <a:pt x="0" y="5"/>
                        <a:pt x="0" y="4"/>
                        <a:pt x="0" y="5"/>
                      </a:cubicBezTo>
                      <a:cubicBezTo>
                        <a:pt x="1" y="6"/>
                        <a:pt x="1" y="6"/>
                        <a:pt x="1" y="7"/>
                      </a:cubicBezTo>
                      <a:cubicBezTo>
                        <a:pt x="1" y="7"/>
                        <a:pt x="0" y="8"/>
                        <a:pt x="1" y="7"/>
                      </a:cubicBezTo>
                      <a:cubicBezTo>
                        <a:pt x="1" y="7"/>
                        <a:pt x="1" y="6"/>
                        <a:pt x="2" y="6"/>
                      </a:cubicBezTo>
                      <a:cubicBezTo>
                        <a:pt x="2" y="5"/>
                        <a:pt x="2" y="5"/>
                        <a:pt x="3" y="5"/>
                      </a:cubicBezTo>
                      <a:cubicBezTo>
                        <a:pt x="3" y="5"/>
                        <a:pt x="3" y="5"/>
                        <a:pt x="3" y="4"/>
                      </a:cubicBezTo>
                      <a:cubicBezTo>
                        <a:pt x="4" y="4"/>
                        <a:pt x="4" y="4"/>
                        <a:pt x="4" y="3"/>
                      </a:cubicBezTo>
                      <a:cubicBezTo>
                        <a:pt x="3" y="3"/>
                        <a:pt x="3" y="3"/>
                        <a:pt x="3" y="2"/>
                      </a:cubicBezTo>
                      <a:cubicBezTo>
                        <a:pt x="4" y="2"/>
                        <a:pt x="4" y="2"/>
                        <a:pt x="4" y="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185" name="Freeform 333"/>
                <p:cNvSpPr>
                  <a:spLocks/>
                </p:cNvSpPr>
                <p:nvPr/>
              </p:nvSpPr>
              <p:spPr bwMode="auto">
                <a:xfrm>
                  <a:off x="4264" y="1610"/>
                  <a:ext cx="10" cy="18"/>
                </a:xfrm>
                <a:custGeom>
                  <a:avLst/>
                  <a:gdLst>
                    <a:gd name="T0" fmla="*/ 1 w 4"/>
                    <a:gd name="T1" fmla="*/ 6 h 7"/>
                    <a:gd name="T2" fmla="*/ 2 w 4"/>
                    <a:gd name="T3" fmla="*/ 5 h 7"/>
                    <a:gd name="T4" fmla="*/ 2 w 4"/>
                    <a:gd name="T5" fmla="*/ 3 h 7"/>
                    <a:gd name="T6" fmla="*/ 3 w 4"/>
                    <a:gd name="T7" fmla="*/ 2 h 7"/>
                    <a:gd name="T8" fmla="*/ 4 w 4"/>
                    <a:gd name="T9" fmla="*/ 1 h 7"/>
                    <a:gd name="T10" fmla="*/ 3 w 4"/>
                    <a:gd name="T11" fmla="*/ 0 h 7"/>
                    <a:gd name="T12" fmla="*/ 2 w 4"/>
                    <a:gd name="T13" fmla="*/ 2 h 7"/>
                    <a:gd name="T14" fmla="*/ 2 w 4"/>
                    <a:gd name="T15" fmla="*/ 3 h 7"/>
                    <a:gd name="T16" fmla="*/ 1 w 4"/>
                    <a:gd name="T17" fmla="*/ 4 h 7"/>
                    <a:gd name="T18" fmla="*/ 1 w 4"/>
                    <a:gd name="T19" fmla="*/ 5 h 7"/>
                    <a:gd name="T20" fmla="*/ 1 w 4"/>
                    <a:gd name="T21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" h="7">
                      <a:moveTo>
                        <a:pt x="1" y="6"/>
                      </a:moveTo>
                      <a:cubicBezTo>
                        <a:pt x="1" y="6"/>
                        <a:pt x="2" y="6"/>
                        <a:pt x="2" y="5"/>
                      </a:cubicBezTo>
                      <a:cubicBezTo>
                        <a:pt x="2" y="4"/>
                        <a:pt x="2" y="4"/>
                        <a:pt x="2" y="3"/>
                      </a:cubicBezTo>
                      <a:cubicBezTo>
                        <a:pt x="3" y="3"/>
                        <a:pt x="3" y="3"/>
                        <a:pt x="3" y="2"/>
                      </a:cubicBezTo>
                      <a:cubicBezTo>
                        <a:pt x="3" y="2"/>
                        <a:pt x="3" y="1"/>
                        <a:pt x="4" y="1"/>
                      </a:cubicBezTo>
                      <a:cubicBezTo>
                        <a:pt x="4" y="0"/>
                        <a:pt x="4" y="0"/>
                        <a:pt x="3" y="0"/>
                      </a:cubicBezTo>
                      <a:cubicBezTo>
                        <a:pt x="3" y="1"/>
                        <a:pt x="3" y="1"/>
                        <a:pt x="2" y="2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6"/>
                        <a:pt x="0" y="7"/>
                        <a:pt x="1" y="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186" name="Freeform 334"/>
                <p:cNvSpPr>
                  <a:spLocks/>
                </p:cNvSpPr>
                <p:nvPr/>
              </p:nvSpPr>
              <p:spPr bwMode="auto">
                <a:xfrm>
                  <a:off x="4309" y="1644"/>
                  <a:ext cx="37" cy="14"/>
                </a:xfrm>
                <a:custGeom>
                  <a:avLst/>
                  <a:gdLst>
                    <a:gd name="T0" fmla="*/ 4 w 14"/>
                    <a:gd name="T1" fmla="*/ 1 h 5"/>
                    <a:gd name="T2" fmla="*/ 4 w 14"/>
                    <a:gd name="T3" fmla="*/ 1 h 5"/>
                    <a:gd name="T4" fmla="*/ 5 w 14"/>
                    <a:gd name="T5" fmla="*/ 0 h 5"/>
                    <a:gd name="T6" fmla="*/ 4 w 14"/>
                    <a:gd name="T7" fmla="*/ 0 h 5"/>
                    <a:gd name="T8" fmla="*/ 3 w 14"/>
                    <a:gd name="T9" fmla="*/ 1 h 5"/>
                    <a:gd name="T10" fmla="*/ 1 w 14"/>
                    <a:gd name="T11" fmla="*/ 2 h 5"/>
                    <a:gd name="T12" fmla="*/ 0 w 14"/>
                    <a:gd name="T13" fmla="*/ 3 h 5"/>
                    <a:gd name="T14" fmla="*/ 1 w 14"/>
                    <a:gd name="T15" fmla="*/ 4 h 5"/>
                    <a:gd name="T16" fmla="*/ 2 w 14"/>
                    <a:gd name="T17" fmla="*/ 4 h 5"/>
                    <a:gd name="T18" fmla="*/ 2 w 14"/>
                    <a:gd name="T19" fmla="*/ 4 h 5"/>
                    <a:gd name="T20" fmla="*/ 1 w 14"/>
                    <a:gd name="T21" fmla="*/ 5 h 5"/>
                    <a:gd name="T22" fmla="*/ 0 w 14"/>
                    <a:gd name="T23" fmla="*/ 5 h 5"/>
                    <a:gd name="T24" fmla="*/ 0 w 14"/>
                    <a:gd name="T25" fmla="*/ 5 h 5"/>
                    <a:gd name="T26" fmla="*/ 0 w 14"/>
                    <a:gd name="T27" fmla="*/ 5 h 5"/>
                    <a:gd name="T28" fmla="*/ 1 w 14"/>
                    <a:gd name="T29" fmla="*/ 5 h 5"/>
                    <a:gd name="T30" fmla="*/ 5 w 14"/>
                    <a:gd name="T31" fmla="*/ 5 h 5"/>
                    <a:gd name="T32" fmla="*/ 8 w 14"/>
                    <a:gd name="T33" fmla="*/ 5 h 5"/>
                    <a:gd name="T34" fmla="*/ 10 w 14"/>
                    <a:gd name="T35" fmla="*/ 5 h 5"/>
                    <a:gd name="T36" fmla="*/ 13 w 14"/>
                    <a:gd name="T37" fmla="*/ 5 h 5"/>
                    <a:gd name="T38" fmla="*/ 14 w 14"/>
                    <a:gd name="T39" fmla="*/ 4 h 5"/>
                    <a:gd name="T40" fmla="*/ 14 w 14"/>
                    <a:gd name="T41" fmla="*/ 3 h 5"/>
                    <a:gd name="T42" fmla="*/ 14 w 14"/>
                    <a:gd name="T43" fmla="*/ 2 h 5"/>
                    <a:gd name="T44" fmla="*/ 14 w 14"/>
                    <a:gd name="T45" fmla="*/ 2 h 5"/>
                    <a:gd name="T46" fmla="*/ 13 w 14"/>
                    <a:gd name="T47" fmla="*/ 1 h 5"/>
                    <a:gd name="T48" fmla="*/ 12 w 14"/>
                    <a:gd name="T49" fmla="*/ 1 h 5"/>
                    <a:gd name="T50" fmla="*/ 11 w 14"/>
                    <a:gd name="T51" fmla="*/ 1 h 5"/>
                    <a:gd name="T52" fmla="*/ 9 w 14"/>
                    <a:gd name="T53" fmla="*/ 1 h 5"/>
                    <a:gd name="T54" fmla="*/ 8 w 14"/>
                    <a:gd name="T55" fmla="*/ 1 h 5"/>
                    <a:gd name="T56" fmla="*/ 7 w 14"/>
                    <a:gd name="T57" fmla="*/ 0 h 5"/>
                    <a:gd name="T58" fmla="*/ 7 w 14"/>
                    <a:gd name="T59" fmla="*/ 0 h 5"/>
                    <a:gd name="T60" fmla="*/ 6 w 14"/>
                    <a:gd name="T61" fmla="*/ 1 h 5"/>
                    <a:gd name="T62" fmla="*/ 5 w 14"/>
                    <a:gd name="T63" fmla="*/ 2 h 5"/>
                    <a:gd name="T64" fmla="*/ 4 w 14"/>
                    <a:gd name="T65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4" h="5">
                      <a:moveTo>
                        <a:pt x="4" y="1"/>
                      </a:move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5" y="1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4" y="0"/>
                      </a:cubicBezTo>
                      <a:cubicBezTo>
                        <a:pt x="4" y="1"/>
                        <a:pt x="3" y="1"/>
                        <a:pt x="3" y="1"/>
                      </a:cubicBezTo>
                      <a:cubicBezTo>
                        <a:pt x="2" y="2"/>
                        <a:pt x="2" y="2"/>
                        <a:pt x="1" y="2"/>
                      </a:cubicBezTo>
                      <a:cubicBezTo>
                        <a:pt x="1" y="2"/>
                        <a:pt x="0" y="2"/>
                        <a:pt x="0" y="3"/>
                      </a:cubicBezTo>
                      <a:cubicBezTo>
                        <a:pt x="0" y="3"/>
                        <a:pt x="1" y="4"/>
                        <a:pt x="1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3" y="4"/>
                        <a:pt x="2" y="4"/>
                      </a:cubicBezTo>
                      <a:cubicBezTo>
                        <a:pt x="2" y="5"/>
                        <a:pt x="1" y="5"/>
                        <a:pt x="1" y="5"/>
                      </a:cubicBezTo>
                      <a:cubicBezTo>
                        <a:pt x="1" y="5"/>
                        <a:pt x="0" y="4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2" y="5"/>
                        <a:pt x="3" y="5"/>
                        <a:pt x="5" y="5"/>
                      </a:cubicBezTo>
                      <a:cubicBezTo>
                        <a:pt x="6" y="5"/>
                        <a:pt x="7" y="5"/>
                        <a:pt x="8" y="5"/>
                      </a:cubicBezTo>
                      <a:cubicBezTo>
                        <a:pt x="9" y="5"/>
                        <a:pt x="10" y="5"/>
                        <a:pt x="10" y="5"/>
                      </a:cubicBezTo>
                      <a:cubicBezTo>
                        <a:pt x="12" y="5"/>
                        <a:pt x="13" y="5"/>
                        <a:pt x="13" y="5"/>
                      </a:cubicBezTo>
                      <a:cubicBezTo>
                        <a:pt x="13" y="5"/>
                        <a:pt x="13" y="4"/>
                        <a:pt x="14" y="4"/>
                      </a:cubicBezTo>
                      <a:cubicBezTo>
                        <a:pt x="14" y="4"/>
                        <a:pt x="14" y="4"/>
                        <a:pt x="14" y="3"/>
                      </a:cubicBezTo>
                      <a:cubicBezTo>
                        <a:pt x="14" y="3"/>
                        <a:pt x="14" y="3"/>
                        <a:pt x="14" y="2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3" y="2"/>
                        <a:pt x="13" y="2"/>
                        <a:pt x="13" y="1"/>
                      </a:cubicBezTo>
                      <a:cubicBezTo>
                        <a:pt x="13" y="1"/>
                        <a:pt x="12" y="1"/>
                        <a:pt x="12" y="1"/>
                      </a:cubicBezTo>
                      <a:cubicBezTo>
                        <a:pt x="12" y="1"/>
                        <a:pt x="11" y="1"/>
                        <a:pt x="11" y="1"/>
                      </a:cubicBezTo>
                      <a:cubicBezTo>
                        <a:pt x="10" y="1"/>
                        <a:pt x="10" y="1"/>
                        <a:pt x="9" y="1"/>
                      </a:cubicBezTo>
                      <a:cubicBezTo>
                        <a:pt x="9" y="1"/>
                        <a:pt x="9" y="1"/>
                        <a:pt x="8" y="1"/>
                      </a:cubicBezTo>
                      <a:cubicBezTo>
                        <a:pt x="8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1"/>
                        <a:pt x="7" y="1"/>
                        <a:pt x="6" y="1"/>
                      </a:cubicBezTo>
                      <a:cubicBezTo>
                        <a:pt x="6" y="2"/>
                        <a:pt x="6" y="2"/>
                        <a:pt x="5" y="2"/>
                      </a:cubicBezTo>
                      <a:cubicBezTo>
                        <a:pt x="5" y="2"/>
                        <a:pt x="4" y="2"/>
                        <a:pt x="4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187" name="Freeform 335"/>
                <p:cNvSpPr>
                  <a:spLocks/>
                </p:cNvSpPr>
                <p:nvPr/>
              </p:nvSpPr>
              <p:spPr bwMode="auto">
                <a:xfrm>
                  <a:off x="4303" y="1551"/>
                  <a:ext cx="8" cy="5"/>
                </a:xfrm>
                <a:custGeom>
                  <a:avLst/>
                  <a:gdLst>
                    <a:gd name="T0" fmla="*/ 1 w 3"/>
                    <a:gd name="T1" fmla="*/ 2 h 2"/>
                    <a:gd name="T2" fmla="*/ 2 w 3"/>
                    <a:gd name="T3" fmla="*/ 2 h 2"/>
                    <a:gd name="T4" fmla="*/ 2 w 3"/>
                    <a:gd name="T5" fmla="*/ 2 h 2"/>
                    <a:gd name="T6" fmla="*/ 3 w 3"/>
                    <a:gd name="T7" fmla="*/ 1 h 2"/>
                    <a:gd name="T8" fmla="*/ 2 w 3"/>
                    <a:gd name="T9" fmla="*/ 0 h 2"/>
                    <a:gd name="T10" fmla="*/ 2 w 3"/>
                    <a:gd name="T11" fmla="*/ 0 h 2"/>
                    <a:gd name="T12" fmla="*/ 1 w 3"/>
                    <a:gd name="T13" fmla="*/ 0 h 2"/>
                    <a:gd name="T14" fmla="*/ 0 w 3"/>
                    <a:gd name="T15" fmla="*/ 1 h 2"/>
                    <a:gd name="T16" fmla="*/ 1 w 3"/>
                    <a:gd name="T1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2">
                      <a:moveTo>
                        <a:pt x="1" y="2"/>
                      </a:moveTo>
                      <a:cubicBezTo>
                        <a:pt x="1" y="2"/>
                        <a:pt x="1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1"/>
                        <a:pt x="2" y="1"/>
                        <a:pt x="3" y="1"/>
                      </a:cubicBezTo>
                      <a:cubicBezTo>
                        <a:pt x="3" y="1"/>
                        <a:pt x="3" y="1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0"/>
                        <a:pt x="0" y="1"/>
                      </a:cubicBezTo>
                      <a:cubicBezTo>
                        <a:pt x="0" y="2"/>
                        <a:pt x="0" y="2"/>
                        <a:pt x="1" y="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188" name="Freeform 336"/>
                <p:cNvSpPr>
                  <a:spLocks/>
                </p:cNvSpPr>
                <p:nvPr/>
              </p:nvSpPr>
              <p:spPr bwMode="auto">
                <a:xfrm>
                  <a:off x="4657" y="2017"/>
                  <a:ext cx="21" cy="21"/>
                </a:xfrm>
                <a:custGeom>
                  <a:avLst/>
                  <a:gdLst>
                    <a:gd name="T0" fmla="*/ 4 w 8"/>
                    <a:gd name="T1" fmla="*/ 0 h 8"/>
                    <a:gd name="T2" fmla="*/ 3 w 8"/>
                    <a:gd name="T3" fmla="*/ 0 h 8"/>
                    <a:gd name="T4" fmla="*/ 2 w 8"/>
                    <a:gd name="T5" fmla="*/ 1 h 8"/>
                    <a:gd name="T6" fmla="*/ 2 w 8"/>
                    <a:gd name="T7" fmla="*/ 2 h 8"/>
                    <a:gd name="T8" fmla="*/ 0 w 8"/>
                    <a:gd name="T9" fmla="*/ 4 h 8"/>
                    <a:gd name="T10" fmla="*/ 0 w 8"/>
                    <a:gd name="T11" fmla="*/ 5 h 8"/>
                    <a:gd name="T12" fmla="*/ 3 w 8"/>
                    <a:gd name="T13" fmla="*/ 6 h 8"/>
                    <a:gd name="T14" fmla="*/ 4 w 8"/>
                    <a:gd name="T15" fmla="*/ 6 h 8"/>
                    <a:gd name="T16" fmla="*/ 5 w 8"/>
                    <a:gd name="T17" fmla="*/ 7 h 8"/>
                    <a:gd name="T18" fmla="*/ 5 w 8"/>
                    <a:gd name="T19" fmla="*/ 7 h 8"/>
                    <a:gd name="T20" fmla="*/ 8 w 8"/>
                    <a:gd name="T21" fmla="*/ 7 h 8"/>
                    <a:gd name="T22" fmla="*/ 8 w 8"/>
                    <a:gd name="T23" fmla="*/ 7 h 8"/>
                    <a:gd name="T24" fmla="*/ 8 w 8"/>
                    <a:gd name="T25" fmla="*/ 7 h 8"/>
                    <a:gd name="T26" fmla="*/ 8 w 8"/>
                    <a:gd name="T27" fmla="*/ 6 h 8"/>
                    <a:gd name="T28" fmla="*/ 7 w 8"/>
                    <a:gd name="T29" fmla="*/ 5 h 8"/>
                    <a:gd name="T30" fmla="*/ 6 w 8"/>
                    <a:gd name="T31" fmla="*/ 4 h 8"/>
                    <a:gd name="T32" fmla="*/ 6 w 8"/>
                    <a:gd name="T33" fmla="*/ 3 h 8"/>
                    <a:gd name="T34" fmla="*/ 7 w 8"/>
                    <a:gd name="T35" fmla="*/ 2 h 8"/>
                    <a:gd name="T36" fmla="*/ 7 w 8"/>
                    <a:gd name="T37" fmla="*/ 1 h 8"/>
                    <a:gd name="T38" fmla="*/ 6 w 8"/>
                    <a:gd name="T39" fmla="*/ 1 h 8"/>
                    <a:gd name="T40" fmla="*/ 4 w 8"/>
                    <a:gd name="T41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8" h="8">
                      <a:moveTo>
                        <a:pt x="4" y="0"/>
                      </a:moveTo>
                      <a:cubicBezTo>
                        <a:pt x="4" y="0"/>
                        <a:pt x="4" y="0"/>
                        <a:pt x="3" y="0"/>
                      </a:cubicBezTo>
                      <a:cubicBezTo>
                        <a:pt x="3" y="0"/>
                        <a:pt x="3" y="0"/>
                        <a:pt x="2" y="1"/>
                      </a:cubicBezTo>
                      <a:cubicBezTo>
                        <a:pt x="2" y="1"/>
                        <a:pt x="2" y="1"/>
                        <a:pt x="2" y="2"/>
                      </a:cubicBezTo>
                      <a:cubicBezTo>
                        <a:pt x="1" y="3"/>
                        <a:pt x="1" y="3"/>
                        <a:pt x="0" y="4"/>
                      </a:cubicBezTo>
                      <a:cubicBezTo>
                        <a:pt x="0" y="4"/>
                        <a:pt x="0" y="5"/>
                        <a:pt x="0" y="5"/>
                      </a:cubicBezTo>
                      <a:cubicBezTo>
                        <a:pt x="1" y="5"/>
                        <a:pt x="3" y="5"/>
                        <a:pt x="3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5" y="6"/>
                        <a:pt x="5" y="7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5" y="8"/>
                        <a:pt x="7" y="8"/>
                        <a:pt x="8" y="7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8" y="7"/>
                        <a:pt x="8" y="6"/>
                        <a:pt x="8" y="6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4"/>
                        <a:pt x="7" y="4"/>
                        <a:pt x="6" y="4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1"/>
                      </a:cubicBezTo>
                      <a:cubicBezTo>
                        <a:pt x="7" y="1"/>
                        <a:pt x="6" y="1"/>
                        <a:pt x="6" y="1"/>
                      </a:cubicBezTo>
                      <a:cubicBezTo>
                        <a:pt x="5" y="0"/>
                        <a:pt x="5" y="0"/>
                        <a:pt x="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189" name="Freeform 337"/>
                <p:cNvSpPr>
                  <a:spLocks/>
                </p:cNvSpPr>
                <p:nvPr/>
              </p:nvSpPr>
              <p:spPr bwMode="auto">
                <a:xfrm>
                  <a:off x="4503" y="1980"/>
                  <a:ext cx="13" cy="50"/>
                </a:xfrm>
                <a:custGeom>
                  <a:avLst/>
                  <a:gdLst>
                    <a:gd name="T0" fmla="*/ 1 w 5"/>
                    <a:gd name="T1" fmla="*/ 8 h 19"/>
                    <a:gd name="T2" fmla="*/ 0 w 5"/>
                    <a:gd name="T3" fmla="*/ 9 h 19"/>
                    <a:gd name="T4" fmla="*/ 3 w 5"/>
                    <a:gd name="T5" fmla="*/ 19 h 19"/>
                    <a:gd name="T6" fmla="*/ 4 w 5"/>
                    <a:gd name="T7" fmla="*/ 14 h 19"/>
                    <a:gd name="T8" fmla="*/ 4 w 5"/>
                    <a:gd name="T9" fmla="*/ 12 h 19"/>
                    <a:gd name="T10" fmla="*/ 5 w 5"/>
                    <a:gd name="T11" fmla="*/ 9 h 19"/>
                    <a:gd name="T12" fmla="*/ 4 w 5"/>
                    <a:gd name="T13" fmla="*/ 9 h 19"/>
                    <a:gd name="T14" fmla="*/ 3 w 5"/>
                    <a:gd name="T15" fmla="*/ 9 h 19"/>
                    <a:gd name="T16" fmla="*/ 2 w 5"/>
                    <a:gd name="T17" fmla="*/ 8 h 19"/>
                    <a:gd name="T18" fmla="*/ 3 w 5"/>
                    <a:gd name="T19" fmla="*/ 7 h 19"/>
                    <a:gd name="T20" fmla="*/ 3 w 5"/>
                    <a:gd name="T21" fmla="*/ 7 h 19"/>
                    <a:gd name="T22" fmla="*/ 2 w 5"/>
                    <a:gd name="T23" fmla="*/ 5 h 19"/>
                    <a:gd name="T24" fmla="*/ 4 w 5"/>
                    <a:gd name="T25" fmla="*/ 3 h 19"/>
                    <a:gd name="T26" fmla="*/ 4 w 5"/>
                    <a:gd name="T27" fmla="*/ 3 h 19"/>
                    <a:gd name="T28" fmla="*/ 4 w 5"/>
                    <a:gd name="T29" fmla="*/ 3 h 19"/>
                    <a:gd name="T30" fmla="*/ 5 w 5"/>
                    <a:gd name="T31" fmla="*/ 3 h 19"/>
                    <a:gd name="T32" fmla="*/ 5 w 5"/>
                    <a:gd name="T33" fmla="*/ 0 h 19"/>
                    <a:gd name="T34" fmla="*/ 3 w 5"/>
                    <a:gd name="T35" fmla="*/ 0 h 19"/>
                    <a:gd name="T36" fmla="*/ 2 w 5"/>
                    <a:gd name="T37" fmla="*/ 4 h 19"/>
                    <a:gd name="T38" fmla="*/ 1 w 5"/>
                    <a:gd name="T39" fmla="*/ 8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5" h="19">
                      <a:moveTo>
                        <a:pt x="1" y="8"/>
                      </a:moveTo>
                      <a:cubicBezTo>
                        <a:pt x="0" y="8"/>
                        <a:pt x="0" y="9"/>
                        <a:pt x="0" y="9"/>
                      </a:cubicBezTo>
                      <a:cubicBezTo>
                        <a:pt x="0" y="11"/>
                        <a:pt x="2" y="16"/>
                        <a:pt x="3" y="19"/>
                      </a:cubicBezTo>
                      <a:cubicBezTo>
                        <a:pt x="3" y="17"/>
                        <a:pt x="4" y="15"/>
                        <a:pt x="4" y="14"/>
                      </a:cubicBezTo>
                      <a:cubicBezTo>
                        <a:pt x="4" y="14"/>
                        <a:pt x="4" y="13"/>
                        <a:pt x="4" y="12"/>
                      </a:cubicBezTo>
                      <a:cubicBezTo>
                        <a:pt x="4" y="11"/>
                        <a:pt x="5" y="10"/>
                        <a:pt x="5" y="9"/>
                      </a:cubicBezTo>
                      <a:cubicBezTo>
                        <a:pt x="4" y="10"/>
                        <a:pt x="4" y="10"/>
                        <a:pt x="4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2" y="9"/>
                        <a:pt x="2" y="8"/>
                        <a:pt x="2" y="8"/>
                      </a:cubicBezTo>
                      <a:cubicBezTo>
                        <a:pt x="3" y="8"/>
                        <a:pt x="3" y="8"/>
                        <a:pt x="3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6"/>
                        <a:pt x="2" y="6"/>
                        <a:pt x="2" y="5"/>
                      </a:cubicBezTo>
                      <a:cubicBezTo>
                        <a:pt x="2" y="4"/>
                        <a:pt x="3" y="4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2"/>
                        <a:pt x="5" y="1"/>
                        <a:pt x="5" y="0"/>
                      </a:cubicBezTo>
                      <a:cubicBezTo>
                        <a:pt x="4" y="0"/>
                        <a:pt x="4" y="0"/>
                        <a:pt x="3" y="0"/>
                      </a:cubicBezTo>
                      <a:cubicBezTo>
                        <a:pt x="3" y="1"/>
                        <a:pt x="3" y="2"/>
                        <a:pt x="2" y="4"/>
                      </a:cubicBezTo>
                      <a:cubicBezTo>
                        <a:pt x="2" y="5"/>
                        <a:pt x="1" y="6"/>
                        <a:pt x="1" y="8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190" name="Freeform 338"/>
                <p:cNvSpPr>
                  <a:spLocks noEditPoints="1"/>
                </p:cNvSpPr>
                <p:nvPr/>
              </p:nvSpPr>
              <p:spPr bwMode="auto">
                <a:xfrm>
                  <a:off x="4006" y="1721"/>
                  <a:ext cx="159" cy="139"/>
                </a:xfrm>
                <a:custGeom>
                  <a:avLst/>
                  <a:gdLst>
                    <a:gd name="T0" fmla="*/ 30 w 60"/>
                    <a:gd name="T1" fmla="*/ 6 h 52"/>
                    <a:gd name="T2" fmla="*/ 23 w 60"/>
                    <a:gd name="T3" fmla="*/ 9 h 52"/>
                    <a:gd name="T4" fmla="*/ 23 w 60"/>
                    <a:gd name="T5" fmla="*/ 11 h 52"/>
                    <a:gd name="T6" fmla="*/ 16 w 60"/>
                    <a:gd name="T7" fmla="*/ 11 h 52"/>
                    <a:gd name="T8" fmla="*/ 13 w 60"/>
                    <a:gd name="T9" fmla="*/ 9 h 52"/>
                    <a:gd name="T10" fmla="*/ 15 w 60"/>
                    <a:gd name="T11" fmla="*/ 15 h 52"/>
                    <a:gd name="T12" fmla="*/ 14 w 60"/>
                    <a:gd name="T13" fmla="*/ 16 h 52"/>
                    <a:gd name="T14" fmla="*/ 11 w 60"/>
                    <a:gd name="T15" fmla="*/ 17 h 52"/>
                    <a:gd name="T16" fmla="*/ 7 w 60"/>
                    <a:gd name="T17" fmla="*/ 15 h 52"/>
                    <a:gd name="T18" fmla="*/ 0 w 60"/>
                    <a:gd name="T19" fmla="*/ 18 h 52"/>
                    <a:gd name="T20" fmla="*/ 2 w 60"/>
                    <a:gd name="T21" fmla="*/ 19 h 52"/>
                    <a:gd name="T22" fmla="*/ 2 w 60"/>
                    <a:gd name="T23" fmla="*/ 22 h 52"/>
                    <a:gd name="T24" fmla="*/ 6 w 60"/>
                    <a:gd name="T25" fmla="*/ 22 h 52"/>
                    <a:gd name="T26" fmla="*/ 11 w 60"/>
                    <a:gd name="T27" fmla="*/ 23 h 52"/>
                    <a:gd name="T28" fmla="*/ 14 w 60"/>
                    <a:gd name="T29" fmla="*/ 24 h 52"/>
                    <a:gd name="T30" fmla="*/ 13 w 60"/>
                    <a:gd name="T31" fmla="*/ 25 h 52"/>
                    <a:gd name="T32" fmla="*/ 14 w 60"/>
                    <a:gd name="T33" fmla="*/ 29 h 52"/>
                    <a:gd name="T34" fmla="*/ 17 w 60"/>
                    <a:gd name="T35" fmla="*/ 32 h 52"/>
                    <a:gd name="T36" fmla="*/ 19 w 60"/>
                    <a:gd name="T37" fmla="*/ 35 h 52"/>
                    <a:gd name="T38" fmla="*/ 19 w 60"/>
                    <a:gd name="T39" fmla="*/ 35 h 52"/>
                    <a:gd name="T40" fmla="*/ 18 w 60"/>
                    <a:gd name="T41" fmla="*/ 39 h 52"/>
                    <a:gd name="T42" fmla="*/ 16 w 60"/>
                    <a:gd name="T43" fmla="*/ 45 h 52"/>
                    <a:gd name="T44" fmla="*/ 18 w 60"/>
                    <a:gd name="T45" fmla="*/ 49 h 52"/>
                    <a:gd name="T46" fmla="*/ 22 w 60"/>
                    <a:gd name="T47" fmla="*/ 50 h 52"/>
                    <a:gd name="T48" fmla="*/ 26 w 60"/>
                    <a:gd name="T49" fmla="*/ 50 h 52"/>
                    <a:gd name="T50" fmla="*/ 30 w 60"/>
                    <a:gd name="T51" fmla="*/ 50 h 52"/>
                    <a:gd name="T52" fmla="*/ 33 w 60"/>
                    <a:gd name="T53" fmla="*/ 51 h 52"/>
                    <a:gd name="T54" fmla="*/ 38 w 60"/>
                    <a:gd name="T55" fmla="*/ 50 h 52"/>
                    <a:gd name="T56" fmla="*/ 41 w 60"/>
                    <a:gd name="T57" fmla="*/ 46 h 52"/>
                    <a:gd name="T58" fmla="*/ 46 w 60"/>
                    <a:gd name="T59" fmla="*/ 45 h 52"/>
                    <a:gd name="T60" fmla="*/ 50 w 60"/>
                    <a:gd name="T61" fmla="*/ 47 h 52"/>
                    <a:gd name="T62" fmla="*/ 54 w 60"/>
                    <a:gd name="T63" fmla="*/ 46 h 52"/>
                    <a:gd name="T64" fmla="*/ 58 w 60"/>
                    <a:gd name="T65" fmla="*/ 43 h 52"/>
                    <a:gd name="T66" fmla="*/ 55 w 60"/>
                    <a:gd name="T67" fmla="*/ 39 h 52"/>
                    <a:gd name="T68" fmla="*/ 55 w 60"/>
                    <a:gd name="T69" fmla="*/ 37 h 52"/>
                    <a:gd name="T70" fmla="*/ 56 w 60"/>
                    <a:gd name="T71" fmla="*/ 35 h 52"/>
                    <a:gd name="T72" fmla="*/ 55 w 60"/>
                    <a:gd name="T73" fmla="*/ 31 h 52"/>
                    <a:gd name="T74" fmla="*/ 55 w 60"/>
                    <a:gd name="T75" fmla="*/ 29 h 52"/>
                    <a:gd name="T76" fmla="*/ 53 w 60"/>
                    <a:gd name="T77" fmla="*/ 29 h 52"/>
                    <a:gd name="T78" fmla="*/ 52 w 60"/>
                    <a:gd name="T79" fmla="*/ 26 h 52"/>
                    <a:gd name="T80" fmla="*/ 55 w 60"/>
                    <a:gd name="T81" fmla="*/ 23 h 52"/>
                    <a:gd name="T82" fmla="*/ 58 w 60"/>
                    <a:gd name="T83" fmla="*/ 21 h 52"/>
                    <a:gd name="T84" fmla="*/ 58 w 60"/>
                    <a:gd name="T85" fmla="*/ 17 h 52"/>
                    <a:gd name="T86" fmla="*/ 60 w 60"/>
                    <a:gd name="T87" fmla="*/ 13 h 52"/>
                    <a:gd name="T88" fmla="*/ 56 w 60"/>
                    <a:gd name="T89" fmla="*/ 12 h 52"/>
                    <a:gd name="T90" fmla="*/ 52 w 60"/>
                    <a:gd name="T91" fmla="*/ 10 h 52"/>
                    <a:gd name="T92" fmla="*/ 49 w 60"/>
                    <a:gd name="T93" fmla="*/ 10 h 52"/>
                    <a:gd name="T94" fmla="*/ 45 w 60"/>
                    <a:gd name="T95" fmla="*/ 7 h 52"/>
                    <a:gd name="T96" fmla="*/ 42 w 60"/>
                    <a:gd name="T97" fmla="*/ 7 h 52"/>
                    <a:gd name="T98" fmla="*/ 40 w 60"/>
                    <a:gd name="T99" fmla="*/ 5 h 52"/>
                    <a:gd name="T100" fmla="*/ 38 w 60"/>
                    <a:gd name="T101" fmla="*/ 4 h 52"/>
                    <a:gd name="T102" fmla="*/ 36 w 60"/>
                    <a:gd name="T103" fmla="*/ 3 h 52"/>
                    <a:gd name="T104" fmla="*/ 33 w 60"/>
                    <a:gd name="T105" fmla="*/ 1 h 52"/>
                    <a:gd name="T106" fmla="*/ 12 w 60"/>
                    <a:gd name="T107" fmla="*/ 12 h 52"/>
                    <a:gd name="T108" fmla="*/ 10 w 60"/>
                    <a:gd name="T109" fmla="*/ 11 h 52"/>
                    <a:gd name="T110" fmla="*/ 16 w 60"/>
                    <a:gd name="T111" fmla="*/ 31 h 52"/>
                    <a:gd name="T112" fmla="*/ 12 w 60"/>
                    <a:gd name="T113" fmla="*/ 28 h 52"/>
                    <a:gd name="T114" fmla="*/ 8 w 60"/>
                    <a:gd name="T115" fmla="*/ 25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60" h="52">
                      <a:moveTo>
                        <a:pt x="29" y="2"/>
                      </a:moveTo>
                      <a:cubicBezTo>
                        <a:pt x="29" y="2"/>
                        <a:pt x="29" y="3"/>
                        <a:pt x="29" y="4"/>
                      </a:cubicBezTo>
                      <a:cubicBezTo>
                        <a:pt x="29" y="5"/>
                        <a:pt x="29" y="5"/>
                        <a:pt x="29" y="5"/>
                      </a:cubicBezTo>
                      <a:cubicBezTo>
                        <a:pt x="29" y="6"/>
                        <a:pt x="30" y="6"/>
                        <a:pt x="30" y="6"/>
                      </a:cubicBezTo>
                      <a:cubicBezTo>
                        <a:pt x="30" y="6"/>
                        <a:pt x="29" y="7"/>
                        <a:pt x="28" y="7"/>
                      </a:cubicBezTo>
                      <a:cubicBezTo>
                        <a:pt x="27" y="7"/>
                        <a:pt x="27" y="8"/>
                        <a:pt x="26" y="8"/>
                      </a:cubicBezTo>
                      <a:cubicBezTo>
                        <a:pt x="26" y="8"/>
                        <a:pt x="26" y="8"/>
                        <a:pt x="25" y="9"/>
                      </a:cubicBezTo>
                      <a:cubicBezTo>
                        <a:pt x="24" y="9"/>
                        <a:pt x="23" y="9"/>
                        <a:pt x="23" y="9"/>
                      </a:cubicBezTo>
                      <a:cubicBezTo>
                        <a:pt x="23" y="10"/>
                        <a:pt x="23" y="10"/>
                        <a:pt x="23" y="10"/>
                      </a:cubicBezTo>
                      <a:cubicBezTo>
                        <a:pt x="23" y="10"/>
                        <a:pt x="23" y="11"/>
                        <a:pt x="24" y="11"/>
                      </a:cubicBezTo>
                      <a:cubicBezTo>
                        <a:pt x="24" y="11"/>
                        <a:pt x="24" y="11"/>
                        <a:pt x="24" y="11"/>
                      </a:cubicBezTo>
                      <a:cubicBezTo>
                        <a:pt x="24" y="11"/>
                        <a:pt x="24" y="11"/>
                        <a:pt x="23" y="11"/>
                      </a:cubicBezTo>
                      <a:cubicBezTo>
                        <a:pt x="23" y="12"/>
                        <a:pt x="22" y="12"/>
                        <a:pt x="22" y="12"/>
                      </a:cubicBezTo>
                      <a:cubicBezTo>
                        <a:pt x="21" y="12"/>
                        <a:pt x="21" y="12"/>
                        <a:pt x="20" y="12"/>
                      </a:cubicBezTo>
                      <a:cubicBezTo>
                        <a:pt x="19" y="12"/>
                        <a:pt x="18" y="12"/>
                        <a:pt x="18" y="12"/>
                      </a:cubicBezTo>
                      <a:cubicBezTo>
                        <a:pt x="17" y="12"/>
                        <a:pt x="17" y="12"/>
                        <a:pt x="16" y="11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4" y="10"/>
                        <a:pt x="13" y="9"/>
                        <a:pt x="13" y="9"/>
                      </a:cubicBezTo>
                      <a:cubicBezTo>
                        <a:pt x="13" y="10"/>
                        <a:pt x="13" y="9"/>
                        <a:pt x="13" y="10"/>
                      </a:cubicBezTo>
                      <a:cubicBezTo>
                        <a:pt x="13" y="11"/>
                        <a:pt x="14" y="12"/>
                        <a:pt x="14" y="12"/>
                      </a:cubicBezTo>
                      <a:cubicBezTo>
                        <a:pt x="15" y="13"/>
                        <a:pt x="15" y="13"/>
                        <a:pt x="15" y="13"/>
                      </a:cubicBezTo>
                      <a:cubicBezTo>
                        <a:pt x="15" y="14"/>
                        <a:pt x="15" y="14"/>
                        <a:pt x="15" y="15"/>
                      </a:cubicBezTo>
                      <a:cubicBezTo>
                        <a:pt x="15" y="15"/>
                        <a:pt x="15" y="15"/>
                        <a:pt x="15" y="1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16" y="16"/>
                        <a:pt x="15" y="16"/>
                        <a:pt x="15" y="16"/>
                      </a:cubicBezTo>
                      <a:cubicBezTo>
                        <a:pt x="15" y="16"/>
                        <a:pt x="14" y="16"/>
                        <a:pt x="14" y="16"/>
                      </a:cubicBezTo>
                      <a:cubicBezTo>
                        <a:pt x="13" y="16"/>
                        <a:pt x="13" y="16"/>
                        <a:pt x="13" y="17"/>
                      </a:cubicBezTo>
                      <a:cubicBezTo>
                        <a:pt x="13" y="17"/>
                        <a:pt x="13" y="17"/>
                        <a:pt x="13" y="17"/>
                      </a:cubicBezTo>
                      <a:cubicBezTo>
                        <a:pt x="13" y="17"/>
                        <a:pt x="13" y="16"/>
                        <a:pt x="12" y="16"/>
                      </a:cubicBezTo>
                      <a:cubicBezTo>
                        <a:pt x="12" y="16"/>
                        <a:pt x="12" y="17"/>
                        <a:pt x="11" y="17"/>
                      </a:cubicBezTo>
                      <a:cubicBezTo>
                        <a:pt x="11" y="17"/>
                        <a:pt x="11" y="17"/>
                        <a:pt x="10" y="17"/>
                      </a:cubicBezTo>
                      <a:cubicBezTo>
                        <a:pt x="10" y="17"/>
                        <a:pt x="10" y="17"/>
                        <a:pt x="9" y="17"/>
                      </a:cubicBezTo>
                      <a:cubicBezTo>
                        <a:pt x="9" y="16"/>
                        <a:pt x="8" y="16"/>
                        <a:pt x="8" y="15"/>
                      </a:cubicBezTo>
                      <a:cubicBezTo>
                        <a:pt x="8" y="15"/>
                        <a:pt x="7" y="15"/>
                        <a:pt x="7" y="15"/>
                      </a:cubicBezTo>
                      <a:cubicBezTo>
                        <a:pt x="7" y="15"/>
                        <a:pt x="6" y="16"/>
                        <a:pt x="5" y="16"/>
                      </a:cubicBezTo>
                      <a:cubicBezTo>
                        <a:pt x="5" y="16"/>
                        <a:pt x="3" y="16"/>
                        <a:pt x="3" y="17"/>
                      </a:cubicBezTo>
                      <a:cubicBezTo>
                        <a:pt x="2" y="17"/>
                        <a:pt x="0" y="17"/>
                        <a:pt x="0" y="17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0" y="18"/>
                        <a:pt x="1" y="18"/>
                      </a:cubicBezTo>
                      <a:cubicBezTo>
                        <a:pt x="1" y="18"/>
                        <a:pt x="1" y="18"/>
                        <a:pt x="1" y="18"/>
                      </a:cubicBez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2" y="18"/>
                        <a:pt x="2" y="18"/>
                        <a:pt x="2" y="19"/>
                      </a:cubicBezTo>
                      <a:cubicBezTo>
                        <a:pt x="2" y="19"/>
                        <a:pt x="2" y="20"/>
                        <a:pt x="2" y="20"/>
                      </a:cubicBezTo>
                      <a:cubicBezTo>
                        <a:pt x="2" y="20"/>
                        <a:pt x="1" y="20"/>
                        <a:pt x="1" y="20"/>
                      </a:cubicBezTo>
                      <a:cubicBezTo>
                        <a:pt x="1" y="20"/>
                        <a:pt x="1" y="21"/>
                        <a:pt x="1" y="21"/>
                      </a:cubicBezTo>
                      <a:cubicBezTo>
                        <a:pt x="1" y="21"/>
                        <a:pt x="2" y="22"/>
                        <a:pt x="2" y="22"/>
                      </a:cubicBezTo>
                      <a:cubicBezTo>
                        <a:pt x="2" y="21"/>
                        <a:pt x="2" y="21"/>
                        <a:pt x="3" y="21"/>
                      </a:cubicBezTo>
                      <a:cubicBezTo>
                        <a:pt x="3" y="21"/>
                        <a:pt x="4" y="21"/>
                        <a:pt x="4" y="21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6" y="22"/>
                        <a:pt x="6" y="22"/>
                        <a:pt x="6" y="22"/>
                      </a:cubicBezTo>
                      <a:cubicBezTo>
                        <a:pt x="6" y="22"/>
                        <a:pt x="7" y="23"/>
                        <a:pt x="7" y="23"/>
                      </a:cubicBezTo>
                      <a:cubicBezTo>
                        <a:pt x="7" y="23"/>
                        <a:pt x="8" y="22"/>
                        <a:pt x="8" y="22"/>
                      </a:cubicBezTo>
                      <a:cubicBezTo>
                        <a:pt x="8" y="22"/>
                        <a:pt x="9" y="22"/>
                        <a:pt x="9" y="22"/>
                      </a:cubicBezTo>
                      <a:cubicBezTo>
                        <a:pt x="10" y="23"/>
                        <a:pt x="10" y="23"/>
                        <a:pt x="11" y="23"/>
                      </a:cubicBezTo>
                      <a:cubicBezTo>
                        <a:pt x="11" y="23"/>
                        <a:pt x="11" y="24"/>
                        <a:pt x="11" y="24"/>
                      </a:cubicBezTo>
                      <a:cubicBezTo>
                        <a:pt x="11" y="24"/>
                        <a:pt x="12" y="24"/>
                        <a:pt x="12" y="24"/>
                      </a:cubicBezTo>
                      <a:cubicBezTo>
                        <a:pt x="12" y="24"/>
                        <a:pt x="13" y="24"/>
                        <a:pt x="13" y="24"/>
                      </a:cubicBezTo>
                      <a:cubicBezTo>
                        <a:pt x="13" y="24"/>
                        <a:pt x="14" y="24"/>
                        <a:pt x="14" y="24"/>
                      </a:cubicBezTo>
                      <a:cubicBezTo>
                        <a:pt x="14" y="24"/>
                        <a:pt x="14" y="25"/>
                        <a:pt x="14" y="25"/>
                      </a:cubicBezTo>
                      <a:cubicBezTo>
                        <a:pt x="14" y="25"/>
                        <a:pt x="14" y="25"/>
                        <a:pt x="13" y="25"/>
                      </a:cubicBezTo>
                      <a:cubicBezTo>
                        <a:pt x="13" y="25"/>
                        <a:pt x="12" y="25"/>
                        <a:pt x="12" y="25"/>
                      </a:cubicBezTo>
                      <a:cubicBezTo>
                        <a:pt x="12" y="25"/>
                        <a:pt x="13" y="25"/>
                        <a:pt x="13" y="25"/>
                      </a:cubicBezTo>
                      <a:cubicBezTo>
                        <a:pt x="13" y="26"/>
                        <a:pt x="13" y="26"/>
                        <a:pt x="13" y="26"/>
                      </a:cubicBezTo>
                      <a:cubicBezTo>
                        <a:pt x="14" y="26"/>
                        <a:pt x="13" y="27"/>
                        <a:pt x="13" y="27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4" y="28"/>
                        <a:pt x="14" y="28"/>
                        <a:pt x="14" y="29"/>
                      </a:cubicBezTo>
                      <a:cubicBezTo>
                        <a:pt x="15" y="29"/>
                        <a:pt x="15" y="29"/>
                        <a:pt x="16" y="29"/>
                      </a:cubicBezTo>
                      <a:cubicBezTo>
                        <a:pt x="16" y="29"/>
                        <a:pt x="17" y="29"/>
                        <a:pt x="17" y="30"/>
                      </a:cubicBezTo>
                      <a:cubicBezTo>
                        <a:pt x="17" y="30"/>
                        <a:pt x="17" y="30"/>
                        <a:pt x="17" y="31"/>
                      </a:cubicBezTo>
                      <a:cubicBezTo>
                        <a:pt x="17" y="31"/>
                        <a:pt x="17" y="31"/>
                        <a:pt x="17" y="32"/>
                      </a:cubicBezTo>
                      <a:cubicBezTo>
                        <a:pt x="18" y="32"/>
                        <a:pt x="18" y="32"/>
                        <a:pt x="18" y="33"/>
                      </a:cubicBezTo>
                      <a:cubicBezTo>
                        <a:pt x="18" y="33"/>
                        <a:pt x="17" y="33"/>
                        <a:pt x="17" y="33"/>
                      </a:cubicBezTo>
                      <a:cubicBezTo>
                        <a:pt x="18" y="33"/>
                        <a:pt x="18" y="34"/>
                        <a:pt x="18" y="34"/>
                      </a:cubicBezTo>
                      <a:cubicBezTo>
                        <a:pt x="19" y="34"/>
                        <a:pt x="19" y="35"/>
                        <a:pt x="19" y="35"/>
                      </a:cubicBezTo>
                      <a:cubicBezTo>
                        <a:pt x="20" y="35"/>
                        <a:pt x="20" y="36"/>
                        <a:pt x="20" y="36"/>
                      </a:cubicBezTo>
                      <a:cubicBezTo>
                        <a:pt x="20" y="37"/>
                        <a:pt x="20" y="37"/>
                        <a:pt x="20" y="37"/>
                      </a:cubicBezTo>
                      <a:cubicBezTo>
                        <a:pt x="20" y="37"/>
                        <a:pt x="20" y="36"/>
                        <a:pt x="20" y="36"/>
                      </a:cubicBezTo>
                      <a:cubicBezTo>
                        <a:pt x="20" y="36"/>
                        <a:pt x="19" y="35"/>
                        <a:pt x="19" y="35"/>
                      </a:cubicBezTo>
                      <a:cubicBezTo>
                        <a:pt x="18" y="35"/>
                        <a:pt x="18" y="35"/>
                        <a:pt x="18" y="35"/>
                      </a:cubicBezTo>
                      <a:cubicBezTo>
                        <a:pt x="18" y="35"/>
                        <a:pt x="18" y="35"/>
                        <a:pt x="18" y="36"/>
                      </a:cubicBezTo>
                      <a:cubicBezTo>
                        <a:pt x="18" y="36"/>
                        <a:pt x="18" y="37"/>
                        <a:pt x="18" y="38"/>
                      </a:cubicBezTo>
                      <a:cubicBezTo>
                        <a:pt x="18" y="38"/>
                        <a:pt x="18" y="39"/>
                        <a:pt x="18" y="39"/>
                      </a:cubicBezTo>
                      <a:cubicBezTo>
                        <a:pt x="18" y="40"/>
                        <a:pt x="17" y="40"/>
                        <a:pt x="17" y="41"/>
                      </a:cubicBezTo>
                      <a:cubicBezTo>
                        <a:pt x="17" y="41"/>
                        <a:pt x="17" y="42"/>
                        <a:pt x="17" y="43"/>
                      </a:cubicBezTo>
                      <a:cubicBezTo>
                        <a:pt x="17" y="43"/>
                        <a:pt x="17" y="43"/>
                        <a:pt x="17" y="44"/>
                      </a:cubicBezTo>
                      <a:cubicBezTo>
                        <a:pt x="16" y="45"/>
                        <a:pt x="16" y="45"/>
                        <a:pt x="16" y="45"/>
                      </a:cubicBezTo>
                      <a:cubicBezTo>
                        <a:pt x="16" y="46"/>
                        <a:pt x="16" y="46"/>
                        <a:pt x="15" y="46"/>
                      </a:cubicBezTo>
                      <a:cubicBezTo>
                        <a:pt x="16" y="47"/>
                        <a:pt x="16" y="47"/>
                        <a:pt x="16" y="47"/>
                      </a:cubicBezTo>
                      <a:cubicBezTo>
                        <a:pt x="17" y="48"/>
                        <a:pt x="17" y="48"/>
                        <a:pt x="17" y="48"/>
                      </a:cubicBezTo>
                      <a:cubicBezTo>
                        <a:pt x="17" y="48"/>
                        <a:pt x="17" y="48"/>
                        <a:pt x="18" y="49"/>
                      </a:cubicBezTo>
                      <a:cubicBezTo>
                        <a:pt x="18" y="49"/>
                        <a:pt x="18" y="49"/>
                        <a:pt x="19" y="49"/>
                      </a:cubicBezTo>
                      <a:cubicBezTo>
                        <a:pt x="19" y="49"/>
                        <a:pt x="20" y="49"/>
                        <a:pt x="20" y="49"/>
                      </a:cubicBezTo>
                      <a:cubicBezTo>
                        <a:pt x="20" y="50"/>
                        <a:pt x="21" y="50"/>
                        <a:pt x="22" y="50"/>
                      </a:cubicBezTo>
                      <a:cubicBezTo>
                        <a:pt x="22" y="50"/>
                        <a:pt x="22" y="50"/>
                        <a:pt x="22" y="50"/>
                      </a:cubicBezTo>
                      <a:cubicBezTo>
                        <a:pt x="22" y="50"/>
                        <a:pt x="23" y="50"/>
                        <a:pt x="23" y="50"/>
                      </a:cubicBezTo>
                      <a:cubicBezTo>
                        <a:pt x="24" y="50"/>
                        <a:pt x="24" y="50"/>
                        <a:pt x="24" y="50"/>
                      </a:cubicBezTo>
                      <a:cubicBezTo>
                        <a:pt x="25" y="50"/>
                        <a:pt x="25" y="51"/>
                        <a:pt x="25" y="50"/>
                      </a:cubicBezTo>
                      <a:cubicBezTo>
                        <a:pt x="26" y="50"/>
                        <a:pt x="26" y="50"/>
                        <a:pt x="26" y="50"/>
                      </a:cubicBezTo>
                      <a:cubicBezTo>
                        <a:pt x="26" y="50"/>
                        <a:pt x="26" y="50"/>
                        <a:pt x="26" y="50"/>
                      </a:cubicBezTo>
                      <a:cubicBezTo>
                        <a:pt x="26" y="50"/>
                        <a:pt x="26" y="50"/>
                        <a:pt x="26" y="50"/>
                      </a:cubicBezTo>
                      <a:cubicBezTo>
                        <a:pt x="26" y="49"/>
                        <a:pt x="27" y="49"/>
                        <a:pt x="28" y="50"/>
                      </a:cubicBezTo>
                      <a:cubicBezTo>
                        <a:pt x="29" y="50"/>
                        <a:pt x="29" y="50"/>
                        <a:pt x="30" y="50"/>
                      </a:cubicBezTo>
                      <a:cubicBezTo>
                        <a:pt x="30" y="50"/>
                        <a:pt x="30" y="51"/>
                        <a:pt x="30" y="51"/>
                      </a:cubicBezTo>
                      <a:cubicBezTo>
                        <a:pt x="31" y="51"/>
                        <a:pt x="31" y="51"/>
                        <a:pt x="31" y="51"/>
                      </a:cubicBezTo>
                      <a:cubicBezTo>
                        <a:pt x="32" y="51"/>
                        <a:pt x="32" y="51"/>
                        <a:pt x="32" y="51"/>
                      </a:cubicBezTo>
                      <a:cubicBezTo>
                        <a:pt x="33" y="51"/>
                        <a:pt x="33" y="51"/>
                        <a:pt x="33" y="51"/>
                      </a:cubicBezTo>
                      <a:cubicBezTo>
                        <a:pt x="34" y="52"/>
                        <a:pt x="34" y="52"/>
                        <a:pt x="35" y="52"/>
                      </a:cubicBezTo>
                      <a:cubicBezTo>
                        <a:pt x="36" y="52"/>
                        <a:pt x="38" y="51"/>
                        <a:pt x="39" y="51"/>
                      </a:cubicBezTo>
                      <a:cubicBezTo>
                        <a:pt x="38" y="51"/>
                        <a:pt x="38" y="51"/>
                        <a:pt x="38" y="51"/>
                      </a:cubicBezTo>
                      <a:cubicBezTo>
                        <a:pt x="38" y="50"/>
                        <a:pt x="38" y="50"/>
                        <a:pt x="38" y="50"/>
                      </a:cubicBezTo>
                      <a:cubicBezTo>
                        <a:pt x="38" y="49"/>
                        <a:pt x="38" y="49"/>
                        <a:pt x="38" y="49"/>
                      </a:cubicBezTo>
                      <a:cubicBezTo>
                        <a:pt x="38" y="48"/>
                        <a:pt x="38" y="48"/>
                        <a:pt x="39" y="48"/>
                      </a:cubicBezTo>
                      <a:cubicBezTo>
                        <a:pt x="39" y="47"/>
                        <a:pt x="39" y="47"/>
                        <a:pt x="40" y="46"/>
                      </a:cubicBezTo>
                      <a:cubicBezTo>
                        <a:pt x="41" y="46"/>
                        <a:pt x="41" y="46"/>
                        <a:pt x="41" y="46"/>
                      </a:cubicBezTo>
                      <a:cubicBezTo>
                        <a:pt x="42" y="45"/>
                        <a:pt x="42" y="45"/>
                        <a:pt x="42" y="45"/>
                      </a:cubicBezTo>
                      <a:cubicBezTo>
                        <a:pt x="43" y="45"/>
                        <a:pt x="43" y="45"/>
                        <a:pt x="44" y="45"/>
                      </a:cubicBezTo>
                      <a:cubicBezTo>
                        <a:pt x="44" y="45"/>
                        <a:pt x="44" y="46"/>
                        <a:pt x="45" y="45"/>
                      </a:cubicBezTo>
                      <a:cubicBezTo>
                        <a:pt x="45" y="45"/>
                        <a:pt x="45" y="45"/>
                        <a:pt x="46" y="45"/>
                      </a:cubicBezTo>
                      <a:cubicBezTo>
                        <a:pt x="46" y="46"/>
                        <a:pt x="46" y="45"/>
                        <a:pt x="47" y="45"/>
                      </a:cubicBezTo>
                      <a:cubicBezTo>
                        <a:pt x="47" y="46"/>
                        <a:pt x="47" y="46"/>
                        <a:pt x="48" y="46"/>
                      </a:cubicBezTo>
                      <a:cubicBezTo>
                        <a:pt x="48" y="46"/>
                        <a:pt x="48" y="46"/>
                        <a:pt x="48" y="46"/>
                      </a:cubicBezTo>
                      <a:cubicBezTo>
                        <a:pt x="49" y="47"/>
                        <a:pt x="49" y="47"/>
                        <a:pt x="50" y="47"/>
                      </a:cubicBezTo>
                      <a:cubicBezTo>
                        <a:pt x="50" y="47"/>
                        <a:pt x="50" y="47"/>
                        <a:pt x="51" y="47"/>
                      </a:cubicBezTo>
                      <a:cubicBezTo>
                        <a:pt x="51" y="47"/>
                        <a:pt x="51" y="47"/>
                        <a:pt x="52" y="47"/>
                      </a:cubicBezTo>
                      <a:cubicBezTo>
                        <a:pt x="52" y="47"/>
                        <a:pt x="53" y="47"/>
                        <a:pt x="53" y="47"/>
                      </a:cubicBezTo>
                      <a:cubicBezTo>
                        <a:pt x="54" y="47"/>
                        <a:pt x="54" y="46"/>
                        <a:pt x="54" y="46"/>
                      </a:cubicBezTo>
                      <a:cubicBezTo>
                        <a:pt x="55" y="46"/>
                        <a:pt x="55" y="45"/>
                        <a:pt x="56" y="45"/>
                      </a:cubicBezTo>
                      <a:cubicBezTo>
                        <a:pt x="56" y="45"/>
                        <a:pt x="57" y="44"/>
                        <a:pt x="57" y="44"/>
                      </a:cubicBezTo>
                      <a:cubicBezTo>
                        <a:pt x="57" y="44"/>
                        <a:pt x="58" y="44"/>
                        <a:pt x="58" y="44"/>
                      </a:cubicBezTo>
                      <a:cubicBezTo>
                        <a:pt x="58" y="43"/>
                        <a:pt x="58" y="43"/>
                        <a:pt x="58" y="43"/>
                      </a:cubicBezTo>
                      <a:cubicBezTo>
                        <a:pt x="59" y="42"/>
                        <a:pt x="59" y="42"/>
                        <a:pt x="59" y="42"/>
                      </a:cubicBezTo>
                      <a:cubicBezTo>
                        <a:pt x="59" y="41"/>
                        <a:pt x="58" y="41"/>
                        <a:pt x="57" y="41"/>
                      </a:cubicBezTo>
                      <a:cubicBezTo>
                        <a:pt x="57" y="41"/>
                        <a:pt x="56" y="41"/>
                        <a:pt x="56" y="40"/>
                      </a:cubicBezTo>
                      <a:cubicBezTo>
                        <a:pt x="55" y="40"/>
                        <a:pt x="55" y="39"/>
                        <a:pt x="55" y="39"/>
                      </a:cubicBezTo>
                      <a:cubicBezTo>
                        <a:pt x="55" y="39"/>
                        <a:pt x="55" y="39"/>
                        <a:pt x="55" y="38"/>
                      </a:cubicBezTo>
                      <a:cubicBezTo>
                        <a:pt x="55" y="38"/>
                        <a:pt x="55" y="38"/>
                        <a:pt x="55" y="38"/>
                      </a:cubicBezTo>
                      <a:cubicBezTo>
                        <a:pt x="55" y="38"/>
                        <a:pt x="56" y="37"/>
                        <a:pt x="55" y="37"/>
                      </a:cubicBezTo>
                      <a:cubicBezTo>
                        <a:pt x="55" y="37"/>
                        <a:pt x="55" y="37"/>
                        <a:pt x="55" y="37"/>
                      </a:cubicBezTo>
                      <a:cubicBezTo>
                        <a:pt x="55" y="37"/>
                        <a:pt x="55" y="36"/>
                        <a:pt x="55" y="36"/>
                      </a:cubicBezTo>
                      <a:cubicBezTo>
                        <a:pt x="55" y="35"/>
                        <a:pt x="55" y="35"/>
                        <a:pt x="56" y="35"/>
                      </a:cubicBezTo>
                      <a:cubicBezTo>
                        <a:pt x="56" y="35"/>
                        <a:pt x="56" y="35"/>
                        <a:pt x="56" y="35"/>
                      </a:cubicBezTo>
                      <a:cubicBezTo>
                        <a:pt x="56" y="35"/>
                        <a:pt x="56" y="35"/>
                        <a:pt x="56" y="35"/>
                      </a:cubicBezTo>
                      <a:cubicBezTo>
                        <a:pt x="56" y="34"/>
                        <a:pt x="56" y="34"/>
                        <a:pt x="56" y="34"/>
                      </a:cubicBezTo>
                      <a:cubicBezTo>
                        <a:pt x="56" y="34"/>
                        <a:pt x="56" y="33"/>
                        <a:pt x="56" y="33"/>
                      </a:cubicBezTo>
                      <a:cubicBezTo>
                        <a:pt x="56" y="33"/>
                        <a:pt x="55" y="33"/>
                        <a:pt x="55" y="33"/>
                      </a:cubicBezTo>
                      <a:cubicBezTo>
                        <a:pt x="55" y="32"/>
                        <a:pt x="55" y="32"/>
                        <a:pt x="55" y="31"/>
                      </a:cubicBezTo>
                      <a:cubicBezTo>
                        <a:pt x="55" y="31"/>
                        <a:pt x="55" y="31"/>
                        <a:pt x="55" y="31"/>
                      </a:cubicBezTo>
                      <a:cubicBezTo>
                        <a:pt x="55" y="31"/>
                        <a:pt x="55" y="31"/>
                        <a:pt x="55" y="30"/>
                      </a:cubicBezTo>
                      <a:cubicBezTo>
                        <a:pt x="55" y="30"/>
                        <a:pt x="55" y="30"/>
                        <a:pt x="55" y="30"/>
                      </a:cubicBezTo>
                      <a:cubicBezTo>
                        <a:pt x="55" y="30"/>
                        <a:pt x="55" y="29"/>
                        <a:pt x="55" y="29"/>
                      </a:cubicBezTo>
                      <a:cubicBezTo>
                        <a:pt x="55" y="29"/>
                        <a:pt x="55" y="28"/>
                        <a:pt x="55" y="28"/>
                      </a:cubicBezTo>
                      <a:cubicBezTo>
                        <a:pt x="54" y="28"/>
                        <a:pt x="54" y="28"/>
                        <a:pt x="54" y="28"/>
                      </a:cubicBezTo>
                      <a:cubicBezTo>
                        <a:pt x="54" y="28"/>
                        <a:pt x="53" y="28"/>
                        <a:pt x="53" y="28"/>
                      </a:cubicBezTo>
                      <a:cubicBezTo>
                        <a:pt x="53" y="29"/>
                        <a:pt x="53" y="29"/>
                        <a:pt x="53" y="29"/>
                      </a:cubicBezTo>
                      <a:cubicBezTo>
                        <a:pt x="52" y="29"/>
                        <a:pt x="52" y="30"/>
                        <a:pt x="51" y="29"/>
                      </a:cubicBezTo>
                      <a:cubicBezTo>
                        <a:pt x="51" y="29"/>
                        <a:pt x="51" y="28"/>
                        <a:pt x="51" y="28"/>
                      </a:cubicBezTo>
                      <a:cubicBezTo>
                        <a:pt x="51" y="28"/>
                        <a:pt x="51" y="27"/>
                        <a:pt x="51" y="27"/>
                      </a:cubicBezTo>
                      <a:cubicBezTo>
                        <a:pt x="51" y="27"/>
                        <a:pt x="52" y="26"/>
                        <a:pt x="52" y="26"/>
                      </a:cubicBezTo>
                      <a:cubicBezTo>
                        <a:pt x="52" y="26"/>
                        <a:pt x="53" y="25"/>
                        <a:pt x="53" y="25"/>
                      </a:cubicBezTo>
                      <a:cubicBezTo>
                        <a:pt x="53" y="25"/>
                        <a:pt x="53" y="25"/>
                        <a:pt x="53" y="24"/>
                      </a:cubicBezTo>
                      <a:cubicBezTo>
                        <a:pt x="54" y="24"/>
                        <a:pt x="54" y="24"/>
                        <a:pt x="54" y="24"/>
                      </a:cubicBezTo>
                      <a:cubicBezTo>
                        <a:pt x="55" y="23"/>
                        <a:pt x="55" y="23"/>
                        <a:pt x="55" y="23"/>
                      </a:cubicBezTo>
                      <a:cubicBezTo>
                        <a:pt x="55" y="22"/>
                        <a:pt x="55" y="22"/>
                        <a:pt x="55" y="22"/>
                      </a:cubicBezTo>
                      <a:cubicBezTo>
                        <a:pt x="56" y="21"/>
                        <a:pt x="56" y="21"/>
                        <a:pt x="56" y="22"/>
                      </a:cubicBezTo>
                      <a:cubicBezTo>
                        <a:pt x="57" y="22"/>
                        <a:pt x="57" y="22"/>
                        <a:pt x="57" y="22"/>
                      </a:cubicBezTo>
                      <a:cubicBezTo>
                        <a:pt x="57" y="21"/>
                        <a:pt x="58" y="21"/>
                        <a:pt x="58" y="21"/>
                      </a:cubicBezTo>
                      <a:cubicBezTo>
                        <a:pt x="58" y="21"/>
                        <a:pt x="58" y="21"/>
                        <a:pt x="58" y="21"/>
                      </a:cubicBezTo>
                      <a:cubicBezTo>
                        <a:pt x="58" y="21"/>
                        <a:pt x="58" y="21"/>
                        <a:pt x="58" y="21"/>
                      </a:cubicBezTo>
                      <a:cubicBezTo>
                        <a:pt x="58" y="20"/>
                        <a:pt x="57" y="19"/>
                        <a:pt x="58" y="18"/>
                      </a:cubicBezTo>
                      <a:cubicBezTo>
                        <a:pt x="58" y="18"/>
                        <a:pt x="58" y="18"/>
                        <a:pt x="58" y="17"/>
                      </a:cubicBezTo>
                      <a:cubicBezTo>
                        <a:pt x="58" y="17"/>
                        <a:pt x="58" y="16"/>
                        <a:pt x="59" y="15"/>
                      </a:cubicBezTo>
                      <a:cubicBezTo>
                        <a:pt x="59" y="15"/>
                        <a:pt x="60" y="14"/>
                        <a:pt x="60" y="14"/>
                      </a:cubicBezTo>
                      <a:cubicBezTo>
                        <a:pt x="60" y="13"/>
                        <a:pt x="60" y="13"/>
                        <a:pt x="60" y="13"/>
                      </a:cubicBezTo>
                      <a:cubicBezTo>
                        <a:pt x="60" y="13"/>
                        <a:pt x="60" y="13"/>
                        <a:pt x="60" y="13"/>
                      </a:cubicBezTo>
                      <a:cubicBezTo>
                        <a:pt x="59" y="13"/>
                        <a:pt x="59" y="13"/>
                        <a:pt x="58" y="13"/>
                      </a:cubicBezTo>
                      <a:cubicBezTo>
                        <a:pt x="58" y="13"/>
                        <a:pt x="58" y="12"/>
                        <a:pt x="58" y="12"/>
                      </a:cubicBezTo>
                      <a:cubicBezTo>
                        <a:pt x="58" y="12"/>
                        <a:pt x="57" y="12"/>
                        <a:pt x="57" y="12"/>
                      </a:cubicBezTo>
                      <a:cubicBezTo>
                        <a:pt x="56" y="12"/>
                        <a:pt x="56" y="12"/>
                        <a:pt x="56" y="12"/>
                      </a:cubicBezTo>
                      <a:cubicBezTo>
                        <a:pt x="55" y="12"/>
                        <a:pt x="55" y="12"/>
                        <a:pt x="54" y="12"/>
                      </a:cubicBezTo>
                      <a:cubicBezTo>
                        <a:pt x="54" y="12"/>
                        <a:pt x="54" y="12"/>
                        <a:pt x="54" y="12"/>
                      </a:cubicBezTo>
                      <a:cubicBezTo>
                        <a:pt x="53" y="11"/>
                        <a:pt x="52" y="10"/>
                        <a:pt x="52" y="10"/>
                      </a:cubicBezTo>
                      <a:cubicBezTo>
                        <a:pt x="52" y="10"/>
                        <a:pt x="52" y="10"/>
                        <a:pt x="52" y="10"/>
                      </a:cubicBezTo>
                      <a:cubicBezTo>
                        <a:pt x="52" y="10"/>
                        <a:pt x="52" y="10"/>
                        <a:pt x="51" y="10"/>
                      </a:cubicBezTo>
                      <a:cubicBezTo>
                        <a:pt x="51" y="10"/>
                        <a:pt x="51" y="10"/>
                        <a:pt x="51" y="10"/>
                      </a:cubicBezTo>
                      <a:cubicBezTo>
                        <a:pt x="51" y="10"/>
                        <a:pt x="51" y="10"/>
                        <a:pt x="50" y="10"/>
                      </a:cubicBezTo>
                      <a:cubicBezTo>
                        <a:pt x="49" y="10"/>
                        <a:pt x="49" y="10"/>
                        <a:pt x="49" y="10"/>
                      </a:cubicBezTo>
                      <a:cubicBezTo>
                        <a:pt x="48" y="10"/>
                        <a:pt x="48" y="10"/>
                        <a:pt x="48" y="10"/>
                      </a:cubicBezTo>
                      <a:cubicBezTo>
                        <a:pt x="47" y="10"/>
                        <a:pt x="47" y="9"/>
                        <a:pt x="47" y="9"/>
                      </a:cubicBezTo>
                      <a:cubicBezTo>
                        <a:pt x="46" y="9"/>
                        <a:pt x="45" y="8"/>
                        <a:pt x="45" y="8"/>
                      </a:cubicBezTo>
                      <a:cubicBezTo>
                        <a:pt x="45" y="8"/>
                        <a:pt x="45" y="7"/>
                        <a:pt x="45" y="7"/>
                      </a:cubicBezTo>
                      <a:cubicBezTo>
                        <a:pt x="45" y="7"/>
                        <a:pt x="45" y="6"/>
                        <a:pt x="44" y="6"/>
                      </a:cubicBezTo>
                      <a:cubicBezTo>
                        <a:pt x="44" y="6"/>
                        <a:pt x="44" y="6"/>
                        <a:pt x="44" y="7"/>
                      </a:cubicBezTo>
                      <a:cubicBezTo>
                        <a:pt x="44" y="7"/>
                        <a:pt x="43" y="7"/>
                        <a:pt x="43" y="7"/>
                      </a:cubicBezTo>
                      <a:cubicBezTo>
                        <a:pt x="42" y="7"/>
                        <a:pt x="42" y="7"/>
                        <a:pt x="42" y="7"/>
                      </a:cubicBezTo>
                      <a:cubicBezTo>
                        <a:pt x="41" y="7"/>
                        <a:pt x="41" y="7"/>
                        <a:pt x="41" y="7"/>
                      </a:cubicBezTo>
                      <a:cubicBezTo>
                        <a:pt x="41" y="6"/>
                        <a:pt x="41" y="6"/>
                        <a:pt x="41" y="6"/>
                      </a:cubicBezTo>
                      <a:cubicBezTo>
                        <a:pt x="41" y="6"/>
                        <a:pt x="41" y="5"/>
                        <a:pt x="41" y="5"/>
                      </a:cubicBezTo>
                      <a:cubicBezTo>
                        <a:pt x="41" y="5"/>
                        <a:pt x="40" y="5"/>
                        <a:pt x="40" y="5"/>
                      </a:cubicBezTo>
                      <a:cubicBezTo>
                        <a:pt x="40" y="6"/>
                        <a:pt x="40" y="6"/>
                        <a:pt x="39" y="5"/>
                      </a:cubicBezTo>
                      <a:cubicBezTo>
                        <a:pt x="39" y="5"/>
                        <a:pt x="39" y="4"/>
                        <a:pt x="39" y="4"/>
                      </a:cubicBezTo>
                      <a:cubicBezTo>
                        <a:pt x="39" y="4"/>
                        <a:pt x="39" y="4"/>
                        <a:pt x="39" y="4"/>
                      </a:cubicBezTo>
                      <a:cubicBezTo>
                        <a:pt x="38" y="4"/>
                        <a:pt x="38" y="4"/>
                        <a:pt x="38" y="4"/>
                      </a:cubicBezTo>
                      <a:cubicBezTo>
                        <a:pt x="38" y="4"/>
                        <a:pt x="37" y="4"/>
                        <a:pt x="37" y="4"/>
                      </a:cubicBezTo>
                      <a:cubicBezTo>
                        <a:pt x="37" y="4"/>
                        <a:pt x="37" y="3"/>
                        <a:pt x="37" y="3"/>
                      </a:cubicBezTo>
                      <a:cubicBezTo>
                        <a:pt x="37" y="3"/>
                        <a:pt x="37" y="3"/>
                        <a:pt x="37" y="3"/>
                      </a:cubicBezTo>
                      <a:cubicBezTo>
                        <a:pt x="36" y="3"/>
                        <a:pt x="36" y="3"/>
                        <a:pt x="36" y="3"/>
                      </a:cubicBezTo>
                      <a:cubicBezTo>
                        <a:pt x="36" y="3"/>
                        <a:pt x="35" y="3"/>
                        <a:pt x="35" y="3"/>
                      </a:cubicBezTo>
                      <a:cubicBezTo>
                        <a:pt x="35" y="2"/>
                        <a:pt x="34" y="2"/>
                        <a:pt x="34" y="1"/>
                      </a:cubicBezTo>
                      <a:cubicBezTo>
                        <a:pt x="34" y="1"/>
                        <a:pt x="34" y="1"/>
                        <a:pt x="34" y="0"/>
                      </a:cubicBezTo>
                      <a:cubicBezTo>
                        <a:pt x="33" y="1"/>
                        <a:pt x="33" y="1"/>
                        <a:pt x="33" y="1"/>
                      </a:cubicBezTo>
                      <a:cubicBezTo>
                        <a:pt x="32" y="1"/>
                        <a:pt x="31" y="1"/>
                        <a:pt x="31" y="1"/>
                      </a:cubicBezTo>
                      <a:cubicBezTo>
                        <a:pt x="30" y="2"/>
                        <a:pt x="29" y="2"/>
                        <a:pt x="29" y="2"/>
                      </a:cubicBezTo>
                      <a:moveTo>
                        <a:pt x="13" y="13"/>
                      </a:moveTo>
                      <a:cubicBezTo>
                        <a:pt x="13" y="13"/>
                        <a:pt x="12" y="12"/>
                        <a:pt x="12" y="12"/>
                      </a:cubicBezTo>
                      <a:cubicBezTo>
                        <a:pt x="12" y="12"/>
                        <a:pt x="11" y="13"/>
                        <a:pt x="12" y="13"/>
                      </a:cubicBezTo>
                      <a:cubicBezTo>
                        <a:pt x="12" y="13"/>
                        <a:pt x="13" y="13"/>
                        <a:pt x="13" y="13"/>
                      </a:cubicBezTo>
                      <a:moveTo>
                        <a:pt x="11" y="11"/>
                      </a:moveTo>
                      <a:cubicBezTo>
                        <a:pt x="11" y="11"/>
                        <a:pt x="10" y="10"/>
                        <a:pt x="10" y="11"/>
                      </a:cubicBezTo>
                      <a:cubicBezTo>
                        <a:pt x="10" y="11"/>
                        <a:pt x="9" y="12"/>
                        <a:pt x="10" y="12"/>
                      </a:cubicBezTo>
                      <a:cubicBezTo>
                        <a:pt x="10" y="12"/>
                        <a:pt x="11" y="11"/>
                        <a:pt x="11" y="11"/>
                      </a:cubicBezTo>
                      <a:moveTo>
                        <a:pt x="16" y="31"/>
                      </a:moveTo>
                      <a:cubicBezTo>
                        <a:pt x="16" y="31"/>
                        <a:pt x="16" y="31"/>
                        <a:pt x="16" y="31"/>
                      </a:cubicBezTo>
                      <a:cubicBezTo>
                        <a:pt x="16" y="30"/>
                        <a:pt x="16" y="31"/>
                        <a:pt x="16" y="30"/>
                      </a:cubicBezTo>
                      <a:cubicBezTo>
                        <a:pt x="16" y="30"/>
                        <a:pt x="15" y="30"/>
                        <a:pt x="15" y="30"/>
                      </a:cubicBezTo>
                      <a:cubicBezTo>
                        <a:pt x="15" y="31"/>
                        <a:pt x="15" y="31"/>
                        <a:pt x="16" y="31"/>
                      </a:cubicBezTo>
                      <a:moveTo>
                        <a:pt x="12" y="28"/>
                      </a:moveTo>
                      <a:cubicBezTo>
                        <a:pt x="12" y="28"/>
                        <a:pt x="12" y="27"/>
                        <a:pt x="12" y="27"/>
                      </a:cubicBezTo>
                      <a:cubicBezTo>
                        <a:pt x="11" y="27"/>
                        <a:pt x="11" y="28"/>
                        <a:pt x="11" y="28"/>
                      </a:cubicBezTo>
                      <a:cubicBezTo>
                        <a:pt x="12" y="28"/>
                        <a:pt x="12" y="29"/>
                        <a:pt x="12" y="28"/>
                      </a:cubicBezTo>
                      <a:moveTo>
                        <a:pt x="8" y="25"/>
                      </a:moveTo>
                      <a:cubicBezTo>
                        <a:pt x="8" y="25"/>
                        <a:pt x="8" y="25"/>
                        <a:pt x="8" y="24"/>
                      </a:cubicBezTo>
                      <a:cubicBezTo>
                        <a:pt x="8" y="24"/>
                        <a:pt x="7" y="23"/>
                        <a:pt x="7" y="24"/>
                      </a:cubicBezTo>
                      <a:cubicBezTo>
                        <a:pt x="7" y="25"/>
                        <a:pt x="7" y="24"/>
                        <a:pt x="8" y="2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191" name="Freeform 339"/>
                <p:cNvSpPr>
                  <a:spLocks noEditPoints="1"/>
                </p:cNvSpPr>
                <p:nvPr/>
              </p:nvSpPr>
              <p:spPr bwMode="auto">
                <a:xfrm>
                  <a:off x="4234" y="1791"/>
                  <a:ext cx="72" cy="58"/>
                </a:xfrm>
                <a:custGeom>
                  <a:avLst/>
                  <a:gdLst>
                    <a:gd name="T0" fmla="*/ 22 w 27"/>
                    <a:gd name="T1" fmla="*/ 22 h 22"/>
                    <a:gd name="T2" fmla="*/ 24 w 27"/>
                    <a:gd name="T3" fmla="*/ 21 h 22"/>
                    <a:gd name="T4" fmla="*/ 22 w 27"/>
                    <a:gd name="T5" fmla="*/ 20 h 22"/>
                    <a:gd name="T6" fmla="*/ 19 w 27"/>
                    <a:gd name="T7" fmla="*/ 17 h 22"/>
                    <a:gd name="T8" fmla="*/ 16 w 27"/>
                    <a:gd name="T9" fmla="*/ 15 h 22"/>
                    <a:gd name="T10" fmla="*/ 13 w 27"/>
                    <a:gd name="T11" fmla="*/ 12 h 22"/>
                    <a:gd name="T12" fmla="*/ 11 w 27"/>
                    <a:gd name="T13" fmla="*/ 9 h 22"/>
                    <a:gd name="T14" fmla="*/ 13 w 27"/>
                    <a:gd name="T15" fmla="*/ 8 h 22"/>
                    <a:gd name="T16" fmla="*/ 15 w 27"/>
                    <a:gd name="T17" fmla="*/ 7 h 22"/>
                    <a:gd name="T18" fmla="*/ 18 w 27"/>
                    <a:gd name="T19" fmla="*/ 8 h 22"/>
                    <a:gd name="T20" fmla="*/ 20 w 27"/>
                    <a:gd name="T21" fmla="*/ 8 h 22"/>
                    <a:gd name="T22" fmla="*/ 25 w 27"/>
                    <a:gd name="T23" fmla="*/ 8 h 22"/>
                    <a:gd name="T24" fmla="*/ 27 w 27"/>
                    <a:gd name="T25" fmla="*/ 9 h 22"/>
                    <a:gd name="T26" fmla="*/ 27 w 27"/>
                    <a:gd name="T27" fmla="*/ 6 h 22"/>
                    <a:gd name="T28" fmla="*/ 26 w 27"/>
                    <a:gd name="T29" fmla="*/ 5 h 22"/>
                    <a:gd name="T30" fmla="*/ 21 w 27"/>
                    <a:gd name="T31" fmla="*/ 4 h 22"/>
                    <a:gd name="T32" fmla="*/ 15 w 27"/>
                    <a:gd name="T33" fmla="*/ 1 h 22"/>
                    <a:gd name="T34" fmla="*/ 11 w 27"/>
                    <a:gd name="T35" fmla="*/ 1 h 22"/>
                    <a:gd name="T36" fmla="*/ 10 w 27"/>
                    <a:gd name="T37" fmla="*/ 4 h 22"/>
                    <a:gd name="T38" fmla="*/ 9 w 27"/>
                    <a:gd name="T39" fmla="*/ 5 h 22"/>
                    <a:gd name="T40" fmla="*/ 5 w 27"/>
                    <a:gd name="T41" fmla="*/ 5 h 22"/>
                    <a:gd name="T42" fmla="*/ 2 w 27"/>
                    <a:gd name="T43" fmla="*/ 6 h 22"/>
                    <a:gd name="T44" fmla="*/ 1 w 27"/>
                    <a:gd name="T45" fmla="*/ 7 h 22"/>
                    <a:gd name="T46" fmla="*/ 1 w 27"/>
                    <a:gd name="T47" fmla="*/ 9 h 22"/>
                    <a:gd name="T48" fmla="*/ 3 w 27"/>
                    <a:gd name="T49" fmla="*/ 9 h 22"/>
                    <a:gd name="T50" fmla="*/ 5 w 27"/>
                    <a:gd name="T51" fmla="*/ 8 h 22"/>
                    <a:gd name="T52" fmla="*/ 7 w 27"/>
                    <a:gd name="T53" fmla="*/ 10 h 22"/>
                    <a:gd name="T54" fmla="*/ 9 w 27"/>
                    <a:gd name="T55" fmla="*/ 12 h 22"/>
                    <a:gd name="T56" fmla="*/ 9 w 27"/>
                    <a:gd name="T57" fmla="*/ 13 h 22"/>
                    <a:gd name="T58" fmla="*/ 10 w 27"/>
                    <a:gd name="T59" fmla="*/ 15 h 22"/>
                    <a:gd name="T60" fmla="*/ 13 w 27"/>
                    <a:gd name="T61" fmla="*/ 17 h 22"/>
                    <a:gd name="T62" fmla="*/ 16 w 27"/>
                    <a:gd name="T63" fmla="*/ 18 h 22"/>
                    <a:gd name="T64" fmla="*/ 5 w 27"/>
                    <a:gd name="T65" fmla="*/ 9 h 22"/>
                    <a:gd name="T66" fmla="*/ 5 w 27"/>
                    <a:gd name="T67" fmla="*/ 11 h 22"/>
                    <a:gd name="T68" fmla="*/ 5 w 27"/>
                    <a:gd name="T69" fmla="*/ 9 h 22"/>
                    <a:gd name="T70" fmla="*/ 15 w 27"/>
                    <a:gd name="T71" fmla="*/ 19 h 22"/>
                    <a:gd name="T72" fmla="*/ 16 w 27"/>
                    <a:gd name="T73" fmla="*/ 19 h 22"/>
                    <a:gd name="T74" fmla="*/ 16 w 27"/>
                    <a:gd name="T75" fmla="*/ 21 h 22"/>
                    <a:gd name="T76" fmla="*/ 18 w 27"/>
                    <a:gd name="T77" fmla="*/ 21 h 22"/>
                    <a:gd name="T78" fmla="*/ 5 w 27"/>
                    <a:gd name="T79" fmla="*/ 8 h 22"/>
                    <a:gd name="T80" fmla="*/ 5 w 27"/>
                    <a:gd name="T81" fmla="*/ 8 h 22"/>
                    <a:gd name="T82" fmla="*/ 8 w 27"/>
                    <a:gd name="T83" fmla="*/ 12 h 22"/>
                    <a:gd name="T84" fmla="*/ 6 w 27"/>
                    <a:gd name="T85" fmla="*/ 11 h 22"/>
                    <a:gd name="T86" fmla="*/ 13 w 27"/>
                    <a:gd name="T87" fmla="*/ 20 h 22"/>
                    <a:gd name="T88" fmla="*/ 13 w 27"/>
                    <a:gd name="T89" fmla="*/ 20 h 22"/>
                    <a:gd name="T90" fmla="*/ 8 w 27"/>
                    <a:gd name="T91" fmla="*/ 15 h 22"/>
                    <a:gd name="T92" fmla="*/ 8 w 27"/>
                    <a:gd name="T93" fmla="*/ 14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27" h="22">
                      <a:moveTo>
                        <a:pt x="19" y="20"/>
                      </a:moveTo>
                      <a:cubicBezTo>
                        <a:pt x="20" y="20"/>
                        <a:pt x="20" y="21"/>
                        <a:pt x="20" y="21"/>
                      </a:cubicBezTo>
                      <a:cubicBezTo>
                        <a:pt x="21" y="21"/>
                        <a:pt x="22" y="21"/>
                        <a:pt x="22" y="22"/>
                      </a:cubicBezTo>
                      <a:cubicBezTo>
                        <a:pt x="23" y="22"/>
                        <a:pt x="23" y="22"/>
                        <a:pt x="23" y="22"/>
                      </a:cubicBezTo>
                      <a:cubicBezTo>
                        <a:pt x="23" y="22"/>
                        <a:pt x="24" y="22"/>
                        <a:pt x="24" y="22"/>
                      </a:cubicBezTo>
                      <a:cubicBezTo>
                        <a:pt x="24" y="22"/>
                        <a:pt x="24" y="22"/>
                        <a:pt x="24" y="21"/>
                      </a:cubicBezTo>
                      <a:cubicBezTo>
                        <a:pt x="24" y="21"/>
                        <a:pt x="24" y="21"/>
                        <a:pt x="24" y="21"/>
                      </a:cubicBezTo>
                      <a:cubicBezTo>
                        <a:pt x="24" y="21"/>
                        <a:pt x="23" y="21"/>
                        <a:pt x="23" y="21"/>
                      </a:cubicBezTo>
                      <a:cubicBezTo>
                        <a:pt x="22" y="21"/>
                        <a:pt x="22" y="20"/>
                        <a:pt x="22" y="20"/>
                      </a:cubicBezTo>
                      <a:cubicBezTo>
                        <a:pt x="21" y="20"/>
                        <a:pt x="21" y="20"/>
                        <a:pt x="21" y="19"/>
                      </a:cubicBezTo>
                      <a:cubicBezTo>
                        <a:pt x="20" y="19"/>
                        <a:pt x="20" y="18"/>
                        <a:pt x="20" y="18"/>
                      </a:cubicBezTo>
                      <a:cubicBezTo>
                        <a:pt x="20" y="18"/>
                        <a:pt x="19" y="18"/>
                        <a:pt x="19" y="17"/>
                      </a:cubicBezTo>
                      <a:cubicBezTo>
                        <a:pt x="19" y="17"/>
                        <a:pt x="19" y="17"/>
                        <a:pt x="18" y="17"/>
                      </a:cubicBezTo>
                      <a:cubicBezTo>
                        <a:pt x="18" y="17"/>
                        <a:pt x="18" y="17"/>
                        <a:pt x="17" y="16"/>
                      </a:cubicBezTo>
                      <a:cubicBezTo>
                        <a:pt x="17" y="16"/>
                        <a:pt x="16" y="15"/>
                        <a:pt x="16" y="15"/>
                      </a:cubicBezTo>
                      <a:cubicBezTo>
                        <a:pt x="15" y="15"/>
                        <a:pt x="14" y="14"/>
                        <a:pt x="14" y="14"/>
                      </a:cubicBezTo>
                      <a:cubicBezTo>
                        <a:pt x="14" y="13"/>
                        <a:pt x="14" y="13"/>
                        <a:pt x="14" y="13"/>
                      </a:cubicBezTo>
                      <a:cubicBezTo>
                        <a:pt x="13" y="13"/>
                        <a:pt x="13" y="12"/>
                        <a:pt x="13" y="12"/>
                      </a:cubicBezTo>
                      <a:cubicBezTo>
                        <a:pt x="13" y="12"/>
                        <a:pt x="12" y="11"/>
                        <a:pt x="12" y="11"/>
                      </a:cubicBezTo>
                      <a:cubicBezTo>
                        <a:pt x="12" y="11"/>
                        <a:pt x="11" y="11"/>
                        <a:pt x="11" y="10"/>
                      </a:cubicBezTo>
                      <a:cubicBezTo>
                        <a:pt x="11" y="10"/>
                        <a:pt x="11" y="10"/>
                        <a:pt x="11" y="9"/>
                      </a:cubicBezTo>
                      <a:cubicBezTo>
                        <a:pt x="11" y="9"/>
                        <a:pt x="11" y="8"/>
                        <a:pt x="12" y="7"/>
                      </a:cubicBezTo>
                      <a:cubicBezTo>
                        <a:pt x="12" y="7"/>
                        <a:pt x="12" y="8"/>
                        <a:pt x="13" y="8"/>
                      </a:cubicBezTo>
                      <a:cubicBezTo>
                        <a:pt x="13" y="8"/>
                        <a:pt x="13" y="9"/>
                        <a:pt x="13" y="8"/>
                      </a:cubicBezTo>
                      <a:cubicBezTo>
                        <a:pt x="14" y="8"/>
                        <a:pt x="14" y="8"/>
                        <a:pt x="14" y="8"/>
                      </a:cubicBezTo>
                      <a:cubicBezTo>
                        <a:pt x="14" y="8"/>
                        <a:pt x="14" y="8"/>
                        <a:pt x="14" y="8"/>
                      </a:cubicBezTo>
                      <a:cubicBezTo>
                        <a:pt x="14" y="7"/>
                        <a:pt x="15" y="7"/>
                        <a:pt x="15" y="7"/>
                      </a:cubicBezTo>
                      <a:cubicBezTo>
                        <a:pt x="15" y="7"/>
                        <a:pt x="16" y="7"/>
                        <a:pt x="17" y="7"/>
                      </a:cubicBez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7" y="8"/>
                        <a:pt x="18" y="8"/>
                        <a:pt x="18" y="8"/>
                      </a:cubicBezTo>
                      <a:cubicBezTo>
                        <a:pt x="18" y="8"/>
                        <a:pt x="18" y="8"/>
                        <a:pt x="19" y="8"/>
                      </a:cubicBez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19" y="8"/>
                        <a:pt x="19" y="8"/>
                        <a:pt x="20" y="8"/>
                      </a:cubicBezTo>
                      <a:cubicBezTo>
                        <a:pt x="21" y="7"/>
                        <a:pt x="21" y="7"/>
                        <a:pt x="22" y="7"/>
                      </a:cubicBezTo>
                      <a:cubicBezTo>
                        <a:pt x="23" y="7"/>
                        <a:pt x="23" y="7"/>
                        <a:pt x="23" y="7"/>
                      </a:cubicBezTo>
                      <a:cubicBezTo>
                        <a:pt x="24" y="7"/>
                        <a:pt x="24" y="7"/>
                        <a:pt x="25" y="8"/>
                      </a:cubicBezTo>
                      <a:cubicBezTo>
                        <a:pt x="25" y="8"/>
                        <a:pt x="25" y="8"/>
                        <a:pt x="25" y="9"/>
                      </a:cubicBezTo>
                      <a:cubicBezTo>
                        <a:pt x="25" y="9"/>
                        <a:pt x="25" y="9"/>
                        <a:pt x="25" y="9"/>
                      </a:cubicBezTo>
                      <a:cubicBezTo>
                        <a:pt x="26" y="9"/>
                        <a:pt x="26" y="9"/>
                        <a:pt x="27" y="9"/>
                      </a:cubicBezTo>
                      <a:cubicBezTo>
                        <a:pt x="26" y="9"/>
                        <a:pt x="27" y="8"/>
                        <a:pt x="27" y="8"/>
                      </a:cubicBezTo>
                      <a:cubicBezTo>
                        <a:pt x="27" y="8"/>
                        <a:pt x="27" y="7"/>
                        <a:pt x="27" y="7"/>
                      </a:cubicBezTo>
                      <a:cubicBezTo>
                        <a:pt x="27" y="7"/>
                        <a:pt x="27" y="7"/>
                        <a:pt x="27" y="6"/>
                      </a:cubicBezTo>
                      <a:cubicBezTo>
                        <a:pt x="27" y="6"/>
                        <a:pt x="26" y="6"/>
                        <a:pt x="26" y="6"/>
                      </a:cubicBezTo>
                      <a:cubicBezTo>
                        <a:pt x="26" y="6"/>
                        <a:pt x="26" y="6"/>
                        <a:pt x="26" y="5"/>
                      </a:cubicBezTo>
                      <a:cubicBezTo>
                        <a:pt x="26" y="5"/>
                        <a:pt x="26" y="5"/>
                        <a:pt x="26" y="5"/>
                      </a:cubicBezTo>
                      <a:cubicBezTo>
                        <a:pt x="26" y="4"/>
                        <a:pt x="25" y="4"/>
                        <a:pt x="25" y="3"/>
                      </a:cubicBezTo>
                      <a:cubicBezTo>
                        <a:pt x="25" y="4"/>
                        <a:pt x="24" y="4"/>
                        <a:pt x="24" y="4"/>
                      </a:cubicBezTo>
                      <a:cubicBezTo>
                        <a:pt x="23" y="4"/>
                        <a:pt x="22" y="4"/>
                        <a:pt x="21" y="4"/>
                      </a:cubicBezTo>
                      <a:cubicBezTo>
                        <a:pt x="20" y="4"/>
                        <a:pt x="20" y="4"/>
                        <a:pt x="19" y="3"/>
                      </a:cubicBezTo>
                      <a:cubicBezTo>
                        <a:pt x="18" y="3"/>
                        <a:pt x="17" y="2"/>
                        <a:pt x="16" y="2"/>
                      </a:cubicBezTo>
                      <a:cubicBezTo>
                        <a:pt x="16" y="1"/>
                        <a:pt x="15" y="1"/>
                        <a:pt x="15" y="1"/>
                      </a:cubicBezTo>
                      <a:cubicBezTo>
                        <a:pt x="15" y="0"/>
                        <a:pt x="14" y="0"/>
                        <a:pt x="14" y="0"/>
                      </a:cubicBezTo>
                      <a:cubicBezTo>
                        <a:pt x="14" y="0"/>
                        <a:pt x="13" y="1"/>
                        <a:pt x="12" y="1"/>
                      </a:cubicBezTo>
                      <a:cubicBezTo>
                        <a:pt x="12" y="1"/>
                        <a:pt x="11" y="1"/>
                        <a:pt x="11" y="1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10" y="2"/>
                        <a:pt x="10" y="2"/>
                        <a:pt x="10" y="3"/>
                      </a:cubicBezTo>
                      <a:cubicBezTo>
                        <a:pt x="10" y="3"/>
                        <a:pt x="10" y="3"/>
                        <a:pt x="10" y="4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9" y="4"/>
                        <a:pt x="9" y="4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6"/>
                        <a:pt x="9" y="6"/>
                        <a:pt x="8" y="6"/>
                      </a:cubicBezTo>
                      <a:cubicBezTo>
                        <a:pt x="7" y="6"/>
                        <a:pt x="7" y="6"/>
                        <a:pt x="6" y="6"/>
                      </a:cubicBezTo>
                      <a:cubicBezTo>
                        <a:pt x="6" y="6"/>
                        <a:pt x="6" y="6"/>
                        <a:pt x="5" y="5"/>
                      </a:cubicBezTo>
                      <a:cubicBezTo>
                        <a:pt x="5" y="5"/>
                        <a:pt x="5" y="5"/>
                        <a:pt x="5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3" y="7"/>
                        <a:pt x="3" y="7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1" y="6"/>
                        <a:pt x="1" y="6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0" y="7"/>
                        <a:pt x="0" y="7"/>
                      </a:cubicBezTo>
                      <a:cubicBezTo>
                        <a:pt x="0" y="7"/>
                        <a:pt x="0" y="7"/>
                        <a:pt x="1" y="7"/>
                      </a:cubicBezTo>
                      <a:cubicBezTo>
                        <a:pt x="1" y="8"/>
                        <a:pt x="1" y="8"/>
                        <a:pt x="1" y="9"/>
                      </a:cubicBezTo>
                      <a:cubicBezTo>
                        <a:pt x="1" y="9"/>
                        <a:pt x="1" y="9"/>
                        <a:pt x="2" y="10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3" y="10"/>
                        <a:pt x="3" y="9"/>
                        <a:pt x="3" y="9"/>
                      </a:cubicBezTo>
                      <a:cubicBezTo>
                        <a:pt x="3" y="9"/>
                        <a:pt x="4" y="9"/>
                        <a:pt x="4" y="8"/>
                      </a:cubicBezTo>
                      <a:cubicBezTo>
                        <a:pt x="4" y="8"/>
                        <a:pt x="3" y="7"/>
                        <a:pt x="4" y="7"/>
                      </a:cubicBezTo>
                      <a:cubicBezTo>
                        <a:pt x="5" y="7"/>
                        <a:pt x="5" y="7"/>
                        <a:pt x="5" y="8"/>
                      </a:cubicBezTo>
                      <a:cubicBezTo>
                        <a:pt x="5" y="8"/>
                        <a:pt x="5" y="8"/>
                        <a:pt x="6" y="8"/>
                      </a:cubicBezTo>
                      <a:cubicBezTo>
                        <a:pt x="7" y="9"/>
                        <a:pt x="7" y="8"/>
                        <a:pt x="7" y="9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8" y="12"/>
                        <a:pt x="8" y="11"/>
                        <a:pt x="8" y="12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0" y="13"/>
                        <a:pt x="10" y="14"/>
                        <a:pt x="10" y="14"/>
                      </a:cubicBezTo>
                      <a:cubicBezTo>
                        <a:pt x="10" y="14"/>
                        <a:pt x="10" y="13"/>
                        <a:pt x="9" y="13"/>
                      </a:cubicBezTo>
                      <a:cubicBezTo>
                        <a:pt x="9" y="13"/>
                        <a:pt x="9" y="13"/>
                        <a:pt x="8" y="13"/>
                      </a:cubicBezTo>
                      <a:cubicBezTo>
                        <a:pt x="8" y="13"/>
                        <a:pt x="8" y="14"/>
                        <a:pt x="9" y="14"/>
                      </a:cubicBezTo>
                      <a:cubicBezTo>
                        <a:pt x="9" y="14"/>
                        <a:pt x="10" y="14"/>
                        <a:pt x="10" y="15"/>
                      </a:cubicBezTo>
                      <a:cubicBezTo>
                        <a:pt x="10" y="15"/>
                        <a:pt x="10" y="15"/>
                        <a:pt x="10" y="16"/>
                      </a:cubicBezTo>
                      <a:cubicBezTo>
                        <a:pt x="11" y="16"/>
                        <a:pt x="12" y="16"/>
                        <a:pt x="12" y="16"/>
                      </a:cubicBezTo>
                      <a:cubicBezTo>
                        <a:pt x="12" y="16"/>
                        <a:pt x="12" y="17"/>
                        <a:pt x="13" y="17"/>
                      </a:cubicBezTo>
                      <a:cubicBezTo>
                        <a:pt x="13" y="17"/>
                        <a:pt x="13" y="17"/>
                        <a:pt x="14" y="17"/>
                      </a:cubicBezTo>
                      <a:cubicBezTo>
                        <a:pt x="14" y="17"/>
                        <a:pt x="15" y="17"/>
                        <a:pt x="15" y="17"/>
                      </a:cubicBezTo>
                      <a:cubicBezTo>
                        <a:pt x="16" y="18"/>
                        <a:pt x="16" y="18"/>
                        <a:pt x="16" y="18"/>
                      </a:cubicBezTo>
                      <a:cubicBezTo>
                        <a:pt x="17" y="19"/>
                        <a:pt x="17" y="18"/>
                        <a:pt x="18" y="19"/>
                      </a:cubicBezTo>
                      <a:cubicBezTo>
                        <a:pt x="18" y="19"/>
                        <a:pt x="19" y="19"/>
                        <a:pt x="19" y="20"/>
                      </a:cubicBezTo>
                      <a:moveTo>
                        <a:pt x="5" y="9"/>
                      </a:moveTo>
                      <a:cubicBezTo>
                        <a:pt x="5" y="9"/>
                        <a:pt x="5" y="8"/>
                        <a:pt x="4" y="9"/>
                      </a:cubicBezTo>
                      <a:cubicBezTo>
                        <a:pt x="4" y="9"/>
                        <a:pt x="4" y="9"/>
                        <a:pt x="5" y="10"/>
                      </a:cubicBezTo>
                      <a:cubicBezTo>
                        <a:pt x="5" y="10"/>
                        <a:pt x="4" y="11"/>
                        <a:pt x="5" y="11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5" y="9"/>
                        <a:pt x="5" y="9"/>
                        <a:pt x="5" y="9"/>
                      </a:cubicBezTo>
                      <a:moveTo>
                        <a:pt x="16" y="19"/>
                      </a:moveTo>
                      <a:cubicBezTo>
                        <a:pt x="15" y="19"/>
                        <a:pt x="15" y="19"/>
                        <a:pt x="15" y="19"/>
                      </a:cubicBezTo>
                      <a:cubicBezTo>
                        <a:pt x="14" y="19"/>
                        <a:pt x="14" y="19"/>
                        <a:pt x="15" y="19"/>
                      </a:cubicBezTo>
                      <a:cubicBezTo>
                        <a:pt x="15" y="19"/>
                        <a:pt x="15" y="19"/>
                        <a:pt x="16" y="19"/>
                      </a:cubicBezTo>
                      <a:cubicBezTo>
                        <a:pt x="16" y="19"/>
                        <a:pt x="16" y="19"/>
                        <a:pt x="16" y="19"/>
                      </a:cubicBezTo>
                      <a:cubicBezTo>
                        <a:pt x="16" y="19"/>
                        <a:pt x="16" y="19"/>
                        <a:pt x="16" y="19"/>
                      </a:cubicBezTo>
                      <a:moveTo>
                        <a:pt x="17" y="20"/>
                      </a:moveTo>
                      <a:cubicBezTo>
                        <a:pt x="17" y="20"/>
                        <a:pt x="16" y="20"/>
                        <a:pt x="16" y="20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7" y="21"/>
                        <a:pt x="17" y="21"/>
                        <a:pt x="17" y="21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cubicBezTo>
                        <a:pt x="18" y="20"/>
                        <a:pt x="18" y="20"/>
                        <a:pt x="18" y="20"/>
                      </a:cubicBezTo>
                      <a:cubicBezTo>
                        <a:pt x="18" y="20"/>
                        <a:pt x="18" y="20"/>
                        <a:pt x="17" y="20"/>
                      </a:cubicBezTo>
                      <a:moveTo>
                        <a:pt x="5" y="8"/>
                      </a:moveTo>
                      <a:cubicBezTo>
                        <a:pt x="5" y="8"/>
                        <a:pt x="5" y="8"/>
                        <a:pt x="5" y="9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6" y="9"/>
                        <a:pt x="5" y="8"/>
                        <a:pt x="5" y="8"/>
                      </a:cubicBezTo>
                      <a:moveTo>
                        <a:pt x="7" y="12"/>
                      </a:moveTo>
                      <a:cubicBezTo>
                        <a:pt x="7" y="12"/>
                        <a:pt x="8" y="13"/>
                        <a:pt x="8" y="13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7" y="12"/>
                        <a:pt x="7" y="12"/>
                        <a:pt x="7" y="11"/>
                      </a:cubicBezTo>
                      <a:cubicBezTo>
                        <a:pt x="7" y="11"/>
                        <a:pt x="6" y="10"/>
                        <a:pt x="6" y="11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7" y="12"/>
                        <a:pt x="7" y="12"/>
                        <a:pt x="7" y="12"/>
                      </a:cubicBezTo>
                      <a:moveTo>
                        <a:pt x="13" y="20"/>
                      </a:moveTo>
                      <a:cubicBezTo>
                        <a:pt x="13" y="20"/>
                        <a:pt x="13" y="20"/>
                        <a:pt x="13" y="20"/>
                      </a:cubicBezTo>
                      <a:cubicBezTo>
                        <a:pt x="13" y="20"/>
                        <a:pt x="13" y="20"/>
                        <a:pt x="13" y="20"/>
                      </a:cubicBezTo>
                      <a:cubicBezTo>
                        <a:pt x="13" y="20"/>
                        <a:pt x="13" y="20"/>
                        <a:pt x="13" y="20"/>
                      </a:cubicBezTo>
                      <a:cubicBezTo>
                        <a:pt x="14" y="20"/>
                        <a:pt x="13" y="20"/>
                        <a:pt x="13" y="20"/>
                      </a:cubicBezTo>
                      <a:moveTo>
                        <a:pt x="7" y="14"/>
                      </a:moveTo>
                      <a:cubicBezTo>
                        <a:pt x="8" y="15"/>
                        <a:pt x="7" y="14"/>
                        <a:pt x="8" y="15"/>
                      </a:cubicBez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9" y="15"/>
                        <a:pt x="9" y="15"/>
                        <a:pt x="8" y="15"/>
                      </a:cubicBez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8" y="14"/>
                        <a:pt x="8" y="14"/>
                        <a:pt x="8" y="14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7" y="14"/>
                        <a:pt x="7" y="14"/>
                        <a:pt x="7" y="1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192" name="Freeform 340"/>
                <p:cNvSpPr>
                  <a:spLocks/>
                </p:cNvSpPr>
                <p:nvPr/>
              </p:nvSpPr>
              <p:spPr bwMode="auto">
                <a:xfrm>
                  <a:off x="4187" y="1753"/>
                  <a:ext cx="92" cy="40"/>
                </a:xfrm>
                <a:custGeom>
                  <a:avLst/>
                  <a:gdLst>
                    <a:gd name="T0" fmla="*/ 13 w 35"/>
                    <a:gd name="T1" fmla="*/ 13 h 15"/>
                    <a:gd name="T2" fmla="*/ 14 w 35"/>
                    <a:gd name="T3" fmla="*/ 14 h 15"/>
                    <a:gd name="T4" fmla="*/ 18 w 35"/>
                    <a:gd name="T5" fmla="*/ 14 h 15"/>
                    <a:gd name="T6" fmla="*/ 21 w 35"/>
                    <a:gd name="T7" fmla="*/ 14 h 15"/>
                    <a:gd name="T8" fmla="*/ 22 w 35"/>
                    <a:gd name="T9" fmla="*/ 14 h 15"/>
                    <a:gd name="T10" fmla="*/ 24 w 35"/>
                    <a:gd name="T11" fmla="*/ 13 h 15"/>
                    <a:gd name="T12" fmla="*/ 27 w 35"/>
                    <a:gd name="T13" fmla="*/ 13 h 15"/>
                    <a:gd name="T14" fmla="*/ 28 w 35"/>
                    <a:gd name="T15" fmla="*/ 13 h 15"/>
                    <a:gd name="T16" fmla="*/ 30 w 35"/>
                    <a:gd name="T17" fmla="*/ 12 h 15"/>
                    <a:gd name="T18" fmla="*/ 31 w 35"/>
                    <a:gd name="T19" fmla="*/ 11 h 15"/>
                    <a:gd name="T20" fmla="*/ 31 w 35"/>
                    <a:gd name="T21" fmla="*/ 10 h 15"/>
                    <a:gd name="T22" fmla="*/ 32 w 35"/>
                    <a:gd name="T23" fmla="*/ 9 h 15"/>
                    <a:gd name="T24" fmla="*/ 32 w 35"/>
                    <a:gd name="T25" fmla="*/ 7 h 15"/>
                    <a:gd name="T26" fmla="*/ 33 w 35"/>
                    <a:gd name="T27" fmla="*/ 6 h 15"/>
                    <a:gd name="T28" fmla="*/ 33 w 35"/>
                    <a:gd name="T29" fmla="*/ 6 h 15"/>
                    <a:gd name="T30" fmla="*/ 34 w 35"/>
                    <a:gd name="T31" fmla="*/ 6 h 15"/>
                    <a:gd name="T32" fmla="*/ 35 w 35"/>
                    <a:gd name="T33" fmla="*/ 5 h 15"/>
                    <a:gd name="T34" fmla="*/ 34 w 35"/>
                    <a:gd name="T35" fmla="*/ 4 h 15"/>
                    <a:gd name="T36" fmla="*/ 33 w 35"/>
                    <a:gd name="T37" fmla="*/ 2 h 15"/>
                    <a:gd name="T38" fmla="*/ 33 w 35"/>
                    <a:gd name="T39" fmla="*/ 1 h 15"/>
                    <a:gd name="T40" fmla="*/ 31 w 35"/>
                    <a:gd name="T41" fmla="*/ 1 h 15"/>
                    <a:gd name="T42" fmla="*/ 29 w 35"/>
                    <a:gd name="T43" fmla="*/ 1 h 15"/>
                    <a:gd name="T44" fmla="*/ 28 w 35"/>
                    <a:gd name="T45" fmla="*/ 0 h 15"/>
                    <a:gd name="T46" fmla="*/ 26 w 35"/>
                    <a:gd name="T47" fmla="*/ 0 h 15"/>
                    <a:gd name="T48" fmla="*/ 25 w 35"/>
                    <a:gd name="T49" fmla="*/ 1 h 15"/>
                    <a:gd name="T50" fmla="*/ 22 w 35"/>
                    <a:gd name="T51" fmla="*/ 2 h 15"/>
                    <a:gd name="T52" fmla="*/ 19 w 35"/>
                    <a:gd name="T53" fmla="*/ 1 h 15"/>
                    <a:gd name="T54" fmla="*/ 19 w 35"/>
                    <a:gd name="T55" fmla="*/ 2 h 15"/>
                    <a:gd name="T56" fmla="*/ 17 w 35"/>
                    <a:gd name="T57" fmla="*/ 3 h 15"/>
                    <a:gd name="T58" fmla="*/ 16 w 35"/>
                    <a:gd name="T59" fmla="*/ 4 h 15"/>
                    <a:gd name="T60" fmla="*/ 15 w 35"/>
                    <a:gd name="T61" fmla="*/ 5 h 15"/>
                    <a:gd name="T62" fmla="*/ 15 w 35"/>
                    <a:gd name="T63" fmla="*/ 7 h 15"/>
                    <a:gd name="T64" fmla="*/ 15 w 35"/>
                    <a:gd name="T65" fmla="*/ 8 h 15"/>
                    <a:gd name="T66" fmla="*/ 14 w 35"/>
                    <a:gd name="T67" fmla="*/ 8 h 15"/>
                    <a:gd name="T68" fmla="*/ 12 w 35"/>
                    <a:gd name="T69" fmla="*/ 8 h 15"/>
                    <a:gd name="T70" fmla="*/ 9 w 35"/>
                    <a:gd name="T71" fmla="*/ 9 h 15"/>
                    <a:gd name="T72" fmla="*/ 8 w 35"/>
                    <a:gd name="T73" fmla="*/ 9 h 15"/>
                    <a:gd name="T74" fmla="*/ 6 w 35"/>
                    <a:gd name="T75" fmla="*/ 9 h 15"/>
                    <a:gd name="T76" fmla="*/ 6 w 35"/>
                    <a:gd name="T77" fmla="*/ 9 h 15"/>
                    <a:gd name="T78" fmla="*/ 4 w 35"/>
                    <a:gd name="T79" fmla="*/ 10 h 15"/>
                    <a:gd name="T80" fmla="*/ 2 w 35"/>
                    <a:gd name="T81" fmla="*/ 10 h 15"/>
                    <a:gd name="T82" fmla="*/ 1 w 35"/>
                    <a:gd name="T83" fmla="*/ 9 h 15"/>
                    <a:gd name="T84" fmla="*/ 0 w 35"/>
                    <a:gd name="T85" fmla="*/ 11 h 15"/>
                    <a:gd name="T86" fmla="*/ 1 w 35"/>
                    <a:gd name="T87" fmla="*/ 12 h 15"/>
                    <a:gd name="T88" fmla="*/ 2 w 35"/>
                    <a:gd name="T89" fmla="*/ 12 h 15"/>
                    <a:gd name="T90" fmla="*/ 3 w 35"/>
                    <a:gd name="T91" fmla="*/ 12 h 15"/>
                    <a:gd name="T92" fmla="*/ 5 w 35"/>
                    <a:gd name="T93" fmla="*/ 12 h 15"/>
                    <a:gd name="T94" fmla="*/ 7 w 35"/>
                    <a:gd name="T95" fmla="*/ 13 h 15"/>
                    <a:gd name="T96" fmla="*/ 8 w 35"/>
                    <a:gd name="T97" fmla="*/ 12 h 15"/>
                    <a:gd name="T98" fmla="*/ 11 w 35"/>
                    <a:gd name="T99" fmla="*/ 11 h 15"/>
                    <a:gd name="T100" fmla="*/ 11 w 35"/>
                    <a:gd name="T101" fmla="*/ 11 h 15"/>
                    <a:gd name="T102" fmla="*/ 12 w 35"/>
                    <a:gd name="T103" fmla="*/ 11 h 15"/>
                    <a:gd name="T104" fmla="*/ 13 w 35"/>
                    <a:gd name="T105" fmla="*/ 12 h 15"/>
                    <a:gd name="T106" fmla="*/ 13 w 35"/>
                    <a:gd name="T107" fmla="*/ 1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35" h="15">
                      <a:moveTo>
                        <a:pt x="13" y="13"/>
                      </a:move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4" y="13"/>
                        <a:pt x="14" y="14"/>
                        <a:pt x="14" y="14"/>
                      </a:cubicBezTo>
                      <a:cubicBezTo>
                        <a:pt x="15" y="14"/>
                        <a:pt x="16" y="14"/>
                        <a:pt x="16" y="14"/>
                      </a:cubicBezTo>
                      <a:cubicBezTo>
                        <a:pt x="17" y="14"/>
                        <a:pt x="18" y="14"/>
                        <a:pt x="18" y="14"/>
                      </a:cubicBezTo>
                      <a:cubicBezTo>
                        <a:pt x="18" y="14"/>
                        <a:pt x="19" y="14"/>
                        <a:pt x="19" y="14"/>
                      </a:cubicBezTo>
                      <a:cubicBezTo>
                        <a:pt x="19" y="14"/>
                        <a:pt x="20" y="14"/>
                        <a:pt x="21" y="14"/>
                      </a:cubicBezTo>
                      <a:cubicBezTo>
                        <a:pt x="21" y="14"/>
                        <a:pt x="22" y="14"/>
                        <a:pt x="22" y="14"/>
                      </a:cubicBezTo>
                      <a:cubicBezTo>
                        <a:pt x="22" y="14"/>
                        <a:pt x="22" y="14"/>
                        <a:pt x="22" y="14"/>
                      </a:cubicBezTo>
                      <a:cubicBezTo>
                        <a:pt x="23" y="14"/>
                        <a:pt x="23" y="15"/>
                        <a:pt x="23" y="14"/>
                      </a:cubicBezTo>
                      <a:cubicBezTo>
                        <a:pt x="24" y="14"/>
                        <a:pt x="24" y="14"/>
                        <a:pt x="24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5" y="13"/>
                        <a:pt x="26" y="13"/>
                        <a:pt x="27" y="13"/>
                      </a:cubicBezTo>
                      <a:cubicBezTo>
                        <a:pt x="27" y="13"/>
                        <a:pt x="28" y="13"/>
                        <a:pt x="28" y="13"/>
                      </a:cubicBezTo>
                      <a:cubicBezTo>
                        <a:pt x="28" y="13"/>
                        <a:pt x="28" y="13"/>
                        <a:pt x="28" y="13"/>
                      </a:cubicBezTo>
                      <a:cubicBezTo>
                        <a:pt x="29" y="13"/>
                        <a:pt x="29" y="12"/>
                        <a:pt x="29" y="12"/>
                      </a:cubicBezTo>
                      <a:cubicBezTo>
                        <a:pt x="29" y="12"/>
                        <a:pt x="30" y="12"/>
                        <a:pt x="30" y="12"/>
                      </a:cubicBezTo>
                      <a:cubicBezTo>
                        <a:pt x="30" y="12"/>
                        <a:pt x="30" y="12"/>
                        <a:pt x="30" y="11"/>
                      </a:cubicBezTo>
                      <a:cubicBezTo>
                        <a:pt x="30" y="11"/>
                        <a:pt x="30" y="11"/>
                        <a:pt x="31" y="11"/>
                      </a:cubicBezTo>
                      <a:cubicBezTo>
                        <a:pt x="31" y="11"/>
                        <a:pt x="31" y="11"/>
                        <a:pt x="31" y="11"/>
                      </a:cubicBezTo>
                      <a:cubicBezTo>
                        <a:pt x="31" y="11"/>
                        <a:pt x="31" y="11"/>
                        <a:pt x="31" y="10"/>
                      </a:cubicBezTo>
                      <a:cubicBezTo>
                        <a:pt x="31" y="10"/>
                        <a:pt x="31" y="10"/>
                        <a:pt x="31" y="10"/>
                      </a:cubicBezTo>
                      <a:cubicBezTo>
                        <a:pt x="31" y="9"/>
                        <a:pt x="31" y="9"/>
                        <a:pt x="32" y="9"/>
                      </a:cubicBezTo>
                      <a:cubicBezTo>
                        <a:pt x="32" y="9"/>
                        <a:pt x="32" y="8"/>
                        <a:pt x="32" y="8"/>
                      </a:cubicBezTo>
                      <a:cubicBezTo>
                        <a:pt x="32" y="8"/>
                        <a:pt x="32" y="8"/>
                        <a:pt x="32" y="7"/>
                      </a:cubicBezTo>
                      <a:cubicBezTo>
                        <a:pt x="32" y="7"/>
                        <a:pt x="32" y="7"/>
                        <a:pt x="32" y="7"/>
                      </a:cubicBezTo>
                      <a:cubicBezTo>
                        <a:pt x="32" y="6"/>
                        <a:pt x="32" y="6"/>
                        <a:pt x="33" y="6"/>
                      </a:cubicBezTo>
                      <a:cubicBezTo>
                        <a:pt x="33" y="6"/>
                        <a:pt x="33" y="6"/>
                        <a:pt x="33" y="6"/>
                      </a:cubicBezTo>
                      <a:cubicBezTo>
                        <a:pt x="33" y="6"/>
                        <a:pt x="33" y="6"/>
                        <a:pt x="33" y="6"/>
                      </a:cubicBezTo>
                      <a:cubicBezTo>
                        <a:pt x="33" y="6"/>
                        <a:pt x="34" y="6"/>
                        <a:pt x="34" y="6"/>
                      </a:cubicBezTo>
                      <a:cubicBezTo>
                        <a:pt x="34" y="6"/>
                        <a:pt x="34" y="6"/>
                        <a:pt x="34" y="6"/>
                      </a:cubicBezTo>
                      <a:cubicBezTo>
                        <a:pt x="34" y="6"/>
                        <a:pt x="35" y="6"/>
                        <a:pt x="35" y="6"/>
                      </a:cubicBezTo>
                      <a:cubicBezTo>
                        <a:pt x="35" y="6"/>
                        <a:pt x="35" y="5"/>
                        <a:pt x="35" y="5"/>
                      </a:cubicBezTo>
                      <a:cubicBezTo>
                        <a:pt x="35" y="5"/>
                        <a:pt x="35" y="5"/>
                        <a:pt x="35" y="5"/>
                      </a:cubicBezTo>
                      <a:cubicBezTo>
                        <a:pt x="34" y="5"/>
                        <a:pt x="34" y="4"/>
                        <a:pt x="34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4" y="3"/>
                        <a:pt x="33" y="3"/>
                        <a:pt x="33" y="2"/>
                      </a:cubicBezTo>
                      <a:cubicBezTo>
                        <a:pt x="33" y="2"/>
                        <a:pt x="33" y="2"/>
                        <a:pt x="33" y="1"/>
                      </a:cubicBezTo>
                      <a:cubicBezTo>
                        <a:pt x="33" y="1"/>
                        <a:pt x="33" y="1"/>
                        <a:pt x="33" y="1"/>
                      </a:cubicBezTo>
                      <a:cubicBezTo>
                        <a:pt x="33" y="1"/>
                        <a:pt x="32" y="1"/>
                        <a:pt x="32" y="1"/>
                      </a:cubicBezTo>
                      <a:cubicBezTo>
                        <a:pt x="32" y="0"/>
                        <a:pt x="31" y="1"/>
                        <a:pt x="31" y="1"/>
                      </a:cubicBezTo>
                      <a:cubicBezTo>
                        <a:pt x="31" y="1"/>
                        <a:pt x="31" y="1"/>
                        <a:pt x="31" y="1"/>
                      </a:cubicBezTo>
                      <a:cubicBezTo>
                        <a:pt x="30" y="1"/>
                        <a:pt x="30" y="1"/>
                        <a:pt x="29" y="1"/>
                      </a:cubicBezTo>
                      <a:cubicBezTo>
                        <a:pt x="29" y="1"/>
                        <a:pt x="29" y="0"/>
                        <a:pt x="28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5" y="0"/>
                        <a:pt x="25" y="0"/>
                        <a:pt x="25" y="1"/>
                      </a:cubicBezTo>
                      <a:cubicBezTo>
                        <a:pt x="24" y="1"/>
                        <a:pt x="24" y="1"/>
                        <a:pt x="24" y="2"/>
                      </a:cubicBezTo>
                      <a:cubicBezTo>
                        <a:pt x="23" y="2"/>
                        <a:pt x="23" y="2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20" y="2"/>
                        <a:pt x="20" y="2"/>
                        <a:pt x="19" y="1"/>
                      </a:cubicBezTo>
                      <a:cubicBezTo>
                        <a:pt x="19" y="2"/>
                        <a:pt x="19" y="2"/>
                        <a:pt x="19" y="2"/>
                      </a:cubicBezTo>
                      <a:cubicBezTo>
                        <a:pt x="19" y="2"/>
                        <a:pt x="19" y="2"/>
                        <a:pt x="19" y="2"/>
                      </a:cubicBezTo>
                      <a:cubicBezTo>
                        <a:pt x="19" y="3"/>
                        <a:pt x="18" y="3"/>
                        <a:pt x="18" y="3"/>
                      </a:cubicBezTo>
                      <a:cubicBezTo>
                        <a:pt x="18" y="3"/>
                        <a:pt x="18" y="3"/>
                        <a:pt x="17" y="3"/>
                      </a:cubicBezTo>
                      <a:cubicBezTo>
                        <a:pt x="17" y="3"/>
                        <a:pt x="17" y="3"/>
                        <a:pt x="17" y="3"/>
                      </a:cubicBezTo>
                      <a:cubicBezTo>
                        <a:pt x="17" y="4"/>
                        <a:pt x="17" y="4"/>
                        <a:pt x="16" y="4"/>
                      </a:cubicBezTo>
                      <a:cubicBezTo>
                        <a:pt x="16" y="5"/>
                        <a:pt x="16" y="5"/>
                        <a:pt x="16" y="5"/>
                      </a:cubicBezTo>
                      <a:cubicBezTo>
                        <a:pt x="15" y="5"/>
                        <a:pt x="15" y="5"/>
                        <a:pt x="15" y="5"/>
                      </a:cubicBezTo>
                      <a:cubicBezTo>
                        <a:pt x="15" y="5"/>
                        <a:pt x="15" y="6"/>
                        <a:pt x="15" y="6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6" y="7"/>
                        <a:pt x="16" y="7"/>
                        <a:pt x="16" y="8"/>
                      </a:cubicBezTo>
                      <a:cubicBezTo>
                        <a:pt x="16" y="8"/>
                        <a:pt x="15" y="8"/>
                        <a:pt x="15" y="8"/>
                      </a:cubicBezTo>
                      <a:cubicBezTo>
                        <a:pt x="15" y="8"/>
                        <a:pt x="15" y="8"/>
                        <a:pt x="15" y="8"/>
                      </a:cubicBezTo>
                      <a:cubicBezTo>
                        <a:pt x="15" y="8"/>
                        <a:pt x="14" y="8"/>
                        <a:pt x="14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8"/>
                        <a:pt x="13" y="8"/>
                        <a:pt x="12" y="8"/>
                      </a:cubicBezTo>
                      <a:cubicBezTo>
                        <a:pt x="11" y="9"/>
                        <a:pt x="10" y="9"/>
                        <a:pt x="10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6" y="10"/>
                        <a:pt x="6" y="9"/>
                        <a:pt x="6" y="9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5" y="9"/>
                        <a:pt x="5" y="8"/>
                        <a:pt x="4" y="9"/>
                      </a:cubicBezTo>
                      <a:cubicBezTo>
                        <a:pt x="4" y="9"/>
                        <a:pt x="4" y="9"/>
                        <a:pt x="4" y="10"/>
                      </a:cubicBezTo>
                      <a:cubicBezTo>
                        <a:pt x="4" y="10"/>
                        <a:pt x="3" y="10"/>
                        <a:pt x="3" y="10"/>
                      </a:cubicBezTo>
                      <a:cubicBezTo>
                        <a:pt x="3" y="11"/>
                        <a:pt x="2" y="10"/>
                        <a:pt x="2" y="10"/>
                      </a:cubicBezTo>
                      <a:cubicBezTo>
                        <a:pt x="2" y="10"/>
                        <a:pt x="2" y="9"/>
                        <a:pt x="2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10"/>
                        <a:pt x="0" y="10"/>
                        <a:pt x="0" y="11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11"/>
                        <a:pt x="0" y="12"/>
                        <a:pt x="1" y="12"/>
                      </a:cubicBezTo>
                      <a:cubicBezTo>
                        <a:pt x="1" y="12"/>
                        <a:pt x="1" y="12"/>
                        <a:pt x="1" y="12"/>
                      </a:cubicBezTo>
                      <a:cubicBezTo>
                        <a:pt x="1" y="12"/>
                        <a:pt x="2" y="12"/>
                        <a:pt x="2" y="12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3"/>
                        <a:pt x="5" y="13"/>
                        <a:pt x="6" y="13"/>
                      </a:cubicBezTo>
                      <a:cubicBezTo>
                        <a:pt x="6" y="13"/>
                        <a:pt x="6" y="13"/>
                        <a:pt x="7" y="13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7" y="12"/>
                        <a:pt x="8" y="12"/>
                        <a:pt x="8" y="12"/>
                      </a:cubicBezTo>
                      <a:cubicBezTo>
                        <a:pt x="8" y="12"/>
                        <a:pt x="9" y="11"/>
                        <a:pt x="9" y="11"/>
                      </a:cubicBezTo>
                      <a:cubicBezTo>
                        <a:pt x="10" y="11"/>
                        <a:pt x="11" y="11"/>
                        <a:pt x="11" y="11"/>
                      </a:cubicBezTo>
                      <a:cubicBezTo>
                        <a:pt x="11" y="11"/>
                        <a:pt x="11" y="11"/>
                        <a:pt x="11" y="11"/>
                      </a:cubicBezTo>
                      <a:cubicBezTo>
                        <a:pt x="11" y="11"/>
                        <a:pt x="11" y="11"/>
                        <a:pt x="11" y="11"/>
                      </a:cubicBezTo>
                      <a:cubicBezTo>
                        <a:pt x="11" y="11"/>
                        <a:pt x="11" y="11"/>
                        <a:pt x="11" y="11"/>
                      </a:cubicBezTo>
                      <a:cubicBezTo>
                        <a:pt x="12" y="11"/>
                        <a:pt x="12" y="11"/>
                        <a:pt x="12" y="11"/>
                      </a:cubicBezTo>
                      <a:cubicBezTo>
                        <a:pt x="12" y="12"/>
                        <a:pt x="13" y="12"/>
                        <a:pt x="13" y="12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3" y="13"/>
                        <a:pt x="13" y="13"/>
                        <a:pt x="13" y="13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193" name="Freeform 341"/>
                <p:cNvSpPr>
                  <a:spLocks noEditPoints="1"/>
                </p:cNvSpPr>
                <p:nvPr/>
              </p:nvSpPr>
              <p:spPr bwMode="auto">
                <a:xfrm>
                  <a:off x="4168" y="1932"/>
                  <a:ext cx="48" cy="98"/>
                </a:xfrm>
                <a:custGeom>
                  <a:avLst/>
                  <a:gdLst>
                    <a:gd name="T0" fmla="*/ 6 w 18"/>
                    <a:gd name="T1" fmla="*/ 27 h 37"/>
                    <a:gd name="T2" fmla="*/ 10 w 18"/>
                    <a:gd name="T3" fmla="*/ 37 h 37"/>
                    <a:gd name="T4" fmla="*/ 11 w 18"/>
                    <a:gd name="T5" fmla="*/ 36 h 37"/>
                    <a:gd name="T6" fmla="*/ 13 w 18"/>
                    <a:gd name="T7" fmla="*/ 34 h 37"/>
                    <a:gd name="T8" fmla="*/ 13 w 18"/>
                    <a:gd name="T9" fmla="*/ 29 h 37"/>
                    <a:gd name="T10" fmla="*/ 18 w 18"/>
                    <a:gd name="T11" fmla="*/ 21 h 37"/>
                    <a:gd name="T12" fmla="*/ 16 w 18"/>
                    <a:gd name="T13" fmla="*/ 20 h 37"/>
                    <a:gd name="T14" fmla="*/ 15 w 18"/>
                    <a:gd name="T15" fmla="*/ 20 h 37"/>
                    <a:gd name="T16" fmla="*/ 12 w 18"/>
                    <a:gd name="T17" fmla="*/ 17 h 37"/>
                    <a:gd name="T18" fmla="*/ 13 w 18"/>
                    <a:gd name="T19" fmla="*/ 15 h 37"/>
                    <a:gd name="T20" fmla="*/ 15 w 18"/>
                    <a:gd name="T21" fmla="*/ 12 h 37"/>
                    <a:gd name="T22" fmla="*/ 15 w 18"/>
                    <a:gd name="T23" fmla="*/ 9 h 37"/>
                    <a:gd name="T24" fmla="*/ 13 w 18"/>
                    <a:gd name="T25" fmla="*/ 6 h 37"/>
                    <a:gd name="T26" fmla="*/ 14 w 18"/>
                    <a:gd name="T27" fmla="*/ 4 h 37"/>
                    <a:gd name="T28" fmla="*/ 16 w 18"/>
                    <a:gd name="T29" fmla="*/ 2 h 37"/>
                    <a:gd name="T30" fmla="*/ 14 w 18"/>
                    <a:gd name="T31" fmla="*/ 2 h 37"/>
                    <a:gd name="T32" fmla="*/ 12 w 18"/>
                    <a:gd name="T33" fmla="*/ 3 h 37"/>
                    <a:gd name="T34" fmla="*/ 11 w 18"/>
                    <a:gd name="T35" fmla="*/ 1 h 37"/>
                    <a:gd name="T36" fmla="*/ 10 w 18"/>
                    <a:gd name="T37" fmla="*/ 0 h 37"/>
                    <a:gd name="T38" fmla="*/ 9 w 18"/>
                    <a:gd name="T39" fmla="*/ 0 h 37"/>
                    <a:gd name="T40" fmla="*/ 7 w 18"/>
                    <a:gd name="T41" fmla="*/ 1 h 37"/>
                    <a:gd name="T42" fmla="*/ 4 w 18"/>
                    <a:gd name="T43" fmla="*/ 2 h 37"/>
                    <a:gd name="T44" fmla="*/ 3 w 18"/>
                    <a:gd name="T45" fmla="*/ 4 h 37"/>
                    <a:gd name="T46" fmla="*/ 3 w 18"/>
                    <a:gd name="T47" fmla="*/ 5 h 37"/>
                    <a:gd name="T48" fmla="*/ 3 w 18"/>
                    <a:gd name="T49" fmla="*/ 7 h 37"/>
                    <a:gd name="T50" fmla="*/ 3 w 18"/>
                    <a:gd name="T51" fmla="*/ 9 h 37"/>
                    <a:gd name="T52" fmla="*/ 3 w 18"/>
                    <a:gd name="T53" fmla="*/ 13 h 37"/>
                    <a:gd name="T54" fmla="*/ 1 w 18"/>
                    <a:gd name="T55" fmla="*/ 16 h 37"/>
                    <a:gd name="T56" fmla="*/ 0 w 18"/>
                    <a:gd name="T57" fmla="*/ 19 h 37"/>
                    <a:gd name="T58" fmla="*/ 1 w 18"/>
                    <a:gd name="T59" fmla="*/ 21 h 37"/>
                    <a:gd name="T60" fmla="*/ 3 w 18"/>
                    <a:gd name="T61" fmla="*/ 23 h 37"/>
                    <a:gd name="T62" fmla="*/ 4 w 18"/>
                    <a:gd name="T63" fmla="*/ 25 h 37"/>
                    <a:gd name="T64" fmla="*/ 15 w 18"/>
                    <a:gd name="T65" fmla="*/ 19 h 37"/>
                    <a:gd name="T66" fmla="*/ 16 w 18"/>
                    <a:gd name="T67" fmla="*/ 18 h 37"/>
                    <a:gd name="T68" fmla="*/ 17 w 18"/>
                    <a:gd name="T69" fmla="*/ 13 h 37"/>
                    <a:gd name="T70" fmla="*/ 16 w 18"/>
                    <a:gd name="T71" fmla="*/ 14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8" h="37">
                      <a:moveTo>
                        <a:pt x="4" y="25"/>
                      </a:moveTo>
                      <a:cubicBezTo>
                        <a:pt x="4" y="25"/>
                        <a:pt x="5" y="26"/>
                        <a:pt x="6" y="27"/>
                      </a:cubicBezTo>
                      <a:cubicBezTo>
                        <a:pt x="6" y="27"/>
                        <a:pt x="7" y="27"/>
                        <a:pt x="7" y="28"/>
                      </a:cubicBezTo>
                      <a:cubicBezTo>
                        <a:pt x="7" y="28"/>
                        <a:pt x="10" y="35"/>
                        <a:pt x="10" y="37"/>
                      </a:cubicBezTo>
                      <a:cubicBezTo>
                        <a:pt x="10" y="37"/>
                        <a:pt x="10" y="37"/>
                        <a:pt x="10" y="37"/>
                      </a:cubicBezTo>
                      <a:cubicBezTo>
                        <a:pt x="11" y="36"/>
                        <a:pt x="11" y="36"/>
                        <a:pt x="11" y="36"/>
                      </a:cubicBezTo>
                      <a:cubicBezTo>
                        <a:pt x="11" y="36"/>
                        <a:pt x="12" y="36"/>
                        <a:pt x="12" y="35"/>
                      </a:cubicBezTo>
                      <a:cubicBezTo>
                        <a:pt x="12" y="34"/>
                        <a:pt x="13" y="34"/>
                        <a:pt x="13" y="34"/>
                      </a:cubicBezTo>
                      <a:cubicBezTo>
                        <a:pt x="13" y="33"/>
                        <a:pt x="13" y="33"/>
                        <a:pt x="13" y="32"/>
                      </a:cubicBezTo>
                      <a:cubicBezTo>
                        <a:pt x="13" y="31"/>
                        <a:pt x="13" y="29"/>
                        <a:pt x="13" y="29"/>
                      </a:cubicBezTo>
                      <a:cubicBezTo>
                        <a:pt x="13" y="29"/>
                        <a:pt x="17" y="26"/>
                        <a:pt x="18" y="25"/>
                      </a:cubicBezTo>
                      <a:cubicBezTo>
                        <a:pt x="18" y="25"/>
                        <a:pt x="18" y="23"/>
                        <a:pt x="18" y="21"/>
                      </a:cubicBezTo>
                      <a:cubicBezTo>
                        <a:pt x="18" y="21"/>
                        <a:pt x="18" y="21"/>
                        <a:pt x="17" y="22"/>
                      </a:cubicBezTo>
                      <a:cubicBezTo>
                        <a:pt x="17" y="22"/>
                        <a:pt x="16" y="21"/>
                        <a:pt x="16" y="20"/>
                      </a:cubicBezTo>
                      <a:cubicBezTo>
                        <a:pt x="16" y="20"/>
                        <a:pt x="16" y="20"/>
                        <a:pt x="16" y="20"/>
                      </a:cubicBezTo>
                      <a:cubicBezTo>
                        <a:pt x="15" y="20"/>
                        <a:pt x="15" y="20"/>
                        <a:pt x="15" y="20"/>
                      </a:cubicBezTo>
                      <a:cubicBezTo>
                        <a:pt x="14" y="19"/>
                        <a:pt x="13" y="19"/>
                        <a:pt x="13" y="19"/>
                      </a:cubicBezTo>
                      <a:cubicBezTo>
                        <a:pt x="12" y="19"/>
                        <a:pt x="12" y="18"/>
                        <a:pt x="12" y="17"/>
                      </a:cubicBezTo>
                      <a:cubicBezTo>
                        <a:pt x="11" y="17"/>
                        <a:pt x="11" y="16"/>
                        <a:pt x="12" y="16"/>
                      </a:cubicBezTo>
                      <a:cubicBezTo>
                        <a:pt x="12" y="16"/>
                        <a:pt x="13" y="16"/>
                        <a:pt x="13" y="15"/>
                      </a:cubicBezTo>
                      <a:cubicBezTo>
                        <a:pt x="14" y="14"/>
                        <a:pt x="14" y="14"/>
                        <a:pt x="14" y="13"/>
                      </a:cubicBezTo>
                      <a:cubicBezTo>
                        <a:pt x="14" y="13"/>
                        <a:pt x="15" y="13"/>
                        <a:pt x="15" y="12"/>
                      </a:cubicBezTo>
                      <a:cubicBezTo>
                        <a:pt x="16" y="12"/>
                        <a:pt x="16" y="11"/>
                        <a:pt x="16" y="11"/>
                      </a:cubicBezTo>
                      <a:cubicBezTo>
                        <a:pt x="16" y="11"/>
                        <a:pt x="16" y="9"/>
                        <a:pt x="15" y="9"/>
                      </a:cubicBezTo>
                      <a:cubicBezTo>
                        <a:pt x="15" y="8"/>
                        <a:pt x="14" y="8"/>
                        <a:pt x="14" y="8"/>
                      </a:cubicBezTo>
                      <a:cubicBezTo>
                        <a:pt x="13" y="7"/>
                        <a:pt x="13" y="7"/>
                        <a:pt x="13" y="6"/>
                      </a:cubicBezTo>
                      <a:cubicBezTo>
                        <a:pt x="13" y="6"/>
                        <a:pt x="13" y="6"/>
                        <a:pt x="13" y="5"/>
                      </a:cubicBezTo>
                      <a:cubicBezTo>
                        <a:pt x="13" y="5"/>
                        <a:pt x="14" y="5"/>
                        <a:pt x="14" y="4"/>
                      </a:cubicBezTo>
                      <a:cubicBezTo>
                        <a:pt x="14" y="4"/>
                        <a:pt x="15" y="4"/>
                        <a:pt x="15" y="3"/>
                      </a:cubicBezTo>
                      <a:cubicBezTo>
                        <a:pt x="15" y="3"/>
                        <a:pt x="15" y="3"/>
                        <a:pt x="16" y="2"/>
                      </a:cubicBezTo>
                      <a:cubicBezTo>
                        <a:pt x="16" y="2"/>
                        <a:pt x="16" y="1"/>
                        <a:pt x="15" y="1"/>
                      </a:cubicBezTo>
                      <a:cubicBezTo>
                        <a:pt x="15" y="1"/>
                        <a:pt x="15" y="1"/>
                        <a:pt x="14" y="2"/>
                      </a:cubicBezTo>
                      <a:cubicBezTo>
                        <a:pt x="14" y="2"/>
                        <a:pt x="14" y="2"/>
                        <a:pt x="13" y="3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2" y="3"/>
                        <a:pt x="12" y="2"/>
                        <a:pt x="12" y="2"/>
                      </a:cubicBezTo>
                      <a:cubicBezTo>
                        <a:pt x="12" y="1"/>
                        <a:pt x="12" y="1"/>
                        <a:pt x="11" y="1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10" y="1"/>
                        <a:pt x="10" y="1"/>
                      </a:cubicBezTo>
                      <a:cubicBezTo>
                        <a:pt x="9" y="1"/>
                        <a:pt x="10" y="0"/>
                        <a:pt x="9" y="0"/>
                      </a:cubicBezTo>
                      <a:cubicBezTo>
                        <a:pt x="9" y="0"/>
                        <a:pt x="9" y="0"/>
                        <a:pt x="8" y="0"/>
                      </a:cubicBezTo>
                      <a:cubicBezTo>
                        <a:pt x="8" y="0"/>
                        <a:pt x="7" y="0"/>
                        <a:pt x="7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5" y="2"/>
                        <a:pt x="5" y="2"/>
                        <a:pt x="4" y="2"/>
                      </a:cubicBezTo>
                      <a:cubicBezTo>
                        <a:pt x="4" y="3"/>
                        <a:pt x="4" y="3"/>
                        <a:pt x="3" y="3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5"/>
                        <a:pt x="3" y="5"/>
                      </a:cubicBezTo>
                      <a:cubicBezTo>
                        <a:pt x="3" y="5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7"/>
                      </a:cubicBezTo>
                      <a:cubicBezTo>
                        <a:pt x="3" y="8"/>
                        <a:pt x="3" y="8"/>
                        <a:pt x="3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4" y="10"/>
                        <a:pt x="4" y="11"/>
                        <a:pt x="4" y="11"/>
                      </a:cubicBezTo>
                      <a:cubicBezTo>
                        <a:pt x="4" y="12"/>
                        <a:pt x="4" y="12"/>
                        <a:pt x="3" y="13"/>
                      </a:cubicBezTo>
                      <a:cubicBezTo>
                        <a:pt x="3" y="13"/>
                        <a:pt x="3" y="14"/>
                        <a:pt x="2" y="14"/>
                      </a:cubicBezTo>
                      <a:cubicBezTo>
                        <a:pt x="2" y="15"/>
                        <a:pt x="1" y="16"/>
                        <a:pt x="1" y="16"/>
                      </a:cubicBezTo>
                      <a:cubicBezTo>
                        <a:pt x="0" y="17"/>
                        <a:pt x="0" y="17"/>
                        <a:pt x="0" y="18"/>
                      </a:cubicBezTo>
                      <a:cubicBezTo>
                        <a:pt x="0" y="18"/>
                        <a:pt x="0" y="18"/>
                        <a:pt x="0" y="19"/>
                      </a:cubicBezTo>
                      <a:cubicBezTo>
                        <a:pt x="0" y="20"/>
                        <a:pt x="0" y="20"/>
                        <a:pt x="1" y="21"/>
                      </a:cubicBezTo>
                      <a:cubicBezTo>
                        <a:pt x="1" y="21"/>
                        <a:pt x="1" y="21"/>
                        <a:pt x="1" y="21"/>
                      </a:cubicBezTo>
                      <a:cubicBezTo>
                        <a:pt x="1" y="21"/>
                        <a:pt x="2" y="21"/>
                        <a:pt x="2" y="22"/>
                      </a:cubicBezTo>
                      <a:cubicBezTo>
                        <a:pt x="3" y="22"/>
                        <a:pt x="3" y="23"/>
                        <a:pt x="3" y="23"/>
                      </a:cubicBezTo>
                      <a:cubicBezTo>
                        <a:pt x="4" y="24"/>
                        <a:pt x="4" y="24"/>
                        <a:pt x="4" y="24"/>
                      </a:cubicBezTo>
                      <a:cubicBezTo>
                        <a:pt x="4" y="25"/>
                        <a:pt x="4" y="25"/>
                        <a:pt x="4" y="25"/>
                      </a:cubicBezTo>
                      <a:moveTo>
                        <a:pt x="15" y="18"/>
                      </a:moveTo>
                      <a:cubicBezTo>
                        <a:pt x="15" y="18"/>
                        <a:pt x="15" y="18"/>
                        <a:pt x="15" y="19"/>
                      </a:cubicBezTo>
                      <a:cubicBezTo>
                        <a:pt x="15" y="19"/>
                        <a:pt x="16" y="19"/>
                        <a:pt x="16" y="19"/>
                      </a:cubicBezTo>
                      <a:cubicBezTo>
                        <a:pt x="16" y="18"/>
                        <a:pt x="16" y="18"/>
                        <a:pt x="16" y="18"/>
                      </a:cubicBezTo>
                      <a:cubicBezTo>
                        <a:pt x="16" y="18"/>
                        <a:pt x="15" y="18"/>
                        <a:pt x="15" y="18"/>
                      </a:cubicBezTo>
                      <a:moveTo>
                        <a:pt x="17" y="13"/>
                      </a:moveTo>
                      <a:cubicBezTo>
                        <a:pt x="17" y="13"/>
                        <a:pt x="17" y="13"/>
                        <a:pt x="16" y="13"/>
                      </a:cubicBezTo>
                      <a:cubicBezTo>
                        <a:pt x="16" y="14"/>
                        <a:pt x="16" y="14"/>
                        <a:pt x="16" y="14"/>
                      </a:cubicBezTo>
                      <a:cubicBezTo>
                        <a:pt x="16" y="14"/>
                        <a:pt x="17" y="14"/>
                        <a:pt x="17" y="13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194" name="Freeform 342"/>
                <p:cNvSpPr>
                  <a:spLocks/>
                </p:cNvSpPr>
                <p:nvPr/>
              </p:nvSpPr>
              <p:spPr bwMode="auto">
                <a:xfrm>
                  <a:off x="4176" y="1847"/>
                  <a:ext cx="11" cy="26"/>
                </a:xfrm>
                <a:custGeom>
                  <a:avLst/>
                  <a:gdLst>
                    <a:gd name="T0" fmla="*/ 3 w 4"/>
                    <a:gd name="T1" fmla="*/ 2 h 10"/>
                    <a:gd name="T2" fmla="*/ 2 w 4"/>
                    <a:gd name="T3" fmla="*/ 2 h 10"/>
                    <a:gd name="T4" fmla="*/ 1 w 4"/>
                    <a:gd name="T5" fmla="*/ 3 h 10"/>
                    <a:gd name="T6" fmla="*/ 0 w 4"/>
                    <a:gd name="T7" fmla="*/ 4 h 10"/>
                    <a:gd name="T8" fmla="*/ 0 w 4"/>
                    <a:gd name="T9" fmla="*/ 5 h 10"/>
                    <a:gd name="T10" fmla="*/ 0 w 4"/>
                    <a:gd name="T11" fmla="*/ 6 h 10"/>
                    <a:gd name="T12" fmla="*/ 1 w 4"/>
                    <a:gd name="T13" fmla="*/ 7 h 10"/>
                    <a:gd name="T14" fmla="*/ 0 w 4"/>
                    <a:gd name="T15" fmla="*/ 7 h 10"/>
                    <a:gd name="T16" fmla="*/ 0 w 4"/>
                    <a:gd name="T17" fmla="*/ 8 h 10"/>
                    <a:gd name="T18" fmla="*/ 1 w 4"/>
                    <a:gd name="T19" fmla="*/ 8 h 10"/>
                    <a:gd name="T20" fmla="*/ 1 w 4"/>
                    <a:gd name="T21" fmla="*/ 9 h 10"/>
                    <a:gd name="T22" fmla="*/ 2 w 4"/>
                    <a:gd name="T23" fmla="*/ 9 h 10"/>
                    <a:gd name="T24" fmla="*/ 3 w 4"/>
                    <a:gd name="T25" fmla="*/ 10 h 10"/>
                    <a:gd name="T26" fmla="*/ 3 w 4"/>
                    <a:gd name="T27" fmla="*/ 9 h 10"/>
                    <a:gd name="T28" fmla="*/ 3 w 4"/>
                    <a:gd name="T29" fmla="*/ 7 h 10"/>
                    <a:gd name="T30" fmla="*/ 4 w 4"/>
                    <a:gd name="T31" fmla="*/ 6 h 10"/>
                    <a:gd name="T32" fmla="*/ 4 w 4"/>
                    <a:gd name="T33" fmla="*/ 4 h 10"/>
                    <a:gd name="T34" fmla="*/ 4 w 4"/>
                    <a:gd name="T35" fmla="*/ 2 h 10"/>
                    <a:gd name="T36" fmla="*/ 4 w 4"/>
                    <a:gd name="T37" fmla="*/ 0 h 10"/>
                    <a:gd name="T38" fmla="*/ 3 w 4"/>
                    <a:gd name="T39" fmla="*/ 1 h 10"/>
                    <a:gd name="T40" fmla="*/ 3 w 4"/>
                    <a:gd name="T41" fmla="*/ 2 h 10"/>
                    <a:gd name="T42" fmla="*/ 3 w 4"/>
                    <a:gd name="T43" fmla="*/ 2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" h="10">
                      <a:moveTo>
                        <a:pt x="3" y="2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0" y="3"/>
                        <a:pt x="0" y="4"/>
                      </a:cubicBezTo>
                      <a:cubicBezTo>
                        <a:pt x="0" y="4"/>
                        <a:pt x="0" y="4"/>
                        <a:pt x="0" y="5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1" y="6"/>
                        <a:pt x="1" y="7"/>
                      </a:cubicBezTo>
                      <a:cubicBezTo>
                        <a:pt x="1" y="7"/>
                        <a:pt x="1" y="7"/>
                        <a:pt x="0" y="7"/>
                      </a:cubicBezTo>
                      <a:cubicBezTo>
                        <a:pt x="0" y="7"/>
                        <a:pt x="0" y="8"/>
                        <a:pt x="0" y="8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3" y="8"/>
                        <a:pt x="3" y="8"/>
                        <a:pt x="3" y="7"/>
                      </a:cubicBezTo>
                      <a:cubicBezTo>
                        <a:pt x="4" y="7"/>
                        <a:pt x="4" y="6"/>
                        <a:pt x="4" y="6"/>
                      </a:cubicBezTo>
                      <a:cubicBezTo>
                        <a:pt x="4" y="5"/>
                        <a:pt x="4" y="5"/>
                        <a:pt x="4" y="4"/>
                      </a:cubicBezTo>
                      <a:cubicBezTo>
                        <a:pt x="4" y="3"/>
                        <a:pt x="4" y="3"/>
                        <a:pt x="4" y="2"/>
                      </a:cubicBezTo>
                      <a:cubicBezTo>
                        <a:pt x="4" y="2"/>
                        <a:pt x="4" y="0"/>
                        <a:pt x="4" y="0"/>
                      </a:cubicBezTo>
                      <a:cubicBezTo>
                        <a:pt x="4" y="0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195" name="Freeform 343"/>
                <p:cNvSpPr>
                  <a:spLocks/>
                </p:cNvSpPr>
                <p:nvPr/>
              </p:nvSpPr>
              <p:spPr bwMode="auto">
                <a:xfrm>
                  <a:off x="4357" y="2115"/>
                  <a:ext cx="204" cy="179"/>
                </a:xfrm>
                <a:custGeom>
                  <a:avLst/>
                  <a:gdLst>
                    <a:gd name="T0" fmla="*/ 63 w 77"/>
                    <a:gd name="T1" fmla="*/ 1 h 67"/>
                    <a:gd name="T2" fmla="*/ 60 w 77"/>
                    <a:gd name="T3" fmla="*/ 2 h 67"/>
                    <a:gd name="T4" fmla="*/ 56 w 77"/>
                    <a:gd name="T5" fmla="*/ 5 h 67"/>
                    <a:gd name="T6" fmla="*/ 52 w 77"/>
                    <a:gd name="T7" fmla="*/ 6 h 67"/>
                    <a:gd name="T8" fmla="*/ 43 w 77"/>
                    <a:gd name="T9" fmla="*/ 6 h 67"/>
                    <a:gd name="T10" fmla="*/ 13 w 77"/>
                    <a:gd name="T11" fmla="*/ 7 h 67"/>
                    <a:gd name="T12" fmla="*/ 12 w 77"/>
                    <a:gd name="T13" fmla="*/ 17 h 67"/>
                    <a:gd name="T14" fmla="*/ 9 w 77"/>
                    <a:gd name="T15" fmla="*/ 18 h 67"/>
                    <a:gd name="T16" fmla="*/ 9 w 77"/>
                    <a:gd name="T17" fmla="*/ 37 h 67"/>
                    <a:gd name="T18" fmla="*/ 5 w 77"/>
                    <a:gd name="T19" fmla="*/ 38 h 67"/>
                    <a:gd name="T20" fmla="*/ 3 w 77"/>
                    <a:gd name="T21" fmla="*/ 43 h 67"/>
                    <a:gd name="T22" fmla="*/ 2 w 77"/>
                    <a:gd name="T23" fmla="*/ 46 h 67"/>
                    <a:gd name="T24" fmla="*/ 1 w 77"/>
                    <a:gd name="T25" fmla="*/ 47 h 67"/>
                    <a:gd name="T26" fmla="*/ 1 w 77"/>
                    <a:gd name="T27" fmla="*/ 50 h 67"/>
                    <a:gd name="T28" fmla="*/ 0 w 77"/>
                    <a:gd name="T29" fmla="*/ 52 h 67"/>
                    <a:gd name="T30" fmla="*/ 2 w 77"/>
                    <a:gd name="T31" fmla="*/ 53 h 67"/>
                    <a:gd name="T32" fmla="*/ 3 w 77"/>
                    <a:gd name="T33" fmla="*/ 55 h 67"/>
                    <a:gd name="T34" fmla="*/ 4 w 77"/>
                    <a:gd name="T35" fmla="*/ 58 h 67"/>
                    <a:gd name="T36" fmla="*/ 5 w 77"/>
                    <a:gd name="T37" fmla="*/ 61 h 67"/>
                    <a:gd name="T38" fmla="*/ 8 w 77"/>
                    <a:gd name="T39" fmla="*/ 65 h 67"/>
                    <a:gd name="T40" fmla="*/ 10 w 77"/>
                    <a:gd name="T41" fmla="*/ 66 h 67"/>
                    <a:gd name="T42" fmla="*/ 14 w 77"/>
                    <a:gd name="T43" fmla="*/ 65 h 67"/>
                    <a:gd name="T44" fmla="*/ 18 w 77"/>
                    <a:gd name="T45" fmla="*/ 63 h 67"/>
                    <a:gd name="T46" fmla="*/ 20 w 77"/>
                    <a:gd name="T47" fmla="*/ 65 h 67"/>
                    <a:gd name="T48" fmla="*/ 21 w 77"/>
                    <a:gd name="T49" fmla="*/ 67 h 67"/>
                    <a:gd name="T50" fmla="*/ 26 w 77"/>
                    <a:gd name="T51" fmla="*/ 66 h 67"/>
                    <a:gd name="T52" fmla="*/ 30 w 77"/>
                    <a:gd name="T53" fmla="*/ 67 h 67"/>
                    <a:gd name="T54" fmla="*/ 33 w 77"/>
                    <a:gd name="T55" fmla="*/ 65 h 67"/>
                    <a:gd name="T56" fmla="*/ 36 w 77"/>
                    <a:gd name="T57" fmla="*/ 64 h 67"/>
                    <a:gd name="T58" fmla="*/ 41 w 77"/>
                    <a:gd name="T59" fmla="*/ 65 h 67"/>
                    <a:gd name="T60" fmla="*/ 47 w 77"/>
                    <a:gd name="T61" fmla="*/ 62 h 67"/>
                    <a:gd name="T62" fmla="*/ 49 w 77"/>
                    <a:gd name="T63" fmla="*/ 58 h 67"/>
                    <a:gd name="T64" fmla="*/ 48 w 77"/>
                    <a:gd name="T65" fmla="*/ 55 h 67"/>
                    <a:gd name="T66" fmla="*/ 50 w 77"/>
                    <a:gd name="T67" fmla="*/ 54 h 67"/>
                    <a:gd name="T68" fmla="*/ 51 w 77"/>
                    <a:gd name="T69" fmla="*/ 53 h 67"/>
                    <a:gd name="T70" fmla="*/ 53 w 77"/>
                    <a:gd name="T71" fmla="*/ 53 h 67"/>
                    <a:gd name="T72" fmla="*/ 53 w 77"/>
                    <a:gd name="T73" fmla="*/ 57 h 67"/>
                    <a:gd name="T74" fmla="*/ 54 w 77"/>
                    <a:gd name="T75" fmla="*/ 60 h 67"/>
                    <a:gd name="T76" fmla="*/ 57 w 77"/>
                    <a:gd name="T77" fmla="*/ 64 h 67"/>
                    <a:gd name="T78" fmla="*/ 58 w 77"/>
                    <a:gd name="T79" fmla="*/ 64 h 67"/>
                    <a:gd name="T80" fmla="*/ 58 w 77"/>
                    <a:gd name="T81" fmla="*/ 60 h 67"/>
                    <a:gd name="T82" fmla="*/ 61 w 77"/>
                    <a:gd name="T83" fmla="*/ 59 h 67"/>
                    <a:gd name="T84" fmla="*/ 62 w 77"/>
                    <a:gd name="T85" fmla="*/ 54 h 67"/>
                    <a:gd name="T86" fmla="*/ 64 w 77"/>
                    <a:gd name="T87" fmla="*/ 50 h 67"/>
                    <a:gd name="T88" fmla="*/ 68 w 77"/>
                    <a:gd name="T89" fmla="*/ 44 h 67"/>
                    <a:gd name="T90" fmla="*/ 68 w 77"/>
                    <a:gd name="T91" fmla="*/ 38 h 67"/>
                    <a:gd name="T92" fmla="*/ 69 w 77"/>
                    <a:gd name="T93" fmla="*/ 32 h 67"/>
                    <a:gd name="T94" fmla="*/ 72 w 77"/>
                    <a:gd name="T95" fmla="*/ 29 h 67"/>
                    <a:gd name="T96" fmla="*/ 76 w 77"/>
                    <a:gd name="T97" fmla="*/ 26 h 67"/>
                    <a:gd name="T98" fmla="*/ 72 w 77"/>
                    <a:gd name="T99" fmla="*/ 21 h 67"/>
                    <a:gd name="T100" fmla="*/ 70 w 77"/>
                    <a:gd name="T101" fmla="*/ 12 h 67"/>
                    <a:gd name="T102" fmla="*/ 70 w 77"/>
                    <a:gd name="T103" fmla="*/ 9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7" h="67">
                      <a:moveTo>
                        <a:pt x="69" y="5"/>
                      </a:moveTo>
                      <a:cubicBezTo>
                        <a:pt x="68" y="5"/>
                        <a:pt x="67" y="4"/>
                        <a:pt x="66" y="4"/>
                      </a:cubicBezTo>
                      <a:cubicBezTo>
                        <a:pt x="66" y="3"/>
                        <a:pt x="65" y="3"/>
                        <a:pt x="64" y="2"/>
                      </a:cubicBezTo>
                      <a:cubicBezTo>
                        <a:pt x="64" y="2"/>
                        <a:pt x="63" y="2"/>
                        <a:pt x="63" y="1"/>
                      </a:cubicBezTo>
                      <a:cubicBezTo>
                        <a:pt x="63" y="0"/>
                        <a:pt x="63" y="0"/>
                        <a:pt x="63" y="0"/>
                      </a:cubicBezTo>
                      <a:cubicBezTo>
                        <a:pt x="63" y="0"/>
                        <a:pt x="63" y="0"/>
                        <a:pt x="63" y="0"/>
                      </a:cubicBezTo>
                      <a:cubicBezTo>
                        <a:pt x="62" y="0"/>
                        <a:pt x="60" y="1"/>
                        <a:pt x="60" y="1"/>
                      </a:cubicBezTo>
                      <a:cubicBezTo>
                        <a:pt x="60" y="2"/>
                        <a:pt x="60" y="2"/>
                        <a:pt x="60" y="2"/>
                      </a:cubicBezTo>
                      <a:cubicBezTo>
                        <a:pt x="59" y="3"/>
                        <a:pt x="59" y="4"/>
                        <a:pt x="59" y="4"/>
                      </a:cubicBezTo>
                      <a:cubicBezTo>
                        <a:pt x="58" y="4"/>
                        <a:pt x="57" y="5"/>
                        <a:pt x="57" y="5"/>
                      </a:cubicBezTo>
                      <a:cubicBezTo>
                        <a:pt x="56" y="5"/>
                        <a:pt x="56" y="5"/>
                        <a:pt x="56" y="5"/>
                      </a:cubicBezTo>
                      <a:cubicBezTo>
                        <a:pt x="56" y="5"/>
                        <a:pt x="56" y="5"/>
                        <a:pt x="56" y="5"/>
                      </a:cubicBezTo>
                      <a:cubicBezTo>
                        <a:pt x="56" y="6"/>
                        <a:pt x="56" y="6"/>
                        <a:pt x="55" y="7"/>
                      </a:cubicBezTo>
                      <a:cubicBezTo>
                        <a:pt x="55" y="7"/>
                        <a:pt x="55" y="7"/>
                        <a:pt x="55" y="7"/>
                      </a:cubicBezTo>
                      <a:cubicBezTo>
                        <a:pt x="54" y="7"/>
                        <a:pt x="54" y="8"/>
                        <a:pt x="53" y="7"/>
                      </a:cubicBezTo>
                      <a:cubicBezTo>
                        <a:pt x="52" y="7"/>
                        <a:pt x="52" y="7"/>
                        <a:pt x="52" y="6"/>
                      </a:cubicBezTo>
                      <a:cubicBezTo>
                        <a:pt x="51" y="6"/>
                        <a:pt x="51" y="6"/>
                        <a:pt x="51" y="6"/>
                      </a:cubicBezTo>
                      <a:cubicBezTo>
                        <a:pt x="51" y="6"/>
                        <a:pt x="49" y="6"/>
                        <a:pt x="48" y="6"/>
                      </a:cubicBezTo>
                      <a:cubicBezTo>
                        <a:pt x="46" y="6"/>
                        <a:pt x="44" y="6"/>
                        <a:pt x="44" y="6"/>
                      </a:cubicBezTo>
                      <a:cubicBezTo>
                        <a:pt x="43" y="6"/>
                        <a:pt x="43" y="6"/>
                        <a:pt x="43" y="6"/>
                      </a:cubicBezTo>
                      <a:cubicBezTo>
                        <a:pt x="43" y="5"/>
                        <a:pt x="43" y="5"/>
                        <a:pt x="42" y="5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42" y="6"/>
                        <a:pt x="41" y="6"/>
                        <a:pt x="41" y="6"/>
                      </a:cubicBezTo>
                      <a:cubicBezTo>
                        <a:pt x="40" y="6"/>
                        <a:pt x="16" y="7"/>
                        <a:pt x="13" y="7"/>
                      </a:cubicBezTo>
                      <a:cubicBezTo>
                        <a:pt x="13" y="15"/>
                        <a:pt x="13" y="15"/>
                        <a:pt x="13" y="15"/>
                      </a:cubicBezTo>
                      <a:cubicBezTo>
                        <a:pt x="13" y="16"/>
                        <a:pt x="13" y="16"/>
                        <a:pt x="13" y="16"/>
                      </a:cubicBezTo>
                      <a:cubicBezTo>
                        <a:pt x="13" y="16"/>
                        <a:pt x="13" y="16"/>
                        <a:pt x="13" y="16"/>
                      </a:cubicBezTo>
                      <a:cubicBezTo>
                        <a:pt x="13" y="17"/>
                        <a:pt x="13" y="17"/>
                        <a:pt x="12" y="17"/>
                      </a:cubicBezTo>
                      <a:cubicBezTo>
                        <a:pt x="12" y="17"/>
                        <a:pt x="11" y="17"/>
                        <a:pt x="11" y="17"/>
                      </a:cubicBezTo>
                      <a:cubicBezTo>
                        <a:pt x="10" y="17"/>
                        <a:pt x="10" y="17"/>
                        <a:pt x="9" y="18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9" y="18"/>
                        <a:pt x="9" y="18"/>
                        <a:pt x="9" y="19"/>
                      </a:cubicBezTo>
                      <a:cubicBezTo>
                        <a:pt x="9" y="20"/>
                        <a:pt x="9" y="22"/>
                        <a:pt x="9" y="25"/>
                      </a:cubicBezTo>
                      <a:cubicBezTo>
                        <a:pt x="9" y="30"/>
                        <a:pt x="9" y="36"/>
                        <a:pt x="9" y="37"/>
                      </a:cubicBezTo>
                      <a:cubicBezTo>
                        <a:pt x="9" y="37"/>
                        <a:pt x="9" y="37"/>
                        <a:pt x="9" y="37"/>
                      </a:cubicBezTo>
                      <a:cubicBezTo>
                        <a:pt x="9" y="37"/>
                        <a:pt x="9" y="37"/>
                        <a:pt x="9" y="37"/>
                      </a:cubicBezTo>
                      <a:cubicBezTo>
                        <a:pt x="9" y="38"/>
                        <a:pt x="9" y="38"/>
                        <a:pt x="8" y="38"/>
                      </a:cubicBezTo>
                      <a:cubicBezTo>
                        <a:pt x="7" y="38"/>
                        <a:pt x="7" y="38"/>
                        <a:pt x="6" y="38"/>
                      </a:cubicBezTo>
                      <a:cubicBezTo>
                        <a:pt x="6" y="38"/>
                        <a:pt x="5" y="38"/>
                        <a:pt x="5" y="38"/>
                      </a:cubicBezTo>
                      <a:cubicBezTo>
                        <a:pt x="5" y="38"/>
                        <a:pt x="5" y="38"/>
                        <a:pt x="5" y="39"/>
                      </a:cubicBezTo>
                      <a:cubicBezTo>
                        <a:pt x="4" y="39"/>
                        <a:pt x="4" y="39"/>
                        <a:pt x="4" y="40"/>
                      </a:cubicBezTo>
                      <a:cubicBezTo>
                        <a:pt x="4" y="40"/>
                        <a:pt x="4" y="40"/>
                        <a:pt x="4" y="41"/>
                      </a:cubicBezTo>
                      <a:cubicBezTo>
                        <a:pt x="4" y="42"/>
                        <a:pt x="4" y="43"/>
                        <a:pt x="3" y="43"/>
                      </a:cubicBezTo>
                      <a:cubicBezTo>
                        <a:pt x="3" y="43"/>
                        <a:pt x="3" y="43"/>
                        <a:pt x="2" y="43"/>
                      </a:cubicBezTo>
                      <a:cubicBezTo>
                        <a:pt x="2" y="44"/>
                        <a:pt x="2" y="44"/>
                        <a:pt x="2" y="44"/>
                      </a:cubicBezTo>
                      <a:cubicBezTo>
                        <a:pt x="2" y="44"/>
                        <a:pt x="2" y="44"/>
                        <a:pt x="2" y="44"/>
                      </a:cubicBezTo>
                      <a:cubicBezTo>
                        <a:pt x="2" y="45"/>
                        <a:pt x="3" y="45"/>
                        <a:pt x="2" y="46"/>
                      </a:cubicBezTo>
                      <a:cubicBezTo>
                        <a:pt x="2" y="46"/>
                        <a:pt x="2" y="46"/>
                        <a:pt x="2" y="46"/>
                      </a:cubicBezTo>
                      <a:cubicBezTo>
                        <a:pt x="2" y="47"/>
                        <a:pt x="1" y="47"/>
                        <a:pt x="1" y="47"/>
                      </a:cubicBezTo>
                      <a:cubicBezTo>
                        <a:pt x="1" y="47"/>
                        <a:pt x="1" y="47"/>
                        <a:pt x="1" y="47"/>
                      </a:cubicBezTo>
                      <a:cubicBezTo>
                        <a:pt x="1" y="47"/>
                        <a:pt x="1" y="47"/>
                        <a:pt x="1" y="47"/>
                      </a:cubicBezTo>
                      <a:cubicBezTo>
                        <a:pt x="1" y="47"/>
                        <a:pt x="1" y="47"/>
                        <a:pt x="1" y="48"/>
                      </a:cubicBezTo>
                      <a:cubicBezTo>
                        <a:pt x="1" y="48"/>
                        <a:pt x="1" y="48"/>
                        <a:pt x="1" y="48"/>
                      </a:cubicBezTo>
                      <a:cubicBezTo>
                        <a:pt x="1" y="48"/>
                        <a:pt x="2" y="49"/>
                        <a:pt x="2" y="49"/>
                      </a:cubicBezTo>
                      <a:cubicBezTo>
                        <a:pt x="2" y="50"/>
                        <a:pt x="1" y="50"/>
                        <a:pt x="1" y="50"/>
                      </a:cubicBezTo>
                      <a:cubicBezTo>
                        <a:pt x="1" y="51"/>
                        <a:pt x="1" y="51"/>
                        <a:pt x="1" y="51"/>
                      </a:cubicBezTo>
                      <a:cubicBezTo>
                        <a:pt x="0" y="51"/>
                        <a:pt x="0" y="51"/>
                        <a:pt x="0" y="51"/>
                      </a:cubicBezTo>
                      <a:cubicBezTo>
                        <a:pt x="0" y="51"/>
                        <a:pt x="0" y="52"/>
                        <a:pt x="0" y="52"/>
                      </a:cubicBezTo>
                      <a:cubicBezTo>
                        <a:pt x="0" y="52"/>
                        <a:pt x="0" y="52"/>
                        <a:pt x="0" y="52"/>
                      </a:cubicBezTo>
                      <a:cubicBezTo>
                        <a:pt x="0" y="52"/>
                        <a:pt x="0" y="53"/>
                        <a:pt x="0" y="53"/>
                      </a:cubicBezTo>
                      <a:cubicBezTo>
                        <a:pt x="0" y="53"/>
                        <a:pt x="0" y="53"/>
                        <a:pt x="0" y="52"/>
                      </a:cubicBezTo>
                      <a:cubicBezTo>
                        <a:pt x="0" y="52"/>
                        <a:pt x="1" y="52"/>
                        <a:pt x="1" y="52"/>
                      </a:cubicBezTo>
                      <a:cubicBezTo>
                        <a:pt x="1" y="52"/>
                        <a:pt x="2" y="53"/>
                        <a:pt x="2" y="53"/>
                      </a:cubicBezTo>
                      <a:cubicBezTo>
                        <a:pt x="2" y="53"/>
                        <a:pt x="2" y="53"/>
                        <a:pt x="2" y="54"/>
                      </a:cubicBezTo>
                      <a:cubicBezTo>
                        <a:pt x="2" y="54"/>
                        <a:pt x="2" y="54"/>
                        <a:pt x="2" y="54"/>
                      </a:cubicBezTo>
                      <a:cubicBezTo>
                        <a:pt x="2" y="54"/>
                        <a:pt x="2" y="55"/>
                        <a:pt x="2" y="55"/>
                      </a:cubicBezTo>
                      <a:cubicBezTo>
                        <a:pt x="3" y="55"/>
                        <a:pt x="3" y="55"/>
                        <a:pt x="3" y="55"/>
                      </a:cubicBezTo>
                      <a:cubicBezTo>
                        <a:pt x="3" y="55"/>
                        <a:pt x="3" y="55"/>
                        <a:pt x="3" y="56"/>
                      </a:cubicBezTo>
                      <a:cubicBezTo>
                        <a:pt x="4" y="56"/>
                        <a:pt x="3" y="57"/>
                        <a:pt x="3" y="57"/>
                      </a:cubicBezTo>
                      <a:cubicBezTo>
                        <a:pt x="3" y="57"/>
                        <a:pt x="3" y="58"/>
                        <a:pt x="3" y="58"/>
                      </a:cubicBezTo>
                      <a:cubicBezTo>
                        <a:pt x="3" y="58"/>
                        <a:pt x="4" y="58"/>
                        <a:pt x="4" y="58"/>
                      </a:cubicBezTo>
                      <a:cubicBezTo>
                        <a:pt x="4" y="58"/>
                        <a:pt x="4" y="58"/>
                        <a:pt x="5" y="59"/>
                      </a:cubicBezTo>
                      <a:cubicBezTo>
                        <a:pt x="5" y="59"/>
                        <a:pt x="5" y="60"/>
                        <a:pt x="5" y="60"/>
                      </a:cubicBezTo>
                      <a:cubicBezTo>
                        <a:pt x="5" y="60"/>
                        <a:pt x="5" y="60"/>
                        <a:pt x="5" y="60"/>
                      </a:cubicBezTo>
                      <a:cubicBezTo>
                        <a:pt x="5" y="61"/>
                        <a:pt x="5" y="61"/>
                        <a:pt x="5" y="61"/>
                      </a:cubicBezTo>
                      <a:cubicBezTo>
                        <a:pt x="5" y="61"/>
                        <a:pt x="5" y="61"/>
                        <a:pt x="5" y="61"/>
                      </a:cubicBezTo>
                      <a:cubicBezTo>
                        <a:pt x="5" y="61"/>
                        <a:pt x="5" y="61"/>
                        <a:pt x="5" y="61"/>
                      </a:cubicBezTo>
                      <a:cubicBezTo>
                        <a:pt x="6" y="62"/>
                        <a:pt x="6" y="62"/>
                        <a:pt x="6" y="62"/>
                      </a:cubicBezTo>
                      <a:cubicBezTo>
                        <a:pt x="6" y="62"/>
                        <a:pt x="7" y="64"/>
                        <a:pt x="8" y="65"/>
                      </a:cubicBezTo>
                      <a:cubicBezTo>
                        <a:pt x="8" y="65"/>
                        <a:pt x="8" y="65"/>
                        <a:pt x="9" y="65"/>
                      </a:cubicBezTo>
                      <a:cubicBezTo>
                        <a:pt x="9" y="66"/>
                        <a:pt x="9" y="66"/>
                        <a:pt x="9" y="66"/>
                      </a:cubicBezTo>
                      <a:cubicBezTo>
                        <a:pt x="9" y="66"/>
                        <a:pt x="9" y="66"/>
                        <a:pt x="9" y="66"/>
                      </a:cubicBezTo>
                      <a:cubicBezTo>
                        <a:pt x="9" y="67"/>
                        <a:pt x="10" y="67"/>
                        <a:pt x="10" y="66"/>
                      </a:cubicBezTo>
                      <a:cubicBezTo>
                        <a:pt x="10" y="66"/>
                        <a:pt x="11" y="66"/>
                        <a:pt x="11" y="66"/>
                      </a:cubicBezTo>
                      <a:cubicBezTo>
                        <a:pt x="11" y="66"/>
                        <a:pt x="12" y="66"/>
                        <a:pt x="12" y="66"/>
                      </a:cubicBezTo>
                      <a:cubicBezTo>
                        <a:pt x="13" y="65"/>
                        <a:pt x="13" y="66"/>
                        <a:pt x="13" y="66"/>
                      </a:cubicBezTo>
                      <a:cubicBezTo>
                        <a:pt x="13" y="66"/>
                        <a:pt x="14" y="66"/>
                        <a:pt x="14" y="65"/>
                      </a:cubicBezTo>
                      <a:cubicBezTo>
                        <a:pt x="14" y="65"/>
                        <a:pt x="14" y="65"/>
                        <a:pt x="14" y="65"/>
                      </a:cubicBezTo>
                      <a:cubicBezTo>
                        <a:pt x="14" y="64"/>
                        <a:pt x="14" y="64"/>
                        <a:pt x="15" y="63"/>
                      </a:cubicBezTo>
                      <a:cubicBezTo>
                        <a:pt x="16" y="63"/>
                        <a:pt x="17" y="63"/>
                        <a:pt x="18" y="63"/>
                      </a:cubicBezTo>
                      <a:cubicBezTo>
                        <a:pt x="18" y="63"/>
                        <a:pt x="18" y="63"/>
                        <a:pt x="18" y="63"/>
                      </a:cubicBezTo>
                      <a:cubicBezTo>
                        <a:pt x="19" y="62"/>
                        <a:pt x="19" y="63"/>
                        <a:pt x="19" y="64"/>
                      </a:cubicBezTo>
                      <a:cubicBezTo>
                        <a:pt x="19" y="64"/>
                        <a:pt x="19" y="64"/>
                        <a:pt x="19" y="64"/>
                      </a:cubicBezTo>
                      <a:cubicBezTo>
                        <a:pt x="20" y="64"/>
                        <a:pt x="20" y="64"/>
                        <a:pt x="20" y="64"/>
                      </a:cubicBezTo>
                      <a:cubicBezTo>
                        <a:pt x="20" y="64"/>
                        <a:pt x="20" y="64"/>
                        <a:pt x="20" y="65"/>
                      </a:cubicBezTo>
                      <a:cubicBezTo>
                        <a:pt x="21" y="66"/>
                        <a:pt x="21" y="66"/>
                        <a:pt x="21" y="66"/>
                      </a:cubicBezTo>
                      <a:cubicBezTo>
                        <a:pt x="21" y="66"/>
                        <a:pt x="21" y="66"/>
                        <a:pt x="21" y="66"/>
                      </a:cubicBezTo>
                      <a:cubicBezTo>
                        <a:pt x="21" y="67"/>
                        <a:pt x="21" y="67"/>
                        <a:pt x="21" y="67"/>
                      </a:cubicBezTo>
                      <a:cubicBezTo>
                        <a:pt x="21" y="67"/>
                        <a:pt x="21" y="67"/>
                        <a:pt x="21" y="67"/>
                      </a:cubicBezTo>
                      <a:cubicBezTo>
                        <a:pt x="22" y="67"/>
                        <a:pt x="22" y="67"/>
                        <a:pt x="23" y="67"/>
                      </a:cubicBezTo>
                      <a:cubicBezTo>
                        <a:pt x="23" y="67"/>
                        <a:pt x="23" y="67"/>
                        <a:pt x="23" y="67"/>
                      </a:cubicBezTo>
                      <a:cubicBezTo>
                        <a:pt x="23" y="67"/>
                        <a:pt x="23" y="67"/>
                        <a:pt x="23" y="67"/>
                      </a:cubicBezTo>
                      <a:cubicBezTo>
                        <a:pt x="24" y="66"/>
                        <a:pt x="25" y="66"/>
                        <a:pt x="26" y="66"/>
                      </a:cubicBezTo>
                      <a:cubicBezTo>
                        <a:pt x="26" y="66"/>
                        <a:pt x="27" y="66"/>
                        <a:pt x="27" y="66"/>
                      </a:cubicBezTo>
                      <a:cubicBezTo>
                        <a:pt x="28" y="66"/>
                        <a:pt x="28" y="66"/>
                        <a:pt x="29" y="66"/>
                      </a:cubicBezTo>
                      <a:cubicBezTo>
                        <a:pt x="29" y="66"/>
                        <a:pt x="29" y="67"/>
                        <a:pt x="29" y="67"/>
                      </a:cubicBezTo>
                      <a:cubicBezTo>
                        <a:pt x="29" y="67"/>
                        <a:pt x="29" y="67"/>
                        <a:pt x="30" y="67"/>
                      </a:cubicBezTo>
                      <a:cubicBezTo>
                        <a:pt x="30" y="67"/>
                        <a:pt x="30" y="67"/>
                        <a:pt x="30" y="67"/>
                      </a:cubicBezTo>
                      <a:cubicBezTo>
                        <a:pt x="31" y="67"/>
                        <a:pt x="31" y="67"/>
                        <a:pt x="32" y="67"/>
                      </a:cubicBezTo>
                      <a:cubicBezTo>
                        <a:pt x="32" y="67"/>
                        <a:pt x="32" y="67"/>
                        <a:pt x="32" y="66"/>
                      </a:cubicBezTo>
                      <a:cubicBezTo>
                        <a:pt x="32" y="66"/>
                        <a:pt x="33" y="65"/>
                        <a:pt x="33" y="65"/>
                      </a:cubicBezTo>
                      <a:cubicBezTo>
                        <a:pt x="34" y="65"/>
                        <a:pt x="34" y="65"/>
                        <a:pt x="34" y="65"/>
                      </a:cubicBezTo>
                      <a:cubicBezTo>
                        <a:pt x="35" y="65"/>
                        <a:pt x="35" y="65"/>
                        <a:pt x="35" y="65"/>
                      </a:cubicBezTo>
                      <a:cubicBezTo>
                        <a:pt x="35" y="65"/>
                        <a:pt x="35" y="65"/>
                        <a:pt x="35" y="65"/>
                      </a:cubicBezTo>
                      <a:cubicBezTo>
                        <a:pt x="35" y="64"/>
                        <a:pt x="35" y="64"/>
                        <a:pt x="36" y="64"/>
                      </a:cubicBezTo>
                      <a:cubicBezTo>
                        <a:pt x="36" y="64"/>
                        <a:pt x="37" y="63"/>
                        <a:pt x="37" y="63"/>
                      </a:cubicBezTo>
                      <a:cubicBezTo>
                        <a:pt x="37" y="63"/>
                        <a:pt x="37" y="63"/>
                        <a:pt x="38" y="63"/>
                      </a:cubicBezTo>
                      <a:cubicBezTo>
                        <a:pt x="39" y="63"/>
                        <a:pt x="39" y="63"/>
                        <a:pt x="40" y="64"/>
                      </a:cubicBezTo>
                      <a:cubicBezTo>
                        <a:pt x="40" y="64"/>
                        <a:pt x="41" y="65"/>
                        <a:pt x="41" y="65"/>
                      </a:cubicBezTo>
                      <a:cubicBezTo>
                        <a:pt x="42" y="65"/>
                        <a:pt x="42" y="65"/>
                        <a:pt x="43" y="65"/>
                      </a:cubicBezTo>
                      <a:cubicBezTo>
                        <a:pt x="43" y="65"/>
                        <a:pt x="43" y="65"/>
                        <a:pt x="44" y="65"/>
                      </a:cubicBezTo>
                      <a:cubicBezTo>
                        <a:pt x="44" y="64"/>
                        <a:pt x="45" y="64"/>
                        <a:pt x="45" y="63"/>
                      </a:cubicBezTo>
                      <a:cubicBezTo>
                        <a:pt x="46" y="63"/>
                        <a:pt x="46" y="62"/>
                        <a:pt x="47" y="62"/>
                      </a:cubicBezTo>
                      <a:cubicBezTo>
                        <a:pt x="47" y="61"/>
                        <a:pt x="47" y="61"/>
                        <a:pt x="47" y="61"/>
                      </a:cubicBezTo>
                      <a:cubicBezTo>
                        <a:pt x="47" y="61"/>
                        <a:pt x="48" y="60"/>
                        <a:pt x="48" y="59"/>
                      </a:cubicBezTo>
                      <a:cubicBezTo>
                        <a:pt x="48" y="59"/>
                        <a:pt x="49" y="59"/>
                        <a:pt x="49" y="59"/>
                      </a:cubicBezTo>
                      <a:cubicBezTo>
                        <a:pt x="49" y="59"/>
                        <a:pt x="49" y="59"/>
                        <a:pt x="49" y="58"/>
                      </a:cubicBezTo>
                      <a:cubicBezTo>
                        <a:pt x="49" y="58"/>
                        <a:pt x="49" y="57"/>
                        <a:pt x="49" y="57"/>
                      </a:cubicBezTo>
                      <a:cubicBezTo>
                        <a:pt x="49" y="57"/>
                        <a:pt x="49" y="56"/>
                        <a:pt x="49" y="56"/>
                      </a:cubicBezTo>
                      <a:cubicBezTo>
                        <a:pt x="49" y="56"/>
                        <a:pt x="49" y="56"/>
                        <a:pt x="49" y="56"/>
                      </a:cubicBezTo>
                      <a:cubicBezTo>
                        <a:pt x="48" y="56"/>
                        <a:pt x="48" y="56"/>
                        <a:pt x="48" y="55"/>
                      </a:cubicBezTo>
                      <a:cubicBezTo>
                        <a:pt x="48" y="55"/>
                        <a:pt x="48" y="55"/>
                        <a:pt x="49" y="54"/>
                      </a:cubicBezTo>
                      <a:cubicBezTo>
                        <a:pt x="49" y="54"/>
                        <a:pt x="49" y="54"/>
                        <a:pt x="50" y="54"/>
                      </a:cubicBezTo>
                      <a:cubicBezTo>
                        <a:pt x="50" y="54"/>
                        <a:pt x="50" y="54"/>
                        <a:pt x="50" y="54"/>
                      </a:cubicBezTo>
                      <a:cubicBezTo>
                        <a:pt x="50" y="54"/>
                        <a:pt x="50" y="54"/>
                        <a:pt x="50" y="54"/>
                      </a:cubicBezTo>
                      <a:cubicBezTo>
                        <a:pt x="51" y="54"/>
                        <a:pt x="51" y="54"/>
                        <a:pt x="51" y="54"/>
                      </a:cubicBezTo>
                      <a:cubicBezTo>
                        <a:pt x="51" y="53"/>
                        <a:pt x="50" y="53"/>
                        <a:pt x="51" y="53"/>
                      </a:cubicBezTo>
                      <a:cubicBezTo>
                        <a:pt x="51" y="53"/>
                        <a:pt x="51" y="53"/>
                        <a:pt x="51" y="53"/>
                      </a:cubicBezTo>
                      <a:cubicBezTo>
                        <a:pt x="51" y="53"/>
                        <a:pt x="51" y="53"/>
                        <a:pt x="51" y="53"/>
                      </a:cubicBezTo>
                      <a:cubicBezTo>
                        <a:pt x="51" y="53"/>
                        <a:pt x="51" y="53"/>
                        <a:pt x="51" y="53"/>
                      </a:cubicBezTo>
                      <a:cubicBezTo>
                        <a:pt x="51" y="53"/>
                        <a:pt x="51" y="53"/>
                        <a:pt x="52" y="53"/>
                      </a:cubicBezTo>
                      <a:cubicBezTo>
                        <a:pt x="52" y="53"/>
                        <a:pt x="53" y="53"/>
                        <a:pt x="53" y="53"/>
                      </a:cubicBezTo>
                      <a:cubicBezTo>
                        <a:pt x="53" y="53"/>
                        <a:pt x="53" y="53"/>
                        <a:pt x="53" y="53"/>
                      </a:cubicBezTo>
                      <a:cubicBezTo>
                        <a:pt x="54" y="53"/>
                        <a:pt x="53" y="54"/>
                        <a:pt x="53" y="54"/>
                      </a:cubicBezTo>
                      <a:cubicBezTo>
                        <a:pt x="53" y="55"/>
                        <a:pt x="53" y="55"/>
                        <a:pt x="53" y="55"/>
                      </a:cubicBezTo>
                      <a:cubicBezTo>
                        <a:pt x="53" y="56"/>
                        <a:pt x="53" y="56"/>
                        <a:pt x="53" y="56"/>
                      </a:cubicBezTo>
                      <a:cubicBezTo>
                        <a:pt x="53" y="57"/>
                        <a:pt x="53" y="57"/>
                        <a:pt x="53" y="57"/>
                      </a:cubicBezTo>
                      <a:cubicBezTo>
                        <a:pt x="53" y="58"/>
                        <a:pt x="53" y="58"/>
                        <a:pt x="53" y="58"/>
                      </a:cubicBezTo>
                      <a:cubicBezTo>
                        <a:pt x="53" y="59"/>
                        <a:pt x="53" y="59"/>
                        <a:pt x="54" y="60"/>
                      </a:cubicBezTo>
                      <a:cubicBezTo>
                        <a:pt x="54" y="60"/>
                        <a:pt x="54" y="60"/>
                        <a:pt x="54" y="60"/>
                      </a:cubicBezTo>
                      <a:cubicBezTo>
                        <a:pt x="54" y="60"/>
                        <a:pt x="54" y="60"/>
                        <a:pt x="54" y="60"/>
                      </a:cubicBezTo>
                      <a:cubicBezTo>
                        <a:pt x="55" y="60"/>
                        <a:pt x="55" y="61"/>
                        <a:pt x="55" y="61"/>
                      </a:cubicBezTo>
                      <a:cubicBezTo>
                        <a:pt x="56" y="61"/>
                        <a:pt x="56" y="61"/>
                        <a:pt x="57" y="62"/>
                      </a:cubicBezTo>
                      <a:cubicBezTo>
                        <a:pt x="57" y="62"/>
                        <a:pt x="57" y="62"/>
                        <a:pt x="57" y="63"/>
                      </a:cubicBezTo>
                      <a:cubicBezTo>
                        <a:pt x="57" y="63"/>
                        <a:pt x="57" y="64"/>
                        <a:pt x="57" y="64"/>
                      </a:cubicBezTo>
                      <a:cubicBezTo>
                        <a:pt x="57" y="64"/>
                        <a:pt x="57" y="65"/>
                        <a:pt x="57" y="65"/>
                      </a:cubicBezTo>
                      <a:cubicBezTo>
                        <a:pt x="57" y="65"/>
                        <a:pt x="57" y="65"/>
                        <a:pt x="57" y="65"/>
                      </a:cubicBezTo>
                      <a:cubicBezTo>
                        <a:pt x="57" y="65"/>
                        <a:pt x="57" y="65"/>
                        <a:pt x="57" y="64"/>
                      </a:cubicBezTo>
                      <a:cubicBezTo>
                        <a:pt x="58" y="64"/>
                        <a:pt x="58" y="64"/>
                        <a:pt x="58" y="64"/>
                      </a:cubicBezTo>
                      <a:cubicBezTo>
                        <a:pt x="58" y="64"/>
                        <a:pt x="58" y="63"/>
                        <a:pt x="58" y="63"/>
                      </a:cubicBezTo>
                      <a:cubicBezTo>
                        <a:pt x="58" y="63"/>
                        <a:pt x="58" y="62"/>
                        <a:pt x="58" y="62"/>
                      </a:cubicBezTo>
                      <a:cubicBezTo>
                        <a:pt x="58" y="61"/>
                        <a:pt x="58" y="61"/>
                        <a:pt x="58" y="60"/>
                      </a:cubicBezTo>
                      <a:cubicBezTo>
                        <a:pt x="58" y="60"/>
                        <a:pt x="58" y="60"/>
                        <a:pt x="58" y="60"/>
                      </a:cubicBezTo>
                      <a:cubicBezTo>
                        <a:pt x="59" y="60"/>
                        <a:pt x="59" y="60"/>
                        <a:pt x="59" y="60"/>
                      </a:cubicBezTo>
                      <a:cubicBezTo>
                        <a:pt x="59" y="59"/>
                        <a:pt x="60" y="59"/>
                        <a:pt x="60" y="60"/>
                      </a:cubicBezTo>
                      <a:cubicBezTo>
                        <a:pt x="60" y="60"/>
                        <a:pt x="61" y="60"/>
                        <a:pt x="61" y="59"/>
                      </a:cubicBezTo>
                      <a:cubicBezTo>
                        <a:pt x="61" y="59"/>
                        <a:pt x="61" y="59"/>
                        <a:pt x="61" y="59"/>
                      </a:cubicBezTo>
                      <a:cubicBezTo>
                        <a:pt x="61" y="59"/>
                        <a:pt x="61" y="59"/>
                        <a:pt x="61" y="58"/>
                      </a:cubicBezTo>
                      <a:cubicBezTo>
                        <a:pt x="61" y="57"/>
                        <a:pt x="61" y="57"/>
                        <a:pt x="61" y="57"/>
                      </a:cubicBezTo>
                      <a:cubicBezTo>
                        <a:pt x="61" y="55"/>
                        <a:pt x="62" y="55"/>
                        <a:pt x="62" y="55"/>
                      </a:cubicBezTo>
                      <a:cubicBezTo>
                        <a:pt x="62" y="55"/>
                        <a:pt x="62" y="55"/>
                        <a:pt x="62" y="54"/>
                      </a:cubicBezTo>
                      <a:cubicBezTo>
                        <a:pt x="62" y="54"/>
                        <a:pt x="62" y="54"/>
                        <a:pt x="63" y="53"/>
                      </a:cubicBezTo>
                      <a:cubicBezTo>
                        <a:pt x="63" y="53"/>
                        <a:pt x="63" y="53"/>
                        <a:pt x="63" y="52"/>
                      </a:cubicBezTo>
                      <a:cubicBezTo>
                        <a:pt x="63" y="52"/>
                        <a:pt x="63" y="52"/>
                        <a:pt x="64" y="51"/>
                      </a:cubicBezTo>
                      <a:cubicBezTo>
                        <a:pt x="64" y="51"/>
                        <a:pt x="64" y="51"/>
                        <a:pt x="64" y="50"/>
                      </a:cubicBezTo>
                      <a:cubicBezTo>
                        <a:pt x="64" y="50"/>
                        <a:pt x="65" y="50"/>
                        <a:pt x="65" y="50"/>
                      </a:cubicBezTo>
                      <a:cubicBezTo>
                        <a:pt x="66" y="50"/>
                        <a:pt x="66" y="50"/>
                        <a:pt x="66" y="50"/>
                      </a:cubicBezTo>
                      <a:cubicBezTo>
                        <a:pt x="66" y="49"/>
                        <a:pt x="67" y="48"/>
                        <a:pt x="67" y="47"/>
                      </a:cubicBezTo>
                      <a:cubicBezTo>
                        <a:pt x="67" y="45"/>
                        <a:pt x="68" y="44"/>
                        <a:pt x="68" y="44"/>
                      </a:cubicBezTo>
                      <a:cubicBezTo>
                        <a:pt x="68" y="43"/>
                        <a:pt x="68" y="42"/>
                        <a:pt x="68" y="41"/>
                      </a:cubicBezTo>
                      <a:cubicBezTo>
                        <a:pt x="68" y="41"/>
                        <a:pt x="68" y="41"/>
                        <a:pt x="68" y="41"/>
                      </a:cubicBezTo>
                      <a:cubicBezTo>
                        <a:pt x="67" y="40"/>
                        <a:pt x="67" y="39"/>
                        <a:pt x="68" y="38"/>
                      </a:cubicBezTo>
                      <a:cubicBezTo>
                        <a:pt x="68" y="38"/>
                        <a:pt x="68" y="38"/>
                        <a:pt x="68" y="38"/>
                      </a:cubicBezTo>
                      <a:cubicBezTo>
                        <a:pt x="68" y="37"/>
                        <a:pt x="68" y="37"/>
                        <a:pt x="68" y="36"/>
                      </a:cubicBezTo>
                      <a:cubicBezTo>
                        <a:pt x="68" y="35"/>
                        <a:pt x="69" y="34"/>
                        <a:pt x="69" y="34"/>
                      </a:cubicBezTo>
                      <a:cubicBezTo>
                        <a:pt x="69" y="33"/>
                        <a:pt x="69" y="33"/>
                        <a:pt x="69" y="33"/>
                      </a:cubicBezTo>
                      <a:cubicBezTo>
                        <a:pt x="69" y="32"/>
                        <a:pt x="69" y="32"/>
                        <a:pt x="69" y="32"/>
                      </a:cubicBezTo>
                      <a:cubicBezTo>
                        <a:pt x="69" y="31"/>
                        <a:pt x="69" y="31"/>
                        <a:pt x="69" y="30"/>
                      </a:cubicBezTo>
                      <a:cubicBezTo>
                        <a:pt x="69" y="30"/>
                        <a:pt x="70" y="29"/>
                        <a:pt x="70" y="29"/>
                      </a:cubicBezTo>
                      <a:cubicBezTo>
                        <a:pt x="70" y="29"/>
                        <a:pt x="71" y="29"/>
                        <a:pt x="71" y="29"/>
                      </a:cubicBezTo>
                      <a:cubicBezTo>
                        <a:pt x="71" y="29"/>
                        <a:pt x="72" y="29"/>
                        <a:pt x="72" y="29"/>
                      </a:cubicBezTo>
                      <a:cubicBezTo>
                        <a:pt x="72" y="29"/>
                        <a:pt x="72" y="28"/>
                        <a:pt x="73" y="28"/>
                      </a:cubicBezTo>
                      <a:cubicBezTo>
                        <a:pt x="73" y="28"/>
                        <a:pt x="74" y="27"/>
                        <a:pt x="74" y="27"/>
                      </a:cubicBezTo>
                      <a:cubicBezTo>
                        <a:pt x="74" y="27"/>
                        <a:pt x="74" y="27"/>
                        <a:pt x="75" y="26"/>
                      </a:cubicBezTo>
                      <a:cubicBezTo>
                        <a:pt x="75" y="26"/>
                        <a:pt x="76" y="26"/>
                        <a:pt x="76" y="26"/>
                      </a:cubicBezTo>
                      <a:cubicBezTo>
                        <a:pt x="76" y="26"/>
                        <a:pt x="76" y="25"/>
                        <a:pt x="76" y="25"/>
                      </a:cubicBezTo>
                      <a:cubicBezTo>
                        <a:pt x="77" y="25"/>
                        <a:pt x="77" y="24"/>
                        <a:pt x="77" y="24"/>
                      </a:cubicBezTo>
                      <a:cubicBezTo>
                        <a:pt x="76" y="24"/>
                        <a:pt x="76" y="24"/>
                        <a:pt x="76" y="23"/>
                      </a:cubicBezTo>
                      <a:cubicBezTo>
                        <a:pt x="75" y="23"/>
                        <a:pt x="72" y="21"/>
                        <a:pt x="72" y="21"/>
                      </a:cubicBezTo>
                      <a:cubicBezTo>
                        <a:pt x="72" y="20"/>
                        <a:pt x="71" y="20"/>
                        <a:pt x="71" y="19"/>
                      </a:cubicBezTo>
                      <a:cubicBezTo>
                        <a:pt x="71" y="18"/>
                        <a:pt x="71" y="18"/>
                        <a:pt x="71" y="17"/>
                      </a:cubicBezTo>
                      <a:cubicBezTo>
                        <a:pt x="71" y="16"/>
                        <a:pt x="70" y="16"/>
                        <a:pt x="71" y="15"/>
                      </a:cubicBezTo>
                      <a:cubicBezTo>
                        <a:pt x="71" y="14"/>
                        <a:pt x="70" y="12"/>
                        <a:pt x="70" y="12"/>
                      </a:cubicBezTo>
                      <a:cubicBezTo>
                        <a:pt x="70" y="11"/>
                        <a:pt x="70" y="10"/>
                        <a:pt x="70" y="10"/>
                      </a:cubicBezTo>
                      <a:cubicBezTo>
                        <a:pt x="70" y="10"/>
                        <a:pt x="70" y="10"/>
                        <a:pt x="70" y="10"/>
                      </a:cubicBezTo>
                      <a:cubicBezTo>
                        <a:pt x="70" y="10"/>
                        <a:pt x="71" y="10"/>
                        <a:pt x="71" y="10"/>
                      </a:cubicBezTo>
                      <a:cubicBezTo>
                        <a:pt x="71" y="9"/>
                        <a:pt x="70" y="9"/>
                        <a:pt x="70" y="9"/>
                      </a:cubicBezTo>
                      <a:cubicBezTo>
                        <a:pt x="70" y="8"/>
                        <a:pt x="69" y="8"/>
                        <a:pt x="69" y="8"/>
                      </a:cubicBezTo>
                      <a:cubicBezTo>
                        <a:pt x="69" y="7"/>
                        <a:pt x="69" y="7"/>
                        <a:pt x="69" y="7"/>
                      </a:cubicBezTo>
                      <a:cubicBezTo>
                        <a:pt x="69" y="6"/>
                        <a:pt x="69" y="6"/>
                        <a:pt x="69" y="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196" name="Freeform 344"/>
                <p:cNvSpPr>
                  <a:spLocks/>
                </p:cNvSpPr>
                <p:nvPr/>
              </p:nvSpPr>
              <p:spPr bwMode="auto">
                <a:xfrm>
                  <a:off x="4218" y="1937"/>
                  <a:ext cx="3" cy="3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1 h 1"/>
                    <a:gd name="T4" fmla="*/ 1 w 1"/>
                    <a:gd name="T5" fmla="*/ 0 h 1"/>
                    <a:gd name="T6" fmla="*/ 0 w 1"/>
                    <a:gd name="T7" fmla="*/ 0 h 1"/>
                    <a:gd name="T8" fmla="*/ 1 w 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197" name="Freeform 345"/>
                <p:cNvSpPr>
                  <a:spLocks/>
                </p:cNvSpPr>
                <p:nvPr/>
              </p:nvSpPr>
              <p:spPr bwMode="auto">
                <a:xfrm>
                  <a:off x="4319" y="1839"/>
                  <a:ext cx="19" cy="18"/>
                </a:xfrm>
                <a:custGeom>
                  <a:avLst/>
                  <a:gdLst>
                    <a:gd name="T0" fmla="*/ 5 w 7"/>
                    <a:gd name="T1" fmla="*/ 1 h 7"/>
                    <a:gd name="T2" fmla="*/ 5 w 7"/>
                    <a:gd name="T3" fmla="*/ 1 h 7"/>
                    <a:gd name="T4" fmla="*/ 4 w 7"/>
                    <a:gd name="T5" fmla="*/ 1 h 7"/>
                    <a:gd name="T6" fmla="*/ 3 w 7"/>
                    <a:gd name="T7" fmla="*/ 0 h 7"/>
                    <a:gd name="T8" fmla="*/ 3 w 7"/>
                    <a:gd name="T9" fmla="*/ 1 h 7"/>
                    <a:gd name="T10" fmla="*/ 2 w 7"/>
                    <a:gd name="T11" fmla="*/ 1 h 7"/>
                    <a:gd name="T12" fmla="*/ 2 w 7"/>
                    <a:gd name="T13" fmla="*/ 1 h 7"/>
                    <a:gd name="T14" fmla="*/ 1 w 7"/>
                    <a:gd name="T15" fmla="*/ 2 h 7"/>
                    <a:gd name="T16" fmla="*/ 1 w 7"/>
                    <a:gd name="T17" fmla="*/ 3 h 7"/>
                    <a:gd name="T18" fmla="*/ 0 w 7"/>
                    <a:gd name="T19" fmla="*/ 3 h 7"/>
                    <a:gd name="T20" fmla="*/ 0 w 7"/>
                    <a:gd name="T21" fmla="*/ 4 h 7"/>
                    <a:gd name="T22" fmla="*/ 0 w 7"/>
                    <a:gd name="T23" fmla="*/ 4 h 7"/>
                    <a:gd name="T24" fmla="*/ 1 w 7"/>
                    <a:gd name="T25" fmla="*/ 5 h 7"/>
                    <a:gd name="T26" fmla="*/ 2 w 7"/>
                    <a:gd name="T27" fmla="*/ 6 h 7"/>
                    <a:gd name="T28" fmla="*/ 2 w 7"/>
                    <a:gd name="T29" fmla="*/ 7 h 7"/>
                    <a:gd name="T30" fmla="*/ 3 w 7"/>
                    <a:gd name="T31" fmla="*/ 7 h 7"/>
                    <a:gd name="T32" fmla="*/ 4 w 7"/>
                    <a:gd name="T33" fmla="*/ 6 h 7"/>
                    <a:gd name="T34" fmla="*/ 5 w 7"/>
                    <a:gd name="T35" fmla="*/ 6 h 7"/>
                    <a:gd name="T36" fmla="*/ 5 w 7"/>
                    <a:gd name="T37" fmla="*/ 6 h 7"/>
                    <a:gd name="T38" fmla="*/ 5 w 7"/>
                    <a:gd name="T39" fmla="*/ 6 h 7"/>
                    <a:gd name="T40" fmla="*/ 6 w 7"/>
                    <a:gd name="T41" fmla="*/ 6 h 7"/>
                    <a:gd name="T42" fmla="*/ 6 w 7"/>
                    <a:gd name="T43" fmla="*/ 5 h 7"/>
                    <a:gd name="T44" fmla="*/ 7 w 7"/>
                    <a:gd name="T45" fmla="*/ 4 h 7"/>
                    <a:gd name="T46" fmla="*/ 7 w 7"/>
                    <a:gd name="T47" fmla="*/ 3 h 7"/>
                    <a:gd name="T48" fmla="*/ 7 w 7"/>
                    <a:gd name="T49" fmla="*/ 3 h 7"/>
                    <a:gd name="T50" fmla="*/ 6 w 7"/>
                    <a:gd name="T51" fmla="*/ 3 h 7"/>
                    <a:gd name="T52" fmla="*/ 5 w 7"/>
                    <a:gd name="T53" fmla="*/ 2 h 7"/>
                    <a:gd name="T54" fmla="*/ 5 w 7"/>
                    <a:gd name="T55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7" h="7">
                      <a:moveTo>
                        <a:pt x="5" y="1"/>
                      </a:move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1"/>
                        <a:pt x="3" y="0"/>
                        <a:pt x="3" y="0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2"/>
                        <a:pt x="1" y="2"/>
                      </a:cubicBez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1" y="5"/>
                        <a:pt x="1" y="5"/>
                      </a:cubicBezTo>
                      <a:cubicBezTo>
                        <a:pt x="1" y="5"/>
                        <a:pt x="2" y="5"/>
                        <a:pt x="2" y="6"/>
                      </a:cubicBezTo>
                      <a:cubicBezTo>
                        <a:pt x="2" y="6"/>
                        <a:pt x="2" y="6"/>
                        <a:pt x="2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7"/>
                        <a:pt x="3" y="6"/>
                        <a:pt x="4" y="6"/>
                      </a:cubicBezTo>
                      <a:cubicBezTo>
                        <a:pt x="4" y="6"/>
                        <a:pt x="4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6"/>
                        <a:pt x="6" y="5"/>
                        <a:pt x="6" y="5"/>
                      </a:cubicBezTo>
                      <a:cubicBezTo>
                        <a:pt x="6" y="5"/>
                        <a:pt x="6" y="5"/>
                        <a:pt x="7" y="4"/>
                      </a:cubicBezTo>
                      <a:cubicBezTo>
                        <a:pt x="7" y="4"/>
                        <a:pt x="7" y="4"/>
                        <a:pt x="7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198" name="Freeform 346"/>
                <p:cNvSpPr>
                  <a:spLocks/>
                </p:cNvSpPr>
                <p:nvPr/>
              </p:nvSpPr>
              <p:spPr bwMode="auto">
                <a:xfrm>
                  <a:off x="4452" y="2440"/>
                  <a:ext cx="21" cy="27"/>
                </a:xfrm>
                <a:custGeom>
                  <a:avLst/>
                  <a:gdLst>
                    <a:gd name="T0" fmla="*/ 7 w 8"/>
                    <a:gd name="T1" fmla="*/ 1 h 10"/>
                    <a:gd name="T2" fmla="*/ 6 w 8"/>
                    <a:gd name="T3" fmla="*/ 0 h 10"/>
                    <a:gd name="T4" fmla="*/ 5 w 8"/>
                    <a:gd name="T5" fmla="*/ 0 h 10"/>
                    <a:gd name="T6" fmla="*/ 4 w 8"/>
                    <a:gd name="T7" fmla="*/ 1 h 10"/>
                    <a:gd name="T8" fmla="*/ 3 w 8"/>
                    <a:gd name="T9" fmla="*/ 2 h 10"/>
                    <a:gd name="T10" fmla="*/ 3 w 8"/>
                    <a:gd name="T11" fmla="*/ 3 h 10"/>
                    <a:gd name="T12" fmla="*/ 1 w 8"/>
                    <a:gd name="T13" fmla="*/ 2 h 10"/>
                    <a:gd name="T14" fmla="*/ 1 w 8"/>
                    <a:gd name="T15" fmla="*/ 2 h 10"/>
                    <a:gd name="T16" fmla="*/ 0 w 8"/>
                    <a:gd name="T17" fmla="*/ 1 h 10"/>
                    <a:gd name="T18" fmla="*/ 0 w 8"/>
                    <a:gd name="T19" fmla="*/ 2 h 10"/>
                    <a:gd name="T20" fmla="*/ 1 w 8"/>
                    <a:gd name="T21" fmla="*/ 3 h 10"/>
                    <a:gd name="T22" fmla="*/ 1 w 8"/>
                    <a:gd name="T23" fmla="*/ 4 h 10"/>
                    <a:gd name="T24" fmla="*/ 1 w 8"/>
                    <a:gd name="T25" fmla="*/ 6 h 10"/>
                    <a:gd name="T26" fmla="*/ 1 w 8"/>
                    <a:gd name="T27" fmla="*/ 7 h 10"/>
                    <a:gd name="T28" fmla="*/ 3 w 8"/>
                    <a:gd name="T29" fmla="*/ 9 h 10"/>
                    <a:gd name="T30" fmla="*/ 3 w 8"/>
                    <a:gd name="T31" fmla="*/ 10 h 10"/>
                    <a:gd name="T32" fmla="*/ 3 w 8"/>
                    <a:gd name="T33" fmla="*/ 9 h 10"/>
                    <a:gd name="T34" fmla="*/ 4 w 8"/>
                    <a:gd name="T35" fmla="*/ 9 h 10"/>
                    <a:gd name="T36" fmla="*/ 5 w 8"/>
                    <a:gd name="T37" fmla="*/ 8 h 10"/>
                    <a:gd name="T38" fmla="*/ 6 w 8"/>
                    <a:gd name="T39" fmla="*/ 7 h 10"/>
                    <a:gd name="T40" fmla="*/ 7 w 8"/>
                    <a:gd name="T41" fmla="*/ 5 h 10"/>
                    <a:gd name="T42" fmla="*/ 7 w 8"/>
                    <a:gd name="T43" fmla="*/ 4 h 10"/>
                    <a:gd name="T44" fmla="*/ 8 w 8"/>
                    <a:gd name="T45" fmla="*/ 4 h 10"/>
                    <a:gd name="T46" fmla="*/ 7 w 8"/>
                    <a:gd name="T47" fmla="*/ 3 h 10"/>
                    <a:gd name="T48" fmla="*/ 7 w 8"/>
                    <a:gd name="T49" fmla="*/ 3 h 10"/>
                    <a:gd name="T50" fmla="*/ 6 w 8"/>
                    <a:gd name="T51" fmla="*/ 2 h 10"/>
                    <a:gd name="T52" fmla="*/ 6 w 8"/>
                    <a:gd name="T53" fmla="*/ 1 h 10"/>
                    <a:gd name="T54" fmla="*/ 7 w 8"/>
                    <a:gd name="T55" fmla="*/ 1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8" h="10">
                      <a:moveTo>
                        <a:pt x="7" y="1"/>
                      </a:moveTo>
                      <a:cubicBezTo>
                        <a:pt x="6" y="1"/>
                        <a:pt x="6" y="0"/>
                        <a:pt x="6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"/>
                        <a:pt x="4" y="1"/>
                        <a:pt x="4" y="1"/>
                      </a:cubicBezTo>
                      <a:cubicBezTo>
                        <a:pt x="4" y="1"/>
                        <a:pt x="4" y="1"/>
                        <a:pt x="3" y="2"/>
                      </a:cubicBezTo>
                      <a:cubicBezTo>
                        <a:pt x="3" y="2"/>
                        <a:pt x="3" y="2"/>
                        <a:pt x="3" y="3"/>
                      </a:cubicBezTo>
                      <a:cubicBezTo>
                        <a:pt x="2" y="3"/>
                        <a:pt x="2" y="3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1" y="3"/>
                        <a:pt x="1" y="4"/>
                        <a:pt x="1" y="4"/>
                      </a:cubicBezTo>
                      <a:cubicBezTo>
                        <a:pt x="1" y="5"/>
                        <a:pt x="1" y="5"/>
                        <a:pt x="1" y="6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2" y="7"/>
                        <a:pt x="3" y="8"/>
                        <a:pt x="3" y="9"/>
                      </a:cubicBezTo>
                      <a:cubicBezTo>
                        <a:pt x="3" y="9"/>
                        <a:pt x="3" y="10"/>
                        <a:pt x="3" y="10"/>
                      </a:cubicBezTo>
                      <a:cubicBezTo>
                        <a:pt x="3" y="10"/>
                        <a:pt x="3" y="10"/>
                        <a:pt x="3" y="9"/>
                      </a:cubicBezTo>
                      <a:cubicBezTo>
                        <a:pt x="3" y="9"/>
                        <a:pt x="4" y="9"/>
                        <a:pt x="4" y="9"/>
                      </a:cubicBezTo>
                      <a:cubicBezTo>
                        <a:pt x="4" y="9"/>
                        <a:pt x="5" y="8"/>
                        <a:pt x="5" y="8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6"/>
                        <a:pt x="6" y="6"/>
                        <a:pt x="7" y="5"/>
                      </a:cubicBezTo>
                      <a:cubicBezTo>
                        <a:pt x="7" y="5"/>
                        <a:pt x="7" y="5"/>
                        <a:pt x="7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3"/>
                        <a:pt x="7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6" y="3"/>
                        <a:pt x="6" y="3"/>
                        <a:pt x="6" y="2"/>
                      </a:cubicBezTo>
                      <a:cubicBezTo>
                        <a:pt x="6" y="2"/>
                        <a:pt x="6" y="2"/>
                        <a:pt x="6" y="1"/>
                      </a:cubicBezTo>
                      <a:cubicBezTo>
                        <a:pt x="6" y="1"/>
                        <a:pt x="7" y="1"/>
                        <a:pt x="7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199" name="Freeform 347"/>
                <p:cNvSpPr>
                  <a:spLocks noEditPoints="1"/>
                </p:cNvSpPr>
                <p:nvPr/>
              </p:nvSpPr>
              <p:spPr bwMode="auto">
                <a:xfrm>
                  <a:off x="4306" y="2693"/>
                  <a:ext cx="205" cy="175"/>
                </a:xfrm>
                <a:custGeom>
                  <a:avLst/>
                  <a:gdLst>
                    <a:gd name="T0" fmla="*/ 73 w 77"/>
                    <a:gd name="T1" fmla="*/ 24 h 66"/>
                    <a:gd name="T2" fmla="*/ 70 w 77"/>
                    <a:gd name="T3" fmla="*/ 25 h 66"/>
                    <a:gd name="T4" fmla="*/ 68 w 77"/>
                    <a:gd name="T5" fmla="*/ 24 h 66"/>
                    <a:gd name="T6" fmla="*/ 67 w 77"/>
                    <a:gd name="T7" fmla="*/ 20 h 66"/>
                    <a:gd name="T8" fmla="*/ 70 w 77"/>
                    <a:gd name="T9" fmla="*/ 18 h 66"/>
                    <a:gd name="T10" fmla="*/ 72 w 77"/>
                    <a:gd name="T11" fmla="*/ 18 h 66"/>
                    <a:gd name="T12" fmla="*/ 72 w 77"/>
                    <a:gd name="T13" fmla="*/ 16 h 66"/>
                    <a:gd name="T14" fmla="*/ 71 w 77"/>
                    <a:gd name="T15" fmla="*/ 8 h 66"/>
                    <a:gd name="T16" fmla="*/ 70 w 77"/>
                    <a:gd name="T17" fmla="*/ 5 h 66"/>
                    <a:gd name="T18" fmla="*/ 68 w 77"/>
                    <a:gd name="T19" fmla="*/ 1 h 66"/>
                    <a:gd name="T20" fmla="*/ 63 w 77"/>
                    <a:gd name="T21" fmla="*/ 1 h 66"/>
                    <a:gd name="T22" fmla="*/ 57 w 77"/>
                    <a:gd name="T23" fmla="*/ 2 h 66"/>
                    <a:gd name="T24" fmla="*/ 54 w 77"/>
                    <a:gd name="T25" fmla="*/ 4 h 66"/>
                    <a:gd name="T26" fmla="*/ 49 w 77"/>
                    <a:gd name="T27" fmla="*/ 8 h 66"/>
                    <a:gd name="T28" fmla="*/ 47 w 77"/>
                    <a:gd name="T29" fmla="*/ 12 h 66"/>
                    <a:gd name="T30" fmla="*/ 44 w 77"/>
                    <a:gd name="T31" fmla="*/ 14 h 66"/>
                    <a:gd name="T32" fmla="*/ 42 w 77"/>
                    <a:gd name="T33" fmla="*/ 18 h 66"/>
                    <a:gd name="T34" fmla="*/ 38 w 77"/>
                    <a:gd name="T35" fmla="*/ 19 h 66"/>
                    <a:gd name="T36" fmla="*/ 30 w 77"/>
                    <a:gd name="T37" fmla="*/ 17 h 66"/>
                    <a:gd name="T38" fmla="*/ 29 w 77"/>
                    <a:gd name="T39" fmla="*/ 19 h 66"/>
                    <a:gd name="T40" fmla="*/ 27 w 77"/>
                    <a:gd name="T41" fmla="*/ 22 h 66"/>
                    <a:gd name="T42" fmla="*/ 21 w 77"/>
                    <a:gd name="T43" fmla="*/ 25 h 66"/>
                    <a:gd name="T44" fmla="*/ 19 w 77"/>
                    <a:gd name="T45" fmla="*/ 24 h 66"/>
                    <a:gd name="T46" fmla="*/ 20 w 77"/>
                    <a:gd name="T47" fmla="*/ 21 h 66"/>
                    <a:gd name="T48" fmla="*/ 17 w 77"/>
                    <a:gd name="T49" fmla="*/ 16 h 66"/>
                    <a:gd name="T50" fmla="*/ 17 w 77"/>
                    <a:gd name="T51" fmla="*/ 23 h 66"/>
                    <a:gd name="T52" fmla="*/ 16 w 77"/>
                    <a:gd name="T53" fmla="*/ 34 h 66"/>
                    <a:gd name="T54" fmla="*/ 14 w 77"/>
                    <a:gd name="T55" fmla="*/ 35 h 66"/>
                    <a:gd name="T56" fmla="*/ 8 w 77"/>
                    <a:gd name="T57" fmla="*/ 36 h 66"/>
                    <a:gd name="T58" fmla="*/ 4 w 77"/>
                    <a:gd name="T59" fmla="*/ 33 h 66"/>
                    <a:gd name="T60" fmla="*/ 4 w 77"/>
                    <a:gd name="T61" fmla="*/ 33 h 66"/>
                    <a:gd name="T62" fmla="*/ 2 w 77"/>
                    <a:gd name="T63" fmla="*/ 32 h 66"/>
                    <a:gd name="T64" fmla="*/ 3 w 77"/>
                    <a:gd name="T65" fmla="*/ 40 h 66"/>
                    <a:gd name="T66" fmla="*/ 8 w 77"/>
                    <a:gd name="T67" fmla="*/ 50 h 66"/>
                    <a:gd name="T68" fmla="*/ 9 w 77"/>
                    <a:gd name="T69" fmla="*/ 55 h 66"/>
                    <a:gd name="T70" fmla="*/ 7 w 77"/>
                    <a:gd name="T71" fmla="*/ 56 h 66"/>
                    <a:gd name="T72" fmla="*/ 9 w 77"/>
                    <a:gd name="T73" fmla="*/ 60 h 66"/>
                    <a:gd name="T74" fmla="*/ 10 w 77"/>
                    <a:gd name="T75" fmla="*/ 64 h 66"/>
                    <a:gd name="T76" fmla="*/ 12 w 77"/>
                    <a:gd name="T77" fmla="*/ 63 h 66"/>
                    <a:gd name="T78" fmla="*/ 14 w 77"/>
                    <a:gd name="T79" fmla="*/ 64 h 66"/>
                    <a:gd name="T80" fmla="*/ 18 w 77"/>
                    <a:gd name="T81" fmla="*/ 66 h 66"/>
                    <a:gd name="T82" fmla="*/ 24 w 77"/>
                    <a:gd name="T83" fmla="*/ 64 h 66"/>
                    <a:gd name="T84" fmla="*/ 29 w 77"/>
                    <a:gd name="T85" fmla="*/ 61 h 66"/>
                    <a:gd name="T86" fmla="*/ 35 w 77"/>
                    <a:gd name="T87" fmla="*/ 61 h 66"/>
                    <a:gd name="T88" fmla="*/ 41 w 77"/>
                    <a:gd name="T89" fmla="*/ 61 h 66"/>
                    <a:gd name="T90" fmla="*/ 45 w 77"/>
                    <a:gd name="T91" fmla="*/ 60 h 66"/>
                    <a:gd name="T92" fmla="*/ 54 w 77"/>
                    <a:gd name="T93" fmla="*/ 56 h 66"/>
                    <a:gd name="T94" fmla="*/ 64 w 77"/>
                    <a:gd name="T95" fmla="*/ 46 h 66"/>
                    <a:gd name="T96" fmla="*/ 70 w 77"/>
                    <a:gd name="T97" fmla="*/ 36 h 66"/>
                    <a:gd name="T98" fmla="*/ 76 w 77"/>
                    <a:gd name="T99" fmla="*/ 27 h 66"/>
                    <a:gd name="T100" fmla="*/ 75 w 77"/>
                    <a:gd name="T101" fmla="*/ 24 h 66"/>
                    <a:gd name="T102" fmla="*/ 61 w 77"/>
                    <a:gd name="T103" fmla="*/ 37 h 66"/>
                    <a:gd name="T104" fmla="*/ 59 w 77"/>
                    <a:gd name="T105" fmla="*/ 40 h 66"/>
                    <a:gd name="T106" fmla="*/ 55 w 77"/>
                    <a:gd name="T107" fmla="*/ 43 h 66"/>
                    <a:gd name="T108" fmla="*/ 52 w 77"/>
                    <a:gd name="T109" fmla="*/ 42 h 66"/>
                    <a:gd name="T110" fmla="*/ 51 w 77"/>
                    <a:gd name="T111" fmla="*/ 37 h 66"/>
                    <a:gd name="T112" fmla="*/ 53 w 77"/>
                    <a:gd name="T113" fmla="*/ 34 h 66"/>
                    <a:gd name="T114" fmla="*/ 54 w 77"/>
                    <a:gd name="T115" fmla="*/ 33 h 66"/>
                    <a:gd name="T116" fmla="*/ 58 w 77"/>
                    <a:gd name="T117" fmla="*/ 33 h 66"/>
                    <a:gd name="T118" fmla="*/ 61 w 77"/>
                    <a:gd name="T119" fmla="*/ 37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77" h="66">
                      <a:moveTo>
                        <a:pt x="74" y="24"/>
                      </a:moveTo>
                      <a:cubicBezTo>
                        <a:pt x="74" y="24"/>
                        <a:pt x="74" y="24"/>
                        <a:pt x="73" y="23"/>
                      </a:cubicBezTo>
                      <a:cubicBezTo>
                        <a:pt x="73" y="23"/>
                        <a:pt x="73" y="24"/>
                        <a:pt x="73" y="24"/>
                      </a:cubicBezTo>
                      <a:cubicBezTo>
                        <a:pt x="73" y="24"/>
                        <a:pt x="73" y="24"/>
                        <a:pt x="73" y="24"/>
                      </a:cubicBezTo>
                      <a:cubicBezTo>
                        <a:pt x="73" y="25"/>
                        <a:pt x="72" y="25"/>
                        <a:pt x="72" y="25"/>
                      </a:cubicBezTo>
                      <a:cubicBezTo>
                        <a:pt x="72" y="25"/>
                        <a:pt x="71" y="25"/>
                        <a:pt x="70" y="25"/>
                      </a:cubicBezTo>
                      <a:cubicBezTo>
                        <a:pt x="70" y="25"/>
                        <a:pt x="70" y="25"/>
                        <a:pt x="70" y="25"/>
                      </a:cubicBezTo>
                      <a:cubicBezTo>
                        <a:pt x="69" y="25"/>
                        <a:pt x="69" y="25"/>
                        <a:pt x="69" y="25"/>
                      </a:cubicBezTo>
                      <a:cubicBezTo>
                        <a:pt x="69" y="25"/>
                        <a:pt x="68" y="25"/>
                        <a:pt x="68" y="24"/>
                      </a:cubicBezTo>
                      <a:cubicBezTo>
                        <a:pt x="68" y="24"/>
                        <a:pt x="68" y="23"/>
                        <a:pt x="67" y="23"/>
                      </a:cubicBezTo>
                      <a:cubicBezTo>
                        <a:pt x="67" y="23"/>
                        <a:pt x="67" y="23"/>
                        <a:pt x="67" y="22"/>
                      </a:cubicBezTo>
                      <a:cubicBezTo>
                        <a:pt x="67" y="21"/>
                        <a:pt x="67" y="21"/>
                        <a:pt x="67" y="20"/>
                      </a:cubicBezTo>
                      <a:cubicBezTo>
                        <a:pt x="67" y="20"/>
                        <a:pt x="67" y="20"/>
                        <a:pt x="67" y="20"/>
                      </a:cubicBezTo>
                      <a:cubicBezTo>
                        <a:pt x="67" y="20"/>
                        <a:pt x="68" y="19"/>
                        <a:pt x="68" y="19"/>
                      </a:cubicBezTo>
                      <a:cubicBezTo>
                        <a:pt x="69" y="18"/>
                        <a:pt x="70" y="18"/>
                        <a:pt x="70" y="18"/>
                      </a:cubicBezTo>
                      <a:cubicBezTo>
                        <a:pt x="71" y="17"/>
                        <a:pt x="71" y="18"/>
                        <a:pt x="71" y="18"/>
                      </a:cubicBezTo>
                      <a:cubicBezTo>
                        <a:pt x="71" y="18"/>
                        <a:pt x="71" y="18"/>
                        <a:pt x="71" y="18"/>
                      </a:cubicBezTo>
                      <a:cubicBezTo>
                        <a:pt x="71" y="18"/>
                        <a:pt x="72" y="18"/>
                        <a:pt x="72" y="18"/>
                      </a:cubicBezTo>
                      <a:cubicBezTo>
                        <a:pt x="72" y="18"/>
                        <a:pt x="72" y="18"/>
                        <a:pt x="72" y="18"/>
                      </a:cubicBezTo>
                      <a:cubicBezTo>
                        <a:pt x="72" y="17"/>
                        <a:pt x="72" y="17"/>
                        <a:pt x="72" y="17"/>
                      </a:cubicBezTo>
                      <a:cubicBezTo>
                        <a:pt x="72" y="16"/>
                        <a:pt x="72" y="16"/>
                        <a:pt x="72" y="16"/>
                      </a:cubicBezTo>
                      <a:cubicBezTo>
                        <a:pt x="72" y="16"/>
                        <a:pt x="72" y="14"/>
                        <a:pt x="72" y="13"/>
                      </a:cubicBezTo>
                      <a:cubicBezTo>
                        <a:pt x="72" y="12"/>
                        <a:pt x="72" y="11"/>
                        <a:pt x="72" y="10"/>
                      </a:cubicBezTo>
                      <a:cubicBezTo>
                        <a:pt x="71" y="9"/>
                        <a:pt x="71" y="9"/>
                        <a:pt x="71" y="8"/>
                      </a:cubicBezTo>
                      <a:cubicBezTo>
                        <a:pt x="71" y="8"/>
                        <a:pt x="71" y="7"/>
                        <a:pt x="70" y="7"/>
                      </a:cubicBezTo>
                      <a:cubicBezTo>
                        <a:pt x="70" y="7"/>
                        <a:pt x="70" y="7"/>
                        <a:pt x="70" y="6"/>
                      </a:cubicBezTo>
                      <a:cubicBezTo>
                        <a:pt x="70" y="6"/>
                        <a:pt x="70" y="6"/>
                        <a:pt x="70" y="5"/>
                      </a:cubicBezTo>
                      <a:cubicBezTo>
                        <a:pt x="69" y="5"/>
                        <a:pt x="69" y="4"/>
                        <a:pt x="69" y="4"/>
                      </a:cubicBezTo>
                      <a:cubicBezTo>
                        <a:pt x="69" y="3"/>
                        <a:pt x="69" y="3"/>
                        <a:pt x="69" y="2"/>
                      </a:cubicBezTo>
                      <a:cubicBezTo>
                        <a:pt x="69" y="2"/>
                        <a:pt x="68" y="2"/>
                        <a:pt x="68" y="1"/>
                      </a:cubicBezTo>
                      <a:cubicBezTo>
                        <a:pt x="68" y="1"/>
                        <a:pt x="68" y="1"/>
                        <a:pt x="67" y="1"/>
                      </a:cubicBezTo>
                      <a:cubicBezTo>
                        <a:pt x="66" y="1"/>
                        <a:pt x="66" y="1"/>
                        <a:pt x="65" y="1"/>
                      </a:cubicBezTo>
                      <a:cubicBezTo>
                        <a:pt x="64" y="1"/>
                        <a:pt x="63" y="1"/>
                        <a:pt x="63" y="1"/>
                      </a:cubicBezTo>
                      <a:cubicBezTo>
                        <a:pt x="62" y="1"/>
                        <a:pt x="61" y="1"/>
                        <a:pt x="60" y="0"/>
                      </a:cubicBezTo>
                      <a:cubicBezTo>
                        <a:pt x="60" y="0"/>
                        <a:pt x="59" y="0"/>
                        <a:pt x="59" y="0"/>
                      </a:cubicBezTo>
                      <a:cubicBezTo>
                        <a:pt x="59" y="1"/>
                        <a:pt x="58" y="2"/>
                        <a:pt x="57" y="2"/>
                      </a:cubicBezTo>
                      <a:cubicBezTo>
                        <a:pt x="57" y="2"/>
                        <a:pt x="56" y="2"/>
                        <a:pt x="56" y="2"/>
                      </a:cubicBezTo>
                      <a:cubicBezTo>
                        <a:pt x="55" y="3"/>
                        <a:pt x="55" y="3"/>
                        <a:pt x="55" y="3"/>
                      </a:cubicBezTo>
                      <a:cubicBezTo>
                        <a:pt x="54" y="3"/>
                        <a:pt x="54" y="4"/>
                        <a:pt x="54" y="4"/>
                      </a:cubicBezTo>
                      <a:cubicBezTo>
                        <a:pt x="53" y="4"/>
                        <a:pt x="53" y="5"/>
                        <a:pt x="52" y="5"/>
                      </a:cubicBezTo>
                      <a:cubicBezTo>
                        <a:pt x="52" y="5"/>
                        <a:pt x="52" y="6"/>
                        <a:pt x="51" y="6"/>
                      </a:cubicBezTo>
                      <a:cubicBezTo>
                        <a:pt x="50" y="7"/>
                        <a:pt x="49" y="8"/>
                        <a:pt x="49" y="8"/>
                      </a:cubicBezTo>
                      <a:cubicBezTo>
                        <a:pt x="49" y="9"/>
                        <a:pt x="49" y="9"/>
                        <a:pt x="49" y="10"/>
                      </a:cubicBezTo>
                      <a:cubicBezTo>
                        <a:pt x="48" y="10"/>
                        <a:pt x="48" y="10"/>
                        <a:pt x="48" y="11"/>
                      </a:cubicBezTo>
                      <a:cubicBezTo>
                        <a:pt x="48" y="11"/>
                        <a:pt x="48" y="12"/>
                        <a:pt x="47" y="12"/>
                      </a:cubicBezTo>
                      <a:cubicBezTo>
                        <a:pt x="47" y="13"/>
                        <a:pt x="46" y="13"/>
                        <a:pt x="46" y="13"/>
                      </a:cubicBezTo>
                      <a:cubicBezTo>
                        <a:pt x="45" y="13"/>
                        <a:pt x="45" y="13"/>
                        <a:pt x="45" y="13"/>
                      </a:cubicBezTo>
                      <a:cubicBezTo>
                        <a:pt x="44" y="14"/>
                        <a:pt x="44" y="14"/>
                        <a:pt x="44" y="14"/>
                      </a:cubicBezTo>
                      <a:cubicBezTo>
                        <a:pt x="43" y="14"/>
                        <a:pt x="43" y="14"/>
                        <a:pt x="43" y="15"/>
                      </a:cubicBezTo>
                      <a:cubicBezTo>
                        <a:pt x="43" y="15"/>
                        <a:pt x="43" y="16"/>
                        <a:pt x="43" y="17"/>
                      </a:cubicBezTo>
                      <a:cubicBezTo>
                        <a:pt x="43" y="17"/>
                        <a:pt x="43" y="17"/>
                        <a:pt x="42" y="18"/>
                      </a:cubicBezTo>
                      <a:cubicBezTo>
                        <a:pt x="42" y="18"/>
                        <a:pt x="42" y="18"/>
                        <a:pt x="42" y="18"/>
                      </a:cubicBezTo>
                      <a:cubicBezTo>
                        <a:pt x="41" y="19"/>
                        <a:pt x="41" y="19"/>
                        <a:pt x="40" y="19"/>
                      </a:cubicBezTo>
                      <a:cubicBezTo>
                        <a:pt x="39" y="19"/>
                        <a:pt x="39" y="19"/>
                        <a:pt x="38" y="19"/>
                      </a:cubicBezTo>
                      <a:cubicBezTo>
                        <a:pt x="37" y="19"/>
                        <a:pt x="35" y="18"/>
                        <a:pt x="33" y="18"/>
                      </a:cubicBezTo>
                      <a:cubicBezTo>
                        <a:pt x="32" y="17"/>
                        <a:pt x="31" y="17"/>
                        <a:pt x="31" y="17"/>
                      </a:cubicBezTo>
                      <a:cubicBezTo>
                        <a:pt x="31" y="17"/>
                        <a:pt x="31" y="17"/>
                        <a:pt x="30" y="17"/>
                      </a:cubicBezTo>
                      <a:cubicBezTo>
                        <a:pt x="30" y="17"/>
                        <a:pt x="30" y="18"/>
                        <a:pt x="30" y="18"/>
                      </a:cubicBezTo>
                      <a:cubicBezTo>
                        <a:pt x="29" y="18"/>
                        <a:pt x="29" y="18"/>
                        <a:pt x="29" y="19"/>
                      </a:cubicBezTo>
                      <a:cubicBezTo>
                        <a:pt x="29" y="19"/>
                        <a:pt x="29" y="19"/>
                        <a:pt x="29" y="19"/>
                      </a:cubicBezTo>
                      <a:cubicBezTo>
                        <a:pt x="29" y="20"/>
                        <a:pt x="29" y="20"/>
                        <a:pt x="29" y="21"/>
                      </a:cubicBezTo>
                      <a:cubicBezTo>
                        <a:pt x="28" y="21"/>
                        <a:pt x="28" y="21"/>
                        <a:pt x="28" y="22"/>
                      </a:cubicBezTo>
                      <a:cubicBezTo>
                        <a:pt x="28" y="22"/>
                        <a:pt x="27" y="22"/>
                        <a:pt x="27" y="22"/>
                      </a:cubicBezTo>
                      <a:cubicBezTo>
                        <a:pt x="27" y="23"/>
                        <a:pt x="26" y="23"/>
                        <a:pt x="26" y="23"/>
                      </a:cubicBezTo>
                      <a:cubicBezTo>
                        <a:pt x="25" y="24"/>
                        <a:pt x="25" y="25"/>
                        <a:pt x="24" y="25"/>
                      </a:cubicBezTo>
                      <a:cubicBezTo>
                        <a:pt x="24" y="25"/>
                        <a:pt x="22" y="25"/>
                        <a:pt x="21" y="25"/>
                      </a:cubicBezTo>
                      <a:cubicBezTo>
                        <a:pt x="21" y="25"/>
                        <a:pt x="21" y="25"/>
                        <a:pt x="21" y="25"/>
                      </a:cubicBezTo>
                      <a:cubicBezTo>
                        <a:pt x="20" y="25"/>
                        <a:pt x="20" y="25"/>
                        <a:pt x="20" y="25"/>
                      </a:cubicBezTo>
                      <a:cubicBezTo>
                        <a:pt x="20" y="25"/>
                        <a:pt x="19" y="24"/>
                        <a:pt x="19" y="24"/>
                      </a:cubicBezTo>
                      <a:cubicBezTo>
                        <a:pt x="19" y="23"/>
                        <a:pt x="19" y="23"/>
                        <a:pt x="19" y="22"/>
                      </a:cubicBezTo>
                      <a:cubicBezTo>
                        <a:pt x="19" y="22"/>
                        <a:pt x="19" y="22"/>
                        <a:pt x="19" y="22"/>
                      </a:cubicBezTo>
                      <a:cubicBezTo>
                        <a:pt x="20" y="21"/>
                        <a:pt x="20" y="21"/>
                        <a:pt x="20" y="21"/>
                      </a:cubicBezTo>
                      <a:cubicBezTo>
                        <a:pt x="20" y="20"/>
                        <a:pt x="20" y="20"/>
                        <a:pt x="19" y="19"/>
                      </a:cubicBezTo>
                      <a:cubicBezTo>
                        <a:pt x="19" y="19"/>
                        <a:pt x="19" y="18"/>
                        <a:pt x="18" y="18"/>
                      </a:cubicBezTo>
                      <a:cubicBezTo>
                        <a:pt x="18" y="17"/>
                        <a:pt x="18" y="16"/>
                        <a:pt x="17" y="16"/>
                      </a:cubicBezTo>
                      <a:cubicBezTo>
                        <a:pt x="17" y="15"/>
                        <a:pt x="16" y="15"/>
                        <a:pt x="16" y="15"/>
                      </a:cubicBezTo>
                      <a:cubicBezTo>
                        <a:pt x="16" y="17"/>
                        <a:pt x="16" y="19"/>
                        <a:pt x="16" y="19"/>
                      </a:cubicBezTo>
                      <a:cubicBezTo>
                        <a:pt x="17" y="23"/>
                        <a:pt x="17" y="23"/>
                        <a:pt x="17" y="23"/>
                      </a:cubicBezTo>
                      <a:cubicBezTo>
                        <a:pt x="17" y="27"/>
                        <a:pt x="17" y="32"/>
                        <a:pt x="17" y="32"/>
                      </a:cubicBezTo>
                      <a:cubicBezTo>
                        <a:pt x="17" y="33"/>
                        <a:pt x="17" y="33"/>
                        <a:pt x="16" y="33"/>
                      </a:cubicBezTo>
                      <a:cubicBezTo>
                        <a:pt x="16" y="33"/>
                        <a:pt x="16" y="34"/>
                        <a:pt x="16" y="34"/>
                      </a:cubicBezTo>
                      <a:cubicBezTo>
                        <a:pt x="15" y="34"/>
                        <a:pt x="15" y="34"/>
                        <a:pt x="14" y="34"/>
                      </a:cubicBezTo>
                      <a:cubicBezTo>
                        <a:pt x="14" y="34"/>
                        <a:pt x="14" y="34"/>
                        <a:pt x="14" y="34"/>
                      </a:cubicBezTo>
                      <a:cubicBezTo>
                        <a:pt x="14" y="34"/>
                        <a:pt x="14" y="35"/>
                        <a:pt x="14" y="35"/>
                      </a:cubicBezTo>
                      <a:cubicBezTo>
                        <a:pt x="13" y="35"/>
                        <a:pt x="13" y="36"/>
                        <a:pt x="12" y="36"/>
                      </a:cubicBezTo>
                      <a:cubicBezTo>
                        <a:pt x="12" y="36"/>
                        <a:pt x="11" y="36"/>
                        <a:pt x="10" y="36"/>
                      </a:cubicBezTo>
                      <a:cubicBezTo>
                        <a:pt x="9" y="36"/>
                        <a:pt x="8" y="36"/>
                        <a:pt x="8" y="36"/>
                      </a:cubicBezTo>
                      <a:cubicBezTo>
                        <a:pt x="7" y="36"/>
                        <a:pt x="6" y="35"/>
                        <a:pt x="5" y="35"/>
                      </a:cubicBezTo>
                      <a:cubicBezTo>
                        <a:pt x="5" y="35"/>
                        <a:pt x="4" y="35"/>
                        <a:pt x="4" y="34"/>
                      </a:cubicBezTo>
                      <a:cubicBezTo>
                        <a:pt x="4" y="34"/>
                        <a:pt x="4" y="34"/>
                        <a:pt x="4" y="33"/>
                      </a:cubicBezTo>
                      <a:cubicBezTo>
                        <a:pt x="4" y="33"/>
                        <a:pt x="4" y="33"/>
                        <a:pt x="4" y="33"/>
                      </a:cubicBezTo>
                      <a:cubicBezTo>
                        <a:pt x="4" y="33"/>
                        <a:pt x="4" y="33"/>
                        <a:pt x="4" y="33"/>
                      </a:cubicBezTo>
                      <a:cubicBezTo>
                        <a:pt x="4" y="33"/>
                        <a:pt x="4" y="33"/>
                        <a:pt x="4" y="33"/>
                      </a:cubicBezTo>
                      <a:cubicBezTo>
                        <a:pt x="4" y="33"/>
                        <a:pt x="3" y="32"/>
                        <a:pt x="3" y="32"/>
                      </a:cubicBezTo>
                      <a:cubicBezTo>
                        <a:pt x="3" y="32"/>
                        <a:pt x="3" y="32"/>
                        <a:pt x="2" y="32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2" y="33"/>
                        <a:pt x="1" y="34"/>
                        <a:pt x="0" y="35"/>
                      </a:cubicBezTo>
                      <a:cubicBezTo>
                        <a:pt x="0" y="35"/>
                        <a:pt x="0" y="35"/>
                        <a:pt x="1" y="36"/>
                      </a:cubicBezTo>
                      <a:cubicBezTo>
                        <a:pt x="2" y="37"/>
                        <a:pt x="2" y="39"/>
                        <a:pt x="3" y="40"/>
                      </a:cubicBezTo>
                      <a:cubicBezTo>
                        <a:pt x="3" y="41"/>
                        <a:pt x="4" y="43"/>
                        <a:pt x="5" y="44"/>
                      </a:cubicBezTo>
                      <a:cubicBezTo>
                        <a:pt x="5" y="44"/>
                        <a:pt x="6" y="46"/>
                        <a:pt x="7" y="47"/>
                      </a:cubicBezTo>
                      <a:cubicBezTo>
                        <a:pt x="7" y="48"/>
                        <a:pt x="8" y="49"/>
                        <a:pt x="8" y="50"/>
                      </a:cubicBezTo>
                      <a:cubicBezTo>
                        <a:pt x="9" y="51"/>
                        <a:pt x="9" y="52"/>
                        <a:pt x="9" y="52"/>
                      </a:cubicBezTo>
                      <a:cubicBezTo>
                        <a:pt x="9" y="52"/>
                        <a:pt x="10" y="53"/>
                        <a:pt x="9" y="54"/>
                      </a:cubicBezTo>
                      <a:cubicBezTo>
                        <a:pt x="9" y="54"/>
                        <a:pt x="9" y="54"/>
                        <a:pt x="9" y="55"/>
                      </a:cubicBezTo>
                      <a:cubicBezTo>
                        <a:pt x="9" y="55"/>
                        <a:pt x="9" y="55"/>
                        <a:pt x="9" y="55"/>
                      </a:cubicBezTo>
                      <a:cubicBezTo>
                        <a:pt x="8" y="55"/>
                        <a:pt x="8" y="55"/>
                        <a:pt x="7" y="56"/>
                      </a:cubicBezTo>
                      <a:cubicBezTo>
                        <a:pt x="7" y="56"/>
                        <a:pt x="7" y="56"/>
                        <a:pt x="7" y="56"/>
                      </a:cubicBezTo>
                      <a:cubicBezTo>
                        <a:pt x="8" y="57"/>
                        <a:pt x="8" y="57"/>
                        <a:pt x="8" y="57"/>
                      </a:cubicBezTo>
                      <a:cubicBezTo>
                        <a:pt x="8" y="57"/>
                        <a:pt x="9" y="58"/>
                        <a:pt x="9" y="59"/>
                      </a:cubicBezTo>
                      <a:cubicBezTo>
                        <a:pt x="9" y="59"/>
                        <a:pt x="9" y="59"/>
                        <a:pt x="9" y="60"/>
                      </a:cubicBezTo>
                      <a:cubicBezTo>
                        <a:pt x="10" y="60"/>
                        <a:pt x="10" y="60"/>
                        <a:pt x="10" y="61"/>
                      </a:cubicBezTo>
                      <a:cubicBezTo>
                        <a:pt x="10" y="61"/>
                        <a:pt x="10" y="62"/>
                        <a:pt x="10" y="62"/>
                      </a:cubicBezTo>
                      <a:cubicBezTo>
                        <a:pt x="10" y="63"/>
                        <a:pt x="10" y="63"/>
                        <a:pt x="10" y="64"/>
                      </a:cubicBezTo>
                      <a:cubicBezTo>
                        <a:pt x="10" y="64"/>
                        <a:pt x="11" y="63"/>
                        <a:pt x="11" y="63"/>
                      </a:cubicBezTo>
                      <a:cubicBezTo>
                        <a:pt x="11" y="63"/>
                        <a:pt x="11" y="62"/>
                        <a:pt x="11" y="62"/>
                      </a:cubicBezTo>
                      <a:cubicBezTo>
                        <a:pt x="12" y="62"/>
                        <a:pt x="12" y="62"/>
                        <a:pt x="12" y="63"/>
                      </a:cubicBezTo>
                      <a:cubicBezTo>
                        <a:pt x="12" y="63"/>
                        <a:pt x="12" y="63"/>
                        <a:pt x="12" y="64"/>
                      </a:cubicBezTo>
                      <a:cubicBezTo>
                        <a:pt x="12" y="64"/>
                        <a:pt x="13" y="64"/>
                        <a:pt x="13" y="64"/>
                      </a:cubicBezTo>
                      <a:cubicBezTo>
                        <a:pt x="14" y="64"/>
                        <a:pt x="14" y="64"/>
                        <a:pt x="14" y="64"/>
                      </a:cubicBezTo>
                      <a:cubicBezTo>
                        <a:pt x="15" y="65"/>
                        <a:pt x="15" y="65"/>
                        <a:pt x="15" y="65"/>
                      </a:cubicBezTo>
                      <a:cubicBezTo>
                        <a:pt x="16" y="65"/>
                        <a:pt x="16" y="66"/>
                        <a:pt x="17" y="66"/>
                      </a:cubicBezTo>
                      <a:cubicBezTo>
                        <a:pt x="17" y="66"/>
                        <a:pt x="17" y="66"/>
                        <a:pt x="18" y="66"/>
                      </a:cubicBezTo>
                      <a:cubicBezTo>
                        <a:pt x="19" y="66"/>
                        <a:pt x="19" y="65"/>
                        <a:pt x="20" y="64"/>
                      </a:cubicBezTo>
                      <a:cubicBezTo>
                        <a:pt x="20" y="64"/>
                        <a:pt x="22" y="64"/>
                        <a:pt x="22" y="64"/>
                      </a:cubicBezTo>
                      <a:cubicBezTo>
                        <a:pt x="23" y="64"/>
                        <a:pt x="23" y="64"/>
                        <a:pt x="24" y="64"/>
                      </a:cubicBezTo>
                      <a:cubicBezTo>
                        <a:pt x="25" y="64"/>
                        <a:pt x="26" y="63"/>
                        <a:pt x="27" y="63"/>
                      </a:cubicBezTo>
                      <a:cubicBezTo>
                        <a:pt x="27" y="63"/>
                        <a:pt x="28" y="62"/>
                        <a:pt x="28" y="62"/>
                      </a:cubicBezTo>
                      <a:cubicBezTo>
                        <a:pt x="29" y="62"/>
                        <a:pt x="29" y="61"/>
                        <a:pt x="29" y="61"/>
                      </a:cubicBezTo>
                      <a:cubicBezTo>
                        <a:pt x="30" y="61"/>
                        <a:pt x="30" y="61"/>
                        <a:pt x="31" y="61"/>
                      </a:cubicBezTo>
                      <a:cubicBezTo>
                        <a:pt x="31" y="61"/>
                        <a:pt x="32" y="61"/>
                        <a:pt x="33" y="62"/>
                      </a:cubicBezTo>
                      <a:cubicBezTo>
                        <a:pt x="33" y="62"/>
                        <a:pt x="34" y="61"/>
                        <a:pt x="35" y="61"/>
                      </a:cubicBezTo>
                      <a:cubicBezTo>
                        <a:pt x="36" y="61"/>
                        <a:pt x="37" y="61"/>
                        <a:pt x="38" y="62"/>
                      </a:cubicBezTo>
                      <a:cubicBezTo>
                        <a:pt x="39" y="62"/>
                        <a:pt x="40" y="62"/>
                        <a:pt x="40" y="62"/>
                      </a:cubicBezTo>
                      <a:cubicBezTo>
                        <a:pt x="41" y="62"/>
                        <a:pt x="41" y="61"/>
                        <a:pt x="41" y="61"/>
                      </a:cubicBezTo>
                      <a:cubicBezTo>
                        <a:pt x="42" y="61"/>
                        <a:pt x="43" y="61"/>
                        <a:pt x="43" y="61"/>
                      </a:cubicBezTo>
                      <a:cubicBezTo>
                        <a:pt x="44" y="61"/>
                        <a:pt x="44" y="61"/>
                        <a:pt x="44" y="60"/>
                      </a:cubicBezTo>
                      <a:cubicBezTo>
                        <a:pt x="45" y="60"/>
                        <a:pt x="44" y="60"/>
                        <a:pt x="45" y="60"/>
                      </a:cubicBezTo>
                      <a:cubicBezTo>
                        <a:pt x="46" y="60"/>
                        <a:pt x="46" y="59"/>
                        <a:pt x="47" y="59"/>
                      </a:cubicBezTo>
                      <a:cubicBezTo>
                        <a:pt x="48" y="59"/>
                        <a:pt x="49" y="59"/>
                        <a:pt x="50" y="58"/>
                      </a:cubicBezTo>
                      <a:cubicBezTo>
                        <a:pt x="51" y="58"/>
                        <a:pt x="53" y="56"/>
                        <a:pt x="54" y="56"/>
                      </a:cubicBezTo>
                      <a:cubicBezTo>
                        <a:pt x="54" y="55"/>
                        <a:pt x="56" y="54"/>
                        <a:pt x="56" y="54"/>
                      </a:cubicBezTo>
                      <a:cubicBezTo>
                        <a:pt x="57" y="53"/>
                        <a:pt x="59" y="51"/>
                        <a:pt x="59" y="51"/>
                      </a:cubicBezTo>
                      <a:cubicBezTo>
                        <a:pt x="60" y="50"/>
                        <a:pt x="63" y="46"/>
                        <a:pt x="64" y="46"/>
                      </a:cubicBezTo>
                      <a:cubicBezTo>
                        <a:pt x="64" y="46"/>
                        <a:pt x="65" y="44"/>
                        <a:pt x="66" y="43"/>
                      </a:cubicBezTo>
                      <a:cubicBezTo>
                        <a:pt x="68" y="41"/>
                        <a:pt x="68" y="40"/>
                        <a:pt x="69" y="38"/>
                      </a:cubicBezTo>
                      <a:cubicBezTo>
                        <a:pt x="69" y="37"/>
                        <a:pt x="70" y="36"/>
                        <a:pt x="70" y="36"/>
                      </a:cubicBezTo>
                      <a:cubicBezTo>
                        <a:pt x="71" y="35"/>
                        <a:pt x="72" y="34"/>
                        <a:pt x="72" y="34"/>
                      </a:cubicBezTo>
                      <a:cubicBezTo>
                        <a:pt x="73" y="33"/>
                        <a:pt x="73" y="33"/>
                        <a:pt x="74" y="32"/>
                      </a:cubicBezTo>
                      <a:cubicBezTo>
                        <a:pt x="75" y="31"/>
                        <a:pt x="76" y="28"/>
                        <a:pt x="76" y="27"/>
                      </a:cubicBezTo>
                      <a:cubicBezTo>
                        <a:pt x="76" y="26"/>
                        <a:pt x="76" y="26"/>
                        <a:pt x="76" y="24"/>
                      </a:cubicBezTo>
                      <a:cubicBezTo>
                        <a:pt x="76" y="24"/>
                        <a:pt x="76" y="24"/>
                        <a:pt x="77" y="24"/>
                      </a:cubicBezTo>
                      <a:cubicBezTo>
                        <a:pt x="76" y="24"/>
                        <a:pt x="75" y="24"/>
                        <a:pt x="75" y="24"/>
                      </a:cubicBezTo>
                      <a:cubicBezTo>
                        <a:pt x="74" y="24"/>
                        <a:pt x="74" y="24"/>
                        <a:pt x="74" y="24"/>
                      </a:cubicBezTo>
                      <a:moveTo>
                        <a:pt x="61" y="37"/>
                      </a:moveTo>
                      <a:cubicBezTo>
                        <a:pt x="61" y="37"/>
                        <a:pt x="61" y="37"/>
                        <a:pt x="61" y="37"/>
                      </a:cubicBezTo>
                      <a:cubicBezTo>
                        <a:pt x="60" y="37"/>
                        <a:pt x="60" y="38"/>
                        <a:pt x="60" y="38"/>
                      </a:cubicBezTo>
                      <a:cubicBezTo>
                        <a:pt x="60" y="38"/>
                        <a:pt x="60" y="38"/>
                        <a:pt x="60" y="38"/>
                      </a:cubicBezTo>
                      <a:cubicBezTo>
                        <a:pt x="60" y="39"/>
                        <a:pt x="60" y="40"/>
                        <a:pt x="59" y="40"/>
                      </a:cubicBezTo>
                      <a:cubicBezTo>
                        <a:pt x="59" y="40"/>
                        <a:pt x="59" y="40"/>
                        <a:pt x="59" y="40"/>
                      </a:cubicBezTo>
                      <a:cubicBezTo>
                        <a:pt x="58" y="40"/>
                        <a:pt x="57" y="40"/>
                        <a:pt x="57" y="41"/>
                      </a:cubicBezTo>
                      <a:cubicBezTo>
                        <a:pt x="56" y="41"/>
                        <a:pt x="56" y="42"/>
                        <a:pt x="55" y="43"/>
                      </a:cubicBezTo>
                      <a:cubicBezTo>
                        <a:pt x="55" y="43"/>
                        <a:pt x="55" y="43"/>
                        <a:pt x="55" y="43"/>
                      </a:cubicBezTo>
                      <a:cubicBezTo>
                        <a:pt x="55" y="44"/>
                        <a:pt x="54" y="43"/>
                        <a:pt x="54" y="43"/>
                      </a:cubicBezTo>
                      <a:cubicBezTo>
                        <a:pt x="53" y="43"/>
                        <a:pt x="53" y="43"/>
                        <a:pt x="52" y="42"/>
                      </a:cubicBezTo>
                      <a:cubicBezTo>
                        <a:pt x="52" y="42"/>
                        <a:pt x="51" y="41"/>
                        <a:pt x="51" y="41"/>
                      </a:cubicBezTo>
                      <a:cubicBezTo>
                        <a:pt x="50" y="40"/>
                        <a:pt x="50" y="40"/>
                        <a:pt x="50" y="39"/>
                      </a:cubicBezTo>
                      <a:cubicBezTo>
                        <a:pt x="50" y="38"/>
                        <a:pt x="50" y="38"/>
                        <a:pt x="51" y="37"/>
                      </a:cubicBezTo>
                      <a:cubicBezTo>
                        <a:pt x="51" y="37"/>
                        <a:pt x="51" y="37"/>
                        <a:pt x="51" y="37"/>
                      </a:cubicBezTo>
                      <a:cubicBezTo>
                        <a:pt x="51" y="37"/>
                        <a:pt x="51" y="37"/>
                        <a:pt x="51" y="36"/>
                      </a:cubicBezTo>
                      <a:cubicBezTo>
                        <a:pt x="52" y="36"/>
                        <a:pt x="52" y="35"/>
                        <a:pt x="53" y="34"/>
                      </a:cubicBezTo>
                      <a:cubicBezTo>
                        <a:pt x="53" y="34"/>
                        <a:pt x="53" y="34"/>
                        <a:pt x="53" y="34"/>
                      </a:cubicBezTo>
                      <a:cubicBezTo>
                        <a:pt x="53" y="34"/>
                        <a:pt x="53" y="34"/>
                        <a:pt x="53" y="34"/>
                      </a:cubicBezTo>
                      <a:cubicBezTo>
                        <a:pt x="54" y="34"/>
                        <a:pt x="54" y="33"/>
                        <a:pt x="54" y="33"/>
                      </a:cubicBezTo>
                      <a:cubicBezTo>
                        <a:pt x="55" y="33"/>
                        <a:pt x="55" y="33"/>
                        <a:pt x="56" y="33"/>
                      </a:cubicBezTo>
                      <a:cubicBezTo>
                        <a:pt x="56" y="33"/>
                        <a:pt x="56" y="32"/>
                        <a:pt x="56" y="32"/>
                      </a:cubicBezTo>
                      <a:cubicBezTo>
                        <a:pt x="57" y="32"/>
                        <a:pt x="57" y="32"/>
                        <a:pt x="58" y="33"/>
                      </a:cubicBezTo>
                      <a:cubicBezTo>
                        <a:pt x="59" y="33"/>
                        <a:pt x="59" y="34"/>
                        <a:pt x="59" y="34"/>
                      </a:cubicBezTo>
                      <a:cubicBezTo>
                        <a:pt x="60" y="35"/>
                        <a:pt x="61" y="35"/>
                        <a:pt x="61" y="36"/>
                      </a:cubicBezTo>
                      <a:cubicBezTo>
                        <a:pt x="61" y="36"/>
                        <a:pt x="61" y="37"/>
                        <a:pt x="61" y="3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200" name="Freeform 348"/>
                <p:cNvSpPr>
                  <a:spLocks/>
                </p:cNvSpPr>
                <p:nvPr/>
              </p:nvSpPr>
              <p:spPr bwMode="auto">
                <a:xfrm>
                  <a:off x="4643" y="2557"/>
                  <a:ext cx="6" cy="3"/>
                </a:xfrm>
                <a:custGeom>
                  <a:avLst/>
                  <a:gdLst>
                    <a:gd name="T0" fmla="*/ 2 w 2"/>
                    <a:gd name="T1" fmla="*/ 1 h 1"/>
                    <a:gd name="T2" fmla="*/ 1 w 2"/>
                    <a:gd name="T3" fmla="*/ 0 h 1"/>
                    <a:gd name="T4" fmla="*/ 1 w 2"/>
                    <a:gd name="T5" fmla="*/ 1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2" y="1"/>
                        <a:pt x="2" y="0"/>
                        <a:pt x="1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2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201" name="Freeform 349"/>
                <p:cNvSpPr>
                  <a:spLocks/>
                </p:cNvSpPr>
                <p:nvPr/>
              </p:nvSpPr>
              <p:spPr bwMode="auto">
                <a:xfrm>
                  <a:off x="4635" y="2557"/>
                  <a:ext cx="6" cy="5"/>
                </a:xfrm>
                <a:custGeom>
                  <a:avLst/>
                  <a:gdLst>
                    <a:gd name="T0" fmla="*/ 2 w 2"/>
                    <a:gd name="T1" fmla="*/ 2 h 2"/>
                    <a:gd name="T2" fmla="*/ 2 w 2"/>
                    <a:gd name="T3" fmla="*/ 1 h 2"/>
                    <a:gd name="T4" fmla="*/ 1 w 2"/>
                    <a:gd name="T5" fmla="*/ 1 h 2"/>
                    <a:gd name="T6" fmla="*/ 1 w 2"/>
                    <a:gd name="T7" fmla="*/ 1 h 2"/>
                    <a:gd name="T8" fmla="*/ 2 w 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1" y="2"/>
                        <a:pt x="2" y="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202" name="Freeform 350"/>
                <p:cNvSpPr>
                  <a:spLocks/>
                </p:cNvSpPr>
                <p:nvPr/>
              </p:nvSpPr>
              <p:spPr bwMode="auto">
                <a:xfrm>
                  <a:off x="4229" y="2371"/>
                  <a:ext cx="88" cy="109"/>
                </a:xfrm>
                <a:custGeom>
                  <a:avLst/>
                  <a:gdLst>
                    <a:gd name="T0" fmla="*/ 7 w 33"/>
                    <a:gd name="T1" fmla="*/ 39 h 41"/>
                    <a:gd name="T2" fmla="*/ 10 w 33"/>
                    <a:gd name="T3" fmla="*/ 40 h 41"/>
                    <a:gd name="T4" fmla="*/ 11 w 33"/>
                    <a:gd name="T5" fmla="*/ 40 h 41"/>
                    <a:gd name="T6" fmla="*/ 12 w 33"/>
                    <a:gd name="T7" fmla="*/ 39 h 41"/>
                    <a:gd name="T8" fmla="*/ 13 w 33"/>
                    <a:gd name="T9" fmla="*/ 38 h 41"/>
                    <a:gd name="T10" fmla="*/ 15 w 33"/>
                    <a:gd name="T11" fmla="*/ 38 h 41"/>
                    <a:gd name="T12" fmla="*/ 16 w 33"/>
                    <a:gd name="T13" fmla="*/ 40 h 41"/>
                    <a:gd name="T14" fmla="*/ 16 w 33"/>
                    <a:gd name="T15" fmla="*/ 40 h 41"/>
                    <a:gd name="T16" fmla="*/ 18 w 33"/>
                    <a:gd name="T17" fmla="*/ 38 h 41"/>
                    <a:gd name="T18" fmla="*/ 20 w 33"/>
                    <a:gd name="T19" fmla="*/ 37 h 41"/>
                    <a:gd name="T20" fmla="*/ 22 w 33"/>
                    <a:gd name="T21" fmla="*/ 35 h 41"/>
                    <a:gd name="T22" fmla="*/ 23 w 33"/>
                    <a:gd name="T23" fmla="*/ 33 h 41"/>
                    <a:gd name="T24" fmla="*/ 23 w 33"/>
                    <a:gd name="T25" fmla="*/ 28 h 41"/>
                    <a:gd name="T26" fmla="*/ 23 w 33"/>
                    <a:gd name="T27" fmla="*/ 23 h 41"/>
                    <a:gd name="T28" fmla="*/ 28 w 33"/>
                    <a:gd name="T29" fmla="*/ 16 h 41"/>
                    <a:gd name="T30" fmla="*/ 30 w 33"/>
                    <a:gd name="T31" fmla="*/ 11 h 41"/>
                    <a:gd name="T32" fmla="*/ 31 w 33"/>
                    <a:gd name="T33" fmla="*/ 7 h 41"/>
                    <a:gd name="T34" fmla="*/ 33 w 33"/>
                    <a:gd name="T35" fmla="*/ 3 h 41"/>
                    <a:gd name="T36" fmla="*/ 30 w 33"/>
                    <a:gd name="T37" fmla="*/ 0 h 41"/>
                    <a:gd name="T38" fmla="*/ 27 w 33"/>
                    <a:gd name="T39" fmla="*/ 0 h 41"/>
                    <a:gd name="T40" fmla="*/ 24 w 33"/>
                    <a:gd name="T41" fmla="*/ 2 h 41"/>
                    <a:gd name="T42" fmla="*/ 24 w 33"/>
                    <a:gd name="T43" fmla="*/ 4 h 41"/>
                    <a:gd name="T44" fmla="*/ 23 w 33"/>
                    <a:gd name="T45" fmla="*/ 7 h 41"/>
                    <a:gd name="T46" fmla="*/ 22 w 33"/>
                    <a:gd name="T47" fmla="*/ 8 h 41"/>
                    <a:gd name="T48" fmla="*/ 21 w 33"/>
                    <a:gd name="T49" fmla="*/ 9 h 41"/>
                    <a:gd name="T50" fmla="*/ 19 w 33"/>
                    <a:gd name="T51" fmla="*/ 9 h 41"/>
                    <a:gd name="T52" fmla="*/ 16 w 33"/>
                    <a:gd name="T53" fmla="*/ 9 h 41"/>
                    <a:gd name="T54" fmla="*/ 15 w 33"/>
                    <a:gd name="T55" fmla="*/ 8 h 41"/>
                    <a:gd name="T56" fmla="*/ 12 w 33"/>
                    <a:gd name="T57" fmla="*/ 8 h 41"/>
                    <a:gd name="T58" fmla="*/ 9 w 33"/>
                    <a:gd name="T59" fmla="*/ 8 h 41"/>
                    <a:gd name="T60" fmla="*/ 9 w 33"/>
                    <a:gd name="T61" fmla="*/ 12 h 41"/>
                    <a:gd name="T62" fmla="*/ 11 w 33"/>
                    <a:gd name="T63" fmla="*/ 11 h 41"/>
                    <a:gd name="T64" fmla="*/ 14 w 33"/>
                    <a:gd name="T65" fmla="*/ 12 h 41"/>
                    <a:gd name="T66" fmla="*/ 14 w 33"/>
                    <a:gd name="T67" fmla="*/ 15 h 41"/>
                    <a:gd name="T68" fmla="*/ 13 w 33"/>
                    <a:gd name="T69" fmla="*/ 18 h 41"/>
                    <a:gd name="T70" fmla="*/ 14 w 33"/>
                    <a:gd name="T71" fmla="*/ 20 h 41"/>
                    <a:gd name="T72" fmla="*/ 15 w 33"/>
                    <a:gd name="T73" fmla="*/ 21 h 41"/>
                    <a:gd name="T74" fmla="*/ 15 w 33"/>
                    <a:gd name="T75" fmla="*/ 23 h 41"/>
                    <a:gd name="T76" fmla="*/ 15 w 33"/>
                    <a:gd name="T77" fmla="*/ 27 h 41"/>
                    <a:gd name="T78" fmla="*/ 14 w 33"/>
                    <a:gd name="T79" fmla="*/ 29 h 41"/>
                    <a:gd name="T80" fmla="*/ 12 w 33"/>
                    <a:gd name="T81" fmla="*/ 29 h 41"/>
                    <a:gd name="T82" fmla="*/ 12 w 33"/>
                    <a:gd name="T83" fmla="*/ 29 h 41"/>
                    <a:gd name="T84" fmla="*/ 11 w 33"/>
                    <a:gd name="T85" fmla="*/ 29 h 41"/>
                    <a:gd name="T86" fmla="*/ 10 w 33"/>
                    <a:gd name="T87" fmla="*/ 29 h 41"/>
                    <a:gd name="T88" fmla="*/ 8 w 33"/>
                    <a:gd name="T89" fmla="*/ 29 h 41"/>
                    <a:gd name="T90" fmla="*/ 7 w 33"/>
                    <a:gd name="T91" fmla="*/ 28 h 41"/>
                    <a:gd name="T92" fmla="*/ 6 w 33"/>
                    <a:gd name="T93" fmla="*/ 27 h 41"/>
                    <a:gd name="T94" fmla="*/ 4 w 33"/>
                    <a:gd name="T95" fmla="*/ 30 h 41"/>
                    <a:gd name="T96" fmla="*/ 3 w 33"/>
                    <a:gd name="T97" fmla="*/ 30 h 41"/>
                    <a:gd name="T98" fmla="*/ 2 w 33"/>
                    <a:gd name="T99" fmla="*/ 31 h 41"/>
                    <a:gd name="T100" fmla="*/ 3 w 33"/>
                    <a:gd name="T101" fmla="*/ 32 h 41"/>
                    <a:gd name="T102" fmla="*/ 3 w 33"/>
                    <a:gd name="T103" fmla="*/ 34 h 41"/>
                    <a:gd name="T104" fmla="*/ 4 w 33"/>
                    <a:gd name="T105" fmla="*/ 35 h 41"/>
                    <a:gd name="T106" fmla="*/ 2 w 33"/>
                    <a:gd name="T107" fmla="*/ 36 h 41"/>
                    <a:gd name="T108" fmla="*/ 2 w 33"/>
                    <a:gd name="T109" fmla="*/ 35 h 41"/>
                    <a:gd name="T110" fmla="*/ 1 w 33"/>
                    <a:gd name="T111" fmla="*/ 36 h 41"/>
                    <a:gd name="T112" fmla="*/ 0 w 33"/>
                    <a:gd name="T113" fmla="*/ 37 h 41"/>
                    <a:gd name="T114" fmla="*/ 4 w 33"/>
                    <a:gd name="T115" fmla="*/ 4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33" h="41">
                      <a:moveTo>
                        <a:pt x="4" y="41"/>
                      </a:moveTo>
                      <a:cubicBezTo>
                        <a:pt x="5" y="40"/>
                        <a:pt x="7" y="39"/>
                        <a:pt x="7" y="39"/>
                      </a:cubicBezTo>
                      <a:cubicBezTo>
                        <a:pt x="8" y="38"/>
                        <a:pt x="9" y="39"/>
                        <a:pt x="9" y="39"/>
                      </a:cubicBezTo>
                      <a:cubicBezTo>
                        <a:pt x="10" y="40"/>
                        <a:pt x="10" y="40"/>
                        <a:pt x="10" y="40"/>
                      </a:cubicBezTo>
                      <a:cubicBezTo>
                        <a:pt x="11" y="40"/>
                        <a:pt x="11" y="40"/>
                        <a:pt x="11" y="40"/>
                      </a:cubicBezTo>
                      <a:cubicBezTo>
                        <a:pt x="11" y="40"/>
                        <a:pt x="11" y="40"/>
                        <a:pt x="11" y="40"/>
                      </a:cubicBezTo>
                      <a:cubicBezTo>
                        <a:pt x="11" y="40"/>
                        <a:pt x="11" y="39"/>
                        <a:pt x="11" y="39"/>
                      </a:cubicBezTo>
                      <a:cubicBezTo>
                        <a:pt x="12" y="39"/>
                        <a:pt x="12" y="39"/>
                        <a:pt x="12" y="39"/>
                      </a:cubicBezTo>
                      <a:cubicBezTo>
                        <a:pt x="12" y="39"/>
                        <a:pt x="13" y="39"/>
                        <a:pt x="13" y="39"/>
                      </a:cubicBezTo>
                      <a:cubicBezTo>
                        <a:pt x="13" y="39"/>
                        <a:pt x="13" y="39"/>
                        <a:pt x="13" y="38"/>
                      </a:cubicBezTo>
                      <a:cubicBezTo>
                        <a:pt x="14" y="38"/>
                        <a:pt x="14" y="38"/>
                        <a:pt x="14" y="38"/>
                      </a:cubicBezTo>
                      <a:cubicBezTo>
                        <a:pt x="14" y="38"/>
                        <a:pt x="15" y="38"/>
                        <a:pt x="15" y="38"/>
                      </a:cubicBezTo>
                      <a:cubicBezTo>
                        <a:pt x="16" y="38"/>
                        <a:pt x="16" y="39"/>
                        <a:pt x="16" y="39"/>
                      </a:cubicBezTo>
                      <a:cubicBezTo>
                        <a:pt x="16" y="40"/>
                        <a:pt x="16" y="40"/>
                        <a:pt x="16" y="40"/>
                      </a:cubicBezTo>
                      <a:cubicBezTo>
                        <a:pt x="16" y="40"/>
                        <a:pt x="16" y="40"/>
                        <a:pt x="16" y="40"/>
                      </a:cubicBezTo>
                      <a:cubicBezTo>
                        <a:pt x="16" y="40"/>
                        <a:pt x="16" y="40"/>
                        <a:pt x="16" y="40"/>
                      </a:cubicBezTo>
                      <a:cubicBezTo>
                        <a:pt x="16" y="40"/>
                        <a:pt x="17" y="40"/>
                        <a:pt x="17" y="39"/>
                      </a:cubicBezTo>
                      <a:cubicBezTo>
                        <a:pt x="18" y="39"/>
                        <a:pt x="18" y="39"/>
                        <a:pt x="18" y="38"/>
                      </a:cubicBezTo>
                      <a:cubicBezTo>
                        <a:pt x="18" y="38"/>
                        <a:pt x="18" y="38"/>
                        <a:pt x="19" y="38"/>
                      </a:cubicBezTo>
                      <a:cubicBezTo>
                        <a:pt x="19" y="38"/>
                        <a:pt x="19" y="38"/>
                        <a:pt x="20" y="37"/>
                      </a:cubicBezTo>
                      <a:cubicBezTo>
                        <a:pt x="20" y="37"/>
                        <a:pt x="21" y="36"/>
                        <a:pt x="21" y="36"/>
                      </a:cubicBezTo>
                      <a:cubicBezTo>
                        <a:pt x="21" y="36"/>
                        <a:pt x="22" y="36"/>
                        <a:pt x="22" y="35"/>
                      </a:cubicBezTo>
                      <a:cubicBezTo>
                        <a:pt x="23" y="35"/>
                        <a:pt x="23" y="34"/>
                        <a:pt x="23" y="34"/>
                      </a:cubicBezTo>
                      <a:cubicBezTo>
                        <a:pt x="23" y="34"/>
                        <a:pt x="23" y="33"/>
                        <a:pt x="23" y="33"/>
                      </a:cubicBezTo>
                      <a:cubicBezTo>
                        <a:pt x="23" y="32"/>
                        <a:pt x="23" y="32"/>
                        <a:pt x="23" y="31"/>
                      </a:cubicBezTo>
                      <a:cubicBezTo>
                        <a:pt x="23" y="30"/>
                        <a:pt x="23" y="29"/>
                        <a:pt x="23" y="28"/>
                      </a:cubicBezTo>
                      <a:cubicBezTo>
                        <a:pt x="23" y="28"/>
                        <a:pt x="23" y="28"/>
                        <a:pt x="23" y="28"/>
                      </a:cubicBezTo>
                      <a:cubicBezTo>
                        <a:pt x="23" y="27"/>
                        <a:pt x="23" y="25"/>
                        <a:pt x="23" y="23"/>
                      </a:cubicBezTo>
                      <a:cubicBezTo>
                        <a:pt x="24" y="22"/>
                        <a:pt x="24" y="21"/>
                        <a:pt x="25" y="19"/>
                      </a:cubicBezTo>
                      <a:cubicBezTo>
                        <a:pt x="26" y="18"/>
                        <a:pt x="27" y="17"/>
                        <a:pt x="28" y="16"/>
                      </a:cubicBezTo>
                      <a:cubicBezTo>
                        <a:pt x="29" y="15"/>
                        <a:pt x="29" y="14"/>
                        <a:pt x="30" y="13"/>
                      </a:cubicBezTo>
                      <a:cubicBezTo>
                        <a:pt x="30" y="13"/>
                        <a:pt x="30" y="12"/>
                        <a:pt x="30" y="11"/>
                      </a:cubicBezTo>
                      <a:cubicBezTo>
                        <a:pt x="31" y="10"/>
                        <a:pt x="31" y="10"/>
                        <a:pt x="31" y="9"/>
                      </a:cubicBezTo>
                      <a:cubicBezTo>
                        <a:pt x="31" y="8"/>
                        <a:pt x="31" y="8"/>
                        <a:pt x="31" y="7"/>
                      </a:cubicBezTo>
                      <a:cubicBezTo>
                        <a:pt x="31" y="6"/>
                        <a:pt x="32" y="6"/>
                        <a:pt x="32" y="5"/>
                      </a:cubicBezTo>
                      <a:cubicBezTo>
                        <a:pt x="33" y="4"/>
                        <a:pt x="33" y="3"/>
                        <a:pt x="33" y="3"/>
                      </a:cubicBezTo>
                      <a:cubicBezTo>
                        <a:pt x="33" y="2"/>
                        <a:pt x="33" y="1"/>
                        <a:pt x="33" y="0"/>
                      </a:cubicBezTo>
                      <a:cubicBezTo>
                        <a:pt x="33" y="0"/>
                        <a:pt x="31" y="0"/>
                        <a:pt x="30" y="0"/>
                      </a:cubicBezTo>
                      <a:cubicBezTo>
                        <a:pt x="30" y="0"/>
                        <a:pt x="29" y="0"/>
                        <a:pt x="29" y="0"/>
                      </a:cubicBezTo>
                      <a:cubicBezTo>
                        <a:pt x="28" y="0"/>
                        <a:pt x="28" y="0"/>
                        <a:pt x="27" y="0"/>
                      </a:cubicBezTo>
                      <a:cubicBezTo>
                        <a:pt x="27" y="0"/>
                        <a:pt x="26" y="1"/>
                        <a:pt x="25" y="1"/>
                      </a:cubicBezTo>
                      <a:cubicBezTo>
                        <a:pt x="25" y="1"/>
                        <a:pt x="24" y="1"/>
                        <a:pt x="24" y="2"/>
                      </a:cubicBezTo>
                      <a:cubicBezTo>
                        <a:pt x="24" y="2"/>
                        <a:pt x="24" y="3"/>
                        <a:pt x="24" y="3"/>
                      </a:cubicBezTo>
                      <a:cubicBezTo>
                        <a:pt x="24" y="3"/>
                        <a:pt x="24" y="4"/>
                        <a:pt x="24" y="4"/>
                      </a:cubicBezTo>
                      <a:cubicBezTo>
                        <a:pt x="24" y="5"/>
                        <a:pt x="24" y="5"/>
                        <a:pt x="24" y="5"/>
                      </a:cubicBezTo>
                      <a:cubicBezTo>
                        <a:pt x="24" y="6"/>
                        <a:pt x="23" y="6"/>
                        <a:pt x="23" y="7"/>
                      </a:cubicBezTo>
                      <a:cubicBezTo>
                        <a:pt x="22" y="7"/>
                        <a:pt x="22" y="8"/>
                        <a:pt x="22" y="8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2" y="9"/>
                        <a:pt x="22" y="9"/>
                        <a:pt x="22" y="9"/>
                      </a:cubicBezTo>
                      <a:cubicBezTo>
                        <a:pt x="22" y="10"/>
                        <a:pt x="22" y="10"/>
                        <a:pt x="21" y="9"/>
                      </a:cubicBezTo>
                      <a:cubicBezTo>
                        <a:pt x="21" y="9"/>
                        <a:pt x="21" y="9"/>
                        <a:pt x="20" y="9"/>
                      </a:cubicBezTo>
                      <a:cubicBezTo>
                        <a:pt x="20" y="9"/>
                        <a:pt x="20" y="9"/>
                        <a:pt x="19" y="9"/>
                      </a:cubicBezTo>
                      <a:cubicBezTo>
                        <a:pt x="18" y="9"/>
                        <a:pt x="18" y="9"/>
                        <a:pt x="17" y="9"/>
                      </a:cubicBezTo>
                      <a:cubicBezTo>
                        <a:pt x="17" y="9"/>
                        <a:pt x="17" y="9"/>
                        <a:pt x="16" y="9"/>
                      </a:cubicBezTo>
                      <a:cubicBezTo>
                        <a:pt x="16" y="8"/>
                        <a:pt x="16" y="8"/>
                        <a:pt x="15" y="8"/>
                      </a:cubicBezTo>
                      <a:cubicBezTo>
                        <a:pt x="15" y="8"/>
                        <a:pt x="15" y="8"/>
                        <a:pt x="15" y="8"/>
                      </a:cubicBezTo>
                      <a:cubicBezTo>
                        <a:pt x="15" y="8"/>
                        <a:pt x="14" y="8"/>
                        <a:pt x="13" y="8"/>
                      </a:cubicBezTo>
                      <a:cubicBezTo>
                        <a:pt x="13" y="8"/>
                        <a:pt x="12" y="8"/>
                        <a:pt x="12" y="8"/>
                      </a:cubicBezTo>
                      <a:cubicBezTo>
                        <a:pt x="12" y="8"/>
                        <a:pt x="11" y="8"/>
                        <a:pt x="10" y="8"/>
                      </a:cubicBezTo>
                      <a:cubicBezTo>
                        <a:pt x="10" y="8"/>
                        <a:pt x="9" y="8"/>
                        <a:pt x="9" y="8"/>
                      </a:cubicBezTo>
                      <a:cubicBezTo>
                        <a:pt x="9" y="9"/>
                        <a:pt x="9" y="11"/>
                        <a:pt x="9" y="11"/>
                      </a:cubicBezTo>
                      <a:cubicBezTo>
                        <a:pt x="9" y="11"/>
                        <a:pt x="9" y="12"/>
                        <a:pt x="9" y="12"/>
                      </a:cubicBezTo>
                      <a:cubicBezTo>
                        <a:pt x="10" y="12"/>
                        <a:pt x="10" y="12"/>
                        <a:pt x="10" y="11"/>
                      </a:cubicBezTo>
                      <a:cubicBezTo>
                        <a:pt x="11" y="11"/>
                        <a:pt x="11" y="11"/>
                        <a:pt x="11" y="11"/>
                      </a:cubicBezTo>
                      <a:cubicBezTo>
                        <a:pt x="12" y="11"/>
                        <a:pt x="12" y="11"/>
                        <a:pt x="13" y="11"/>
                      </a:cubicBezTo>
                      <a:cubicBezTo>
                        <a:pt x="13" y="11"/>
                        <a:pt x="14" y="12"/>
                        <a:pt x="14" y="12"/>
                      </a:cubicBezTo>
                      <a:cubicBezTo>
                        <a:pt x="14" y="13"/>
                        <a:pt x="15" y="13"/>
                        <a:pt x="15" y="14"/>
                      </a:cubicBezTo>
                      <a:cubicBezTo>
                        <a:pt x="15" y="14"/>
                        <a:pt x="14" y="15"/>
                        <a:pt x="14" y="15"/>
                      </a:cubicBezTo>
                      <a:cubicBezTo>
                        <a:pt x="14" y="15"/>
                        <a:pt x="14" y="16"/>
                        <a:pt x="13" y="16"/>
                      </a:cubicBezTo>
                      <a:cubicBezTo>
                        <a:pt x="13" y="17"/>
                        <a:pt x="13" y="17"/>
                        <a:pt x="13" y="18"/>
                      </a:cubicBezTo>
                      <a:cubicBezTo>
                        <a:pt x="13" y="18"/>
                        <a:pt x="13" y="18"/>
                        <a:pt x="13" y="19"/>
                      </a:cubicBezTo>
                      <a:cubicBezTo>
                        <a:pt x="13" y="19"/>
                        <a:pt x="14" y="19"/>
                        <a:pt x="14" y="20"/>
                      </a:cubicBezTo>
                      <a:cubicBezTo>
                        <a:pt x="14" y="20"/>
                        <a:pt x="14" y="20"/>
                        <a:pt x="15" y="20"/>
                      </a:cubicBezTo>
                      <a:cubicBezTo>
                        <a:pt x="15" y="20"/>
                        <a:pt x="15" y="21"/>
                        <a:pt x="15" y="21"/>
                      </a:cubicBezTo>
                      <a:cubicBezTo>
                        <a:pt x="15" y="21"/>
                        <a:pt x="15" y="22"/>
                        <a:pt x="15" y="22"/>
                      </a:cubicBez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5" y="24"/>
                        <a:pt x="15" y="24"/>
                        <a:pt x="15" y="24"/>
                      </a:cubicBezTo>
                      <a:cubicBezTo>
                        <a:pt x="15" y="25"/>
                        <a:pt x="15" y="26"/>
                        <a:pt x="15" y="27"/>
                      </a:cubicBezTo>
                      <a:cubicBezTo>
                        <a:pt x="15" y="28"/>
                        <a:pt x="14" y="28"/>
                        <a:pt x="14" y="29"/>
                      </a:cubicBezTo>
                      <a:cubicBezTo>
                        <a:pt x="14" y="29"/>
                        <a:pt x="14" y="29"/>
                        <a:pt x="14" y="29"/>
                      </a:cubicBezTo>
                      <a:cubicBezTo>
                        <a:pt x="13" y="29"/>
                        <a:pt x="13" y="30"/>
                        <a:pt x="13" y="30"/>
                      </a:cubicBezTo>
                      <a:cubicBezTo>
                        <a:pt x="13" y="30"/>
                        <a:pt x="12" y="30"/>
                        <a:pt x="12" y="29"/>
                      </a:cubicBezTo>
                      <a:cubicBezTo>
                        <a:pt x="12" y="29"/>
                        <a:pt x="12" y="29"/>
                        <a:pt x="12" y="29"/>
                      </a:cubicBezTo>
                      <a:cubicBezTo>
                        <a:pt x="12" y="29"/>
                        <a:pt x="12" y="29"/>
                        <a:pt x="12" y="29"/>
                      </a:cubicBezTo>
                      <a:cubicBezTo>
                        <a:pt x="12" y="29"/>
                        <a:pt x="11" y="29"/>
                        <a:pt x="11" y="29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11" y="29"/>
                        <a:pt x="10" y="29"/>
                        <a:pt x="10" y="29"/>
                      </a:cubicBezTo>
                      <a:cubicBezTo>
                        <a:pt x="9" y="29"/>
                        <a:pt x="9" y="29"/>
                        <a:pt x="9" y="29"/>
                      </a:cubicBezTo>
                      <a:cubicBezTo>
                        <a:pt x="9" y="29"/>
                        <a:pt x="8" y="29"/>
                        <a:pt x="8" y="29"/>
                      </a:cubicBezTo>
                      <a:cubicBezTo>
                        <a:pt x="8" y="29"/>
                        <a:pt x="8" y="29"/>
                        <a:pt x="7" y="28"/>
                      </a:cubicBezTo>
                      <a:cubicBezTo>
                        <a:pt x="7" y="28"/>
                        <a:pt x="7" y="28"/>
                        <a:pt x="7" y="28"/>
                      </a:cubicBezTo>
                      <a:cubicBezTo>
                        <a:pt x="7" y="27"/>
                        <a:pt x="6" y="27"/>
                        <a:pt x="6" y="27"/>
                      </a:cubicBezTo>
                      <a:cubicBezTo>
                        <a:pt x="6" y="27"/>
                        <a:pt x="6" y="27"/>
                        <a:pt x="6" y="27"/>
                      </a:cubicBezTo>
                      <a:cubicBezTo>
                        <a:pt x="6" y="28"/>
                        <a:pt x="6" y="28"/>
                        <a:pt x="6" y="29"/>
                      </a:cubicBezTo>
                      <a:cubicBezTo>
                        <a:pt x="5" y="30"/>
                        <a:pt x="5" y="30"/>
                        <a:pt x="4" y="30"/>
                      </a:cubicBezTo>
                      <a:cubicBezTo>
                        <a:pt x="4" y="30"/>
                        <a:pt x="4" y="30"/>
                        <a:pt x="4" y="30"/>
                      </a:cubicBezTo>
                      <a:cubicBezTo>
                        <a:pt x="3" y="30"/>
                        <a:pt x="3" y="30"/>
                        <a:pt x="3" y="30"/>
                      </a:cubicBezTo>
                      <a:cubicBezTo>
                        <a:pt x="3" y="30"/>
                        <a:pt x="3" y="30"/>
                        <a:pt x="2" y="30"/>
                      </a:cubicBezTo>
                      <a:cubicBezTo>
                        <a:pt x="2" y="30"/>
                        <a:pt x="2" y="31"/>
                        <a:pt x="2" y="31"/>
                      </a:cubicBezTo>
                      <a:cubicBezTo>
                        <a:pt x="2" y="31"/>
                        <a:pt x="2" y="31"/>
                        <a:pt x="2" y="32"/>
                      </a:cubicBezTo>
                      <a:cubicBezTo>
                        <a:pt x="2" y="32"/>
                        <a:pt x="2" y="32"/>
                        <a:pt x="3" y="32"/>
                      </a:cubicBezTo>
                      <a:cubicBezTo>
                        <a:pt x="3" y="32"/>
                        <a:pt x="3" y="33"/>
                        <a:pt x="3" y="33"/>
                      </a:cubicBezTo>
                      <a:cubicBezTo>
                        <a:pt x="3" y="33"/>
                        <a:pt x="3" y="34"/>
                        <a:pt x="3" y="34"/>
                      </a:cubicBezTo>
                      <a:cubicBezTo>
                        <a:pt x="4" y="34"/>
                        <a:pt x="4" y="34"/>
                        <a:pt x="4" y="34"/>
                      </a:cubicBezTo>
                      <a:cubicBezTo>
                        <a:pt x="4" y="34"/>
                        <a:pt x="4" y="34"/>
                        <a:pt x="4" y="35"/>
                      </a:cubicBezTo>
                      <a:cubicBezTo>
                        <a:pt x="4" y="35"/>
                        <a:pt x="4" y="35"/>
                        <a:pt x="3" y="35"/>
                      </a:cubicBezTo>
                      <a:cubicBezTo>
                        <a:pt x="3" y="35"/>
                        <a:pt x="3" y="36"/>
                        <a:pt x="2" y="36"/>
                      </a:cubicBezTo>
                      <a:cubicBezTo>
                        <a:pt x="2" y="36"/>
                        <a:pt x="2" y="36"/>
                        <a:pt x="2" y="36"/>
                      </a:cubicBezTo>
                      <a:cubicBezTo>
                        <a:pt x="2" y="36"/>
                        <a:pt x="2" y="35"/>
                        <a:pt x="2" y="35"/>
                      </a:cubicBezTo>
                      <a:cubicBezTo>
                        <a:pt x="1" y="35"/>
                        <a:pt x="1" y="35"/>
                        <a:pt x="1" y="35"/>
                      </a:cubicBezTo>
                      <a:cubicBezTo>
                        <a:pt x="1" y="35"/>
                        <a:pt x="1" y="36"/>
                        <a:pt x="1" y="36"/>
                      </a:cubicBezTo>
                      <a:cubicBezTo>
                        <a:pt x="0" y="36"/>
                        <a:pt x="0" y="36"/>
                        <a:pt x="0" y="37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1" y="38"/>
                        <a:pt x="1" y="38"/>
                        <a:pt x="2" y="39"/>
                      </a:cubicBezTo>
                      <a:cubicBezTo>
                        <a:pt x="3" y="39"/>
                        <a:pt x="3" y="40"/>
                        <a:pt x="4" y="40"/>
                      </a:cubicBezTo>
                      <a:cubicBezTo>
                        <a:pt x="4" y="41"/>
                        <a:pt x="4" y="41"/>
                        <a:pt x="4" y="4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203" name="Freeform 351"/>
                <p:cNvSpPr>
                  <a:spLocks/>
                </p:cNvSpPr>
                <p:nvPr/>
              </p:nvSpPr>
              <p:spPr bwMode="auto">
                <a:xfrm>
                  <a:off x="4630" y="2546"/>
                  <a:ext cx="5" cy="8"/>
                </a:xfrm>
                <a:custGeom>
                  <a:avLst/>
                  <a:gdLst>
                    <a:gd name="T0" fmla="*/ 1 w 2"/>
                    <a:gd name="T1" fmla="*/ 3 h 3"/>
                    <a:gd name="T2" fmla="*/ 2 w 2"/>
                    <a:gd name="T3" fmla="*/ 3 h 3"/>
                    <a:gd name="T4" fmla="*/ 2 w 2"/>
                    <a:gd name="T5" fmla="*/ 2 h 3"/>
                    <a:gd name="T6" fmla="*/ 1 w 2"/>
                    <a:gd name="T7" fmla="*/ 1 h 3"/>
                    <a:gd name="T8" fmla="*/ 1 w 2"/>
                    <a:gd name="T9" fmla="*/ 1 h 3"/>
                    <a:gd name="T10" fmla="*/ 0 w 2"/>
                    <a:gd name="T11" fmla="*/ 2 h 3"/>
                    <a:gd name="T12" fmla="*/ 1 w 2"/>
                    <a:gd name="T13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3">
                      <a:moveTo>
                        <a:pt x="1" y="3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2"/>
                        <a:pt x="2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1" y="3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204" name="Freeform 352"/>
                <p:cNvSpPr>
                  <a:spLocks/>
                </p:cNvSpPr>
                <p:nvPr/>
              </p:nvSpPr>
              <p:spPr bwMode="auto">
                <a:xfrm>
                  <a:off x="4046" y="2286"/>
                  <a:ext cx="53" cy="79"/>
                </a:xfrm>
                <a:custGeom>
                  <a:avLst/>
                  <a:gdLst>
                    <a:gd name="T0" fmla="*/ 18 w 20"/>
                    <a:gd name="T1" fmla="*/ 22 h 30"/>
                    <a:gd name="T2" fmla="*/ 17 w 20"/>
                    <a:gd name="T3" fmla="*/ 18 h 30"/>
                    <a:gd name="T4" fmla="*/ 17 w 20"/>
                    <a:gd name="T5" fmla="*/ 17 h 30"/>
                    <a:gd name="T6" fmla="*/ 17 w 20"/>
                    <a:gd name="T7" fmla="*/ 15 h 30"/>
                    <a:gd name="T8" fmla="*/ 17 w 20"/>
                    <a:gd name="T9" fmla="*/ 12 h 30"/>
                    <a:gd name="T10" fmla="*/ 16 w 20"/>
                    <a:gd name="T11" fmla="*/ 9 h 30"/>
                    <a:gd name="T12" fmla="*/ 16 w 20"/>
                    <a:gd name="T13" fmla="*/ 8 h 30"/>
                    <a:gd name="T14" fmla="*/ 16 w 20"/>
                    <a:gd name="T15" fmla="*/ 6 h 30"/>
                    <a:gd name="T16" fmla="*/ 14 w 20"/>
                    <a:gd name="T17" fmla="*/ 3 h 30"/>
                    <a:gd name="T18" fmla="*/ 13 w 20"/>
                    <a:gd name="T19" fmla="*/ 1 h 30"/>
                    <a:gd name="T20" fmla="*/ 13 w 20"/>
                    <a:gd name="T21" fmla="*/ 0 h 30"/>
                    <a:gd name="T22" fmla="*/ 12 w 20"/>
                    <a:gd name="T23" fmla="*/ 1 h 30"/>
                    <a:gd name="T24" fmla="*/ 8 w 20"/>
                    <a:gd name="T25" fmla="*/ 1 h 30"/>
                    <a:gd name="T26" fmla="*/ 4 w 20"/>
                    <a:gd name="T27" fmla="*/ 1 h 30"/>
                    <a:gd name="T28" fmla="*/ 1 w 20"/>
                    <a:gd name="T29" fmla="*/ 1 h 30"/>
                    <a:gd name="T30" fmla="*/ 1 w 20"/>
                    <a:gd name="T31" fmla="*/ 3 h 30"/>
                    <a:gd name="T32" fmla="*/ 1 w 20"/>
                    <a:gd name="T33" fmla="*/ 5 h 30"/>
                    <a:gd name="T34" fmla="*/ 1 w 20"/>
                    <a:gd name="T35" fmla="*/ 8 h 30"/>
                    <a:gd name="T36" fmla="*/ 2 w 20"/>
                    <a:gd name="T37" fmla="*/ 10 h 30"/>
                    <a:gd name="T38" fmla="*/ 3 w 20"/>
                    <a:gd name="T39" fmla="*/ 13 h 30"/>
                    <a:gd name="T40" fmla="*/ 2 w 20"/>
                    <a:gd name="T41" fmla="*/ 15 h 30"/>
                    <a:gd name="T42" fmla="*/ 0 w 20"/>
                    <a:gd name="T43" fmla="*/ 19 h 30"/>
                    <a:gd name="T44" fmla="*/ 0 w 20"/>
                    <a:gd name="T45" fmla="*/ 23 h 30"/>
                    <a:gd name="T46" fmla="*/ 1 w 20"/>
                    <a:gd name="T47" fmla="*/ 25 h 30"/>
                    <a:gd name="T48" fmla="*/ 2 w 20"/>
                    <a:gd name="T49" fmla="*/ 28 h 30"/>
                    <a:gd name="T50" fmla="*/ 3 w 20"/>
                    <a:gd name="T51" fmla="*/ 29 h 30"/>
                    <a:gd name="T52" fmla="*/ 5 w 20"/>
                    <a:gd name="T53" fmla="*/ 30 h 30"/>
                    <a:gd name="T54" fmla="*/ 9 w 20"/>
                    <a:gd name="T55" fmla="*/ 28 h 30"/>
                    <a:gd name="T56" fmla="*/ 13 w 20"/>
                    <a:gd name="T57" fmla="*/ 27 h 30"/>
                    <a:gd name="T58" fmla="*/ 15 w 20"/>
                    <a:gd name="T59" fmla="*/ 25 h 30"/>
                    <a:gd name="T60" fmla="*/ 17 w 20"/>
                    <a:gd name="T61" fmla="*/ 24 h 30"/>
                    <a:gd name="T62" fmla="*/ 16 w 20"/>
                    <a:gd name="T63" fmla="*/ 23 h 30"/>
                    <a:gd name="T64" fmla="*/ 18 w 20"/>
                    <a:gd name="T65" fmla="*/ 24 h 30"/>
                    <a:gd name="T66" fmla="*/ 19 w 20"/>
                    <a:gd name="T67" fmla="*/ 25 h 30"/>
                    <a:gd name="T68" fmla="*/ 20 w 20"/>
                    <a:gd name="T69" fmla="*/ 24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0" h="30">
                      <a:moveTo>
                        <a:pt x="19" y="22"/>
                      </a:moveTo>
                      <a:cubicBezTo>
                        <a:pt x="19" y="22"/>
                        <a:pt x="18" y="22"/>
                        <a:pt x="18" y="22"/>
                      </a:cubicBezTo>
                      <a:cubicBezTo>
                        <a:pt x="18" y="21"/>
                        <a:pt x="17" y="21"/>
                        <a:pt x="17" y="20"/>
                      </a:cubicBezTo>
                      <a:cubicBezTo>
                        <a:pt x="17" y="19"/>
                        <a:pt x="17" y="18"/>
                        <a:pt x="17" y="18"/>
                      </a:cubicBezTo>
                      <a:cubicBezTo>
                        <a:pt x="17" y="18"/>
                        <a:pt x="17" y="18"/>
                        <a:pt x="17" y="18"/>
                      </a:cubicBezTo>
                      <a:cubicBezTo>
                        <a:pt x="17" y="17"/>
                        <a:pt x="17" y="17"/>
                        <a:pt x="17" y="17"/>
                      </a:cubicBezTo>
                      <a:cubicBezTo>
                        <a:pt x="17" y="17"/>
                        <a:pt x="17" y="17"/>
                        <a:pt x="17" y="16"/>
                      </a:cubicBezTo>
                      <a:cubicBezTo>
                        <a:pt x="17" y="15"/>
                        <a:pt x="17" y="15"/>
                        <a:pt x="17" y="15"/>
                      </a:cubicBezTo>
                      <a:cubicBezTo>
                        <a:pt x="17" y="15"/>
                        <a:pt x="17" y="14"/>
                        <a:pt x="17" y="14"/>
                      </a:cubicBezTo>
                      <a:cubicBezTo>
                        <a:pt x="17" y="13"/>
                        <a:pt x="17" y="13"/>
                        <a:pt x="17" y="12"/>
                      </a:cubicBezTo>
                      <a:cubicBezTo>
                        <a:pt x="16" y="12"/>
                        <a:pt x="16" y="11"/>
                        <a:pt x="16" y="10"/>
                      </a:cubicBezTo>
                      <a:cubicBezTo>
                        <a:pt x="16" y="10"/>
                        <a:pt x="16" y="10"/>
                        <a:pt x="16" y="9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6" y="8"/>
                        <a:pt x="16" y="8"/>
                        <a:pt x="16" y="8"/>
                      </a:cubicBezTo>
                      <a:cubicBezTo>
                        <a:pt x="15" y="8"/>
                        <a:pt x="15" y="7"/>
                        <a:pt x="15" y="6"/>
                      </a:cubicBezTo>
                      <a:cubicBezTo>
                        <a:pt x="15" y="6"/>
                        <a:pt x="16" y="6"/>
                        <a:pt x="16" y="6"/>
                      </a:cubicBezTo>
                      <a:cubicBezTo>
                        <a:pt x="16" y="5"/>
                        <a:pt x="16" y="5"/>
                        <a:pt x="16" y="5"/>
                      </a:cubicBezTo>
                      <a:cubicBezTo>
                        <a:pt x="15" y="4"/>
                        <a:pt x="15" y="3"/>
                        <a:pt x="14" y="3"/>
                      </a:cubicBezTo>
                      <a:cubicBezTo>
                        <a:pt x="14" y="3"/>
                        <a:pt x="14" y="2"/>
                        <a:pt x="14" y="2"/>
                      </a:cubicBezTo>
                      <a:cubicBezTo>
                        <a:pt x="14" y="2"/>
                        <a:pt x="13" y="2"/>
                        <a:pt x="13" y="1"/>
                      </a:cubicBezTo>
                      <a:cubicBezTo>
                        <a:pt x="13" y="1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12" y="1"/>
                        <a:pt x="12" y="1"/>
                      </a:cubicBezTo>
                      <a:cubicBezTo>
                        <a:pt x="11" y="1"/>
                        <a:pt x="11" y="1"/>
                        <a:pt x="10" y="1"/>
                      </a:cubicBezTo>
                      <a:cubicBezTo>
                        <a:pt x="9" y="1"/>
                        <a:pt x="9" y="1"/>
                        <a:pt x="8" y="1"/>
                      </a:cubicBezTo>
                      <a:cubicBezTo>
                        <a:pt x="7" y="1"/>
                        <a:pt x="6" y="1"/>
                        <a:pt x="5" y="1"/>
                      </a:cubicBezTo>
                      <a:cubicBezTo>
                        <a:pt x="5" y="1"/>
                        <a:pt x="4" y="1"/>
                        <a:pt x="4" y="1"/>
                      </a:cubicBezTo>
                      <a:cubicBezTo>
                        <a:pt x="3" y="1"/>
                        <a:pt x="3" y="1"/>
                        <a:pt x="2" y="1"/>
                      </a:cubicBezTo>
                      <a:cubicBezTo>
                        <a:pt x="2" y="1"/>
                        <a:pt x="2" y="1"/>
                        <a:pt x="1" y="1"/>
                      </a:cubicBez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3"/>
                      </a:cubicBezTo>
                      <a:cubicBezTo>
                        <a:pt x="1" y="3"/>
                        <a:pt x="1" y="4"/>
                        <a:pt x="1" y="4"/>
                      </a:cubicBezTo>
                      <a:cubicBezTo>
                        <a:pt x="1" y="4"/>
                        <a:pt x="1" y="5"/>
                        <a:pt x="1" y="5"/>
                      </a:cubicBezTo>
                      <a:cubicBezTo>
                        <a:pt x="2" y="6"/>
                        <a:pt x="2" y="6"/>
                        <a:pt x="2" y="7"/>
                      </a:cubicBezTo>
                      <a:cubicBezTo>
                        <a:pt x="1" y="7"/>
                        <a:pt x="1" y="7"/>
                        <a:pt x="1" y="8"/>
                      </a:cubicBezTo>
                      <a:cubicBezTo>
                        <a:pt x="2" y="8"/>
                        <a:pt x="2" y="9"/>
                        <a:pt x="2" y="9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2"/>
                        <a:pt x="3" y="12"/>
                        <a:pt x="3" y="13"/>
                      </a:cubicBezTo>
                      <a:cubicBezTo>
                        <a:pt x="3" y="13"/>
                        <a:pt x="3" y="13"/>
                        <a:pt x="3" y="14"/>
                      </a:cubicBezTo>
                      <a:cubicBezTo>
                        <a:pt x="3" y="14"/>
                        <a:pt x="3" y="15"/>
                        <a:pt x="2" y="15"/>
                      </a:cubicBezTo>
                      <a:cubicBezTo>
                        <a:pt x="2" y="15"/>
                        <a:pt x="2" y="16"/>
                        <a:pt x="2" y="16"/>
                      </a:cubicBezTo>
                      <a:cubicBezTo>
                        <a:pt x="1" y="17"/>
                        <a:pt x="1" y="18"/>
                        <a:pt x="0" y="19"/>
                      </a:cubicBezTo>
                      <a:cubicBezTo>
                        <a:pt x="0" y="20"/>
                        <a:pt x="0" y="21"/>
                        <a:pt x="0" y="21"/>
                      </a:cubicBezTo>
                      <a:cubicBezTo>
                        <a:pt x="0" y="22"/>
                        <a:pt x="0" y="22"/>
                        <a:pt x="0" y="23"/>
                      </a:cubicBezTo>
                      <a:cubicBezTo>
                        <a:pt x="0" y="23"/>
                        <a:pt x="0" y="24"/>
                        <a:pt x="0" y="24"/>
                      </a:cubicBezTo>
                      <a:cubicBezTo>
                        <a:pt x="1" y="24"/>
                        <a:pt x="1" y="25"/>
                        <a:pt x="1" y="25"/>
                      </a:cubicBezTo>
                      <a:cubicBezTo>
                        <a:pt x="1" y="25"/>
                        <a:pt x="1" y="25"/>
                        <a:pt x="1" y="26"/>
                      </a:cubicBezTo>
                      <a:cubicBezTo>
                        <a:pt x="2" y="26"/>
                        <a:pt x="2" y="27"/>
                        <a:pt x="2" y="28"/>
                      </a:cubicBezTo>
                      <a:cubicBezTo>
                        <a:pt x="2" y="28"/>
                        <a:pt x="2" y="29"/>
                        <a:pt x="2" y="29"/>
                      </a:cubicBezTo>
                      <a:cubicBezTo>
                        <a:pt x="2" y="29"/>
                        <a:pt x="3" y="29"/>
                        <a:pt x="3" y="29"/>
                      </a:cubicBezTo>
                      <a:cubicBezTo>
                        <a:pt x="4" y="29"/>
                        <a:pt x="4" y="30"/>
                        <a:pt x="4" y="30"/>
                      </a:cubicBezTo>
                      <a:cubicBezTo>
                        <a:pt x="4" y="30"/>
                        <a:pt x="4" y="30"/>
                        <a:pt x="5" y="30"/>
                      </a:cubicBezTo>
                      <a:cubicBezTo>
                        <a:pt x="6" y="30"/>
                        <a:pt x="6" y="30"/>
                        <a:pt x="7" y="29"/>
                      </a:cubicBezTo>
                      <a:cubicBezTo>
                        <a:pt x="8" y="29"/>
                        <a:pt x="8" y="28"/>
                        <a:pt x="9" y="28"/>
                      </a:cubicBezTo>
                      <a:cubicBezTo>
                        <a:pt x="10" y="28"/>
                        <a:pt x="10" y="28"/>
                        <a:pt x="11" y="28"/>
                      </a:cubicBezTo>
                      <a:cubicBezTo>
                        <a:pt x="11" y="28"/>
                        <a:pt x="12" y="27"/>
                        <a:pt x="13" y="27"/>
                      </a:cubicBezTo>
                      <a:cubicBezTo>
                        <a:pt x="13" y="26"/>
                        <a:pt x="13" y="26"/>
                        <a:pt x="14" y="26"/>
                      </a:cubicBezTo>
                      <a:cubicBezTo>
                        <a:pt x="15" y="26"/>
                        <a:pt x="15" y="25"/>
                        <a:pt x="15" y="25"/>
                      </a:cubicBezTo>
                      <a:cubicBezTo>
                        <a:pt x="16" y="25"/>
                        <a:pt x="16" y="25"/>
                        <a:pt x="17" y="25"/>
                      </a:cubicBezTo>
                      <a:cubicBezTo>
                        <a:pt x="17" y="25"/>
                        <a:pt x="17" y="25"/>
                        <a:pt x="17" y="24"/>
                      </a:cubicBezTo>
                      <a:cubicBezTo>
                        <a:pt x="17" y="24"/>
                        <a:pt x="17" y="24"/>
                        <a:pt x="16" y="24"/>
                      </a:cubicBezTo>
                      <a:cubicBezTo>
                        <a:pt x="16" y="24"/>
                        <a:pt x="16" y="23"/>
                        <a:pt x="16" y="23"/>
                      </a:cubicBezTo>
                      <a:cubicBezTo>
                        <a:pt x="17" y="23"/>
                        <a:pt x="17" y="23"/>
                        <a:pt x="17" y="23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8" y="24"/>
                        <a:pt x="18" y="25"/>
                        <a:pt x="18" y="25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20" y="24"/>
                        <a:pt x="20" y="24"/>
                        <a:pt x="20" y="24"/>
                      </a:cubicBezTo>
                      <a:cubicBezTo>
                        <a:pt x="20" y="24"/>
                        <a:pt x="20" y="24"/>
                        <a:pt x="20" y="24"/>
                      </a:cubicBezTo>
                      <a:cubicBezTo>
                        <a:pt x="20" y="23"/>
                        <a:pt x="19" y="23"/>
                        <a:pt x="19" y="2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205" name="Freeform 353"/>
                <p:cNvSpPr>
                  <a:spLocks/>
                </p:cNvSpPr>
                <p:nvPr/>
              </p:nvSpPr>
              <p:spPr bwMode="auto">
                <a:xfrm>
                  <a:off x="4022" y="2626"/>
                  <a:ext cx="2" cy="3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1 h 1"/>
                    <a:gd name="T6" fmla="*/ 1 w 1"/>
                    <a:gd name="T7" fmla="*/ 1 h 1"/>
                    <a:gd name="T8" fmla="*/ 1 w 1"/>
                    <a:gd name="T9" fmla="*/ 0 h 1"/>
                    <a:gd name="T10" fmla="*/ 1 w 1"/>
                    <a:gd name="T11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1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206" name="Freeform 354"/>
                <p:cNvSpPr>
                  <a:spLocks/>
                </p:cNvSpPr>
                <p:nvPr/>
              </p:nvSpPr>
              <p:spPr bwMode="auto">
                <a:xfrm>
                  <a:off x="3979" y="2959"/>
                  <a:ext cx="6" cy="5"/>
                </a:xfrm>
                <a:custGeom>
                  <a:avLst/>
                  <a:gdLst>
                    <a:gd name="T0" fmla="*/ 0 w 2"/>
                    <a:gd name="T1" fmla="*/ 1 h 2"/>
                    <a:gd name="T2" fmla="*/ 1 w 2"/>
                    <a:gd name="T3" fmla="*/ 1 h 2"/>
                    <a:gd name="T4" fmla="*/ 1 w 2"/>
                    <a:gd name="T5" fmla="*/ 2 h 2"/>
                    <a:gd name="T6" fmla="*/ 1 w 2"/>
                    <a:gd name="T7" fmla="*/ 1 h 2"/>
                    <a:gd name="T8" fmla="*/ 0 w 2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2" y="1"/>
                        <a:pt x="1" y="1"/>
                      </a:cubicBezTo>
                      <a:cubicBezTo>
                        <a:pt x="1" y="1"/>
                        <a:pt x="0" y="0"/>
                        <a:pt x="0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207" name="Freeform 355"/>
                <p:cNvSpPr>
                  <a:spLocks/>
                </p:cNvSpPr>
                <p:nvPr/>
              </p:nvSpPr>
              <p:spPr bwMode="auto">
                <a:xfrm>
                  <a:off x="4781" y="2472"/>
                  <a:ext cx="0" cy="3"/>
                </a:xfrm>
                <a:custGeom>
                  <a:avLst/>
                  <a:gdLst>
                    <a:gd name="T0" fmla="*/ 1 h 1"/>
                    <a:gd name="T1" fmla="*/ 1 h 1"/>
                    <a:gd name="T2" fmla="*/ 0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208" name="Freeform 356"/>
                <p:cNvSpPr>
                  <a:spLocks/>
                </p:cNvSpPr>
                <p:nvPr/>
              </p:nvSpPr>
              <p:spPr bwMode="auto">
                <a:xfrm>
                  <a:off x="4784" y="2451"/>
                  <a:ext cx="3" cy="5"/>
                </a:xfrm>
                <a:custGeom>
                  <a:avLst/>
                  <a:gdLst>
                    <a:gd name="T0" fmla="*/ 0 w 1"/>
                    <a:gd name="T1" fmla="*/ 1 h 2"/>
                    <a:gd name="T2" fmla="*/ 0 w 1"/>
                    <a:gd name="T3" fmla="*/ 1 h 2"/>
                    <a:gd name="T4" fmla="*/ 1 w 1"/>
                    <a:gd name="T5" fmla="*/ 1 h 2"/>
                    <a:gd name="T6" fmla="*/ 0 w 1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1" y="2"/>
                        <a:pt x="1" y="1"/>
                      </a:cubicBezTo>
                      <a:cubicBezTo>
                        <a:pt x="1" y="1"/>
                        <a:pt x="0" y="0"/>
                        <a:pt x="0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209" name="Freeform 357"/>
                <p:cNvSpPr>
                  <a:spLocks/>
                </p:cNvSpPr>
                <p:nvPr/>
              </p:nvSpPr>
              <p:spPr bwMode="auto">
                <a:xfrm>
                  <a:off x="4781" y="2453"/>
                  <a:ext cx="3" cy="8"/>
                </a:xfrm>
                <a:custGeom>
                  <a:avLst/>
                  <a:gdLst>
                    <a:gd name="T0" fmla="*/ 0 w 1"/>
                    <a:gd name="T1" fmla="*/ 3 h 3"/>
                    <a:gd name="T2" fmla="*/ 1 w 1"/>
                    <a:gd name="T3" fmla="*/ 2 h 3"/>
                    <a:gd name="T4" fmla="*/ 0 w 1"/>
                    <a:gd name="T5" fmla="*/ 1 h 3"/>
                    <a:gd name="T6" fmla="*/ 0 w 1"/>
                    <a:gd name="T7" fmla="*/ 1 h 3"/>
                    <a:gd name="T8" fmla="*/ 0 w 1"/>
                    <a:gd name="T9" fmla="*/ 2 h 3"/>
                    <a:gd name="T10" fmla="*/ 0 w 1"/>
                    <a:gd name="T11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3">
                      <a:moveTo>
                        <a:pt x="0" y="3"/>
                      </a:moveTo>
                      <a:cubicBezTo>
                        <a:pt x="1" y="3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1"/>
                      </a:cubicBezTo>
                      <a:cubicBezTo>
                        <a:pt x="0" y="1"/>
                        <a:pt x="0" y="0"/>
                        <a:pt x="0" y="1"/>
                      </a:cubicBezTo>
                      <a:cubicBezTo>
                        <a:pt x="0" y="2"/>
                        <a:pt x="0" y="1"/>
                        <a:pt x="0" y="2"/>
                      </a:cubicBezTo>
                      <a:cubicBezTo>
                        <a:pt x="0" y="2"/>
                        <a:pt x="0" y="3"/>
                        <a:pt x="0" y="3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210" name="Freeform 358"/>
                <p:cNvSpPr>
                  <a:spLocks/>
                </p:cNvSpPr>
                <p:nvPr/>
              </p:nvSpPr>
              <p:spPr bwMode="auto">
                <a:xfrm>
                  <a:off x="4792" y="2488"/>
                  <a:ext cx="3" cy="2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1 h 1"/>
                    <a:gd name="T4" fmla="*/ 1 w 1"/>
                    <a:gd name="T5" fmla="*/ 1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0"/>
                        <a:pt x="0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211" name="Freeform 359"/>
                <p:cNvSpPr>
                  <a:spLocks/>
                </p:cNvSpPr>
                <p:nvPr/>
              </p:nvSpPr>
              <p:spPr bwMode="auto">
                <a:xfrm>
                  <a:off x="4811" y="2137"/>
                  <a:ext cx="5" cy="8"/>
                </a:xfrm>
                <a:custGeom>
                  <a:avLst/>
                  <a:gdLst>
                    <a:gd name="T0" fmla="*/ 1 w 2"/>
                    <a:gd name="T1" fmla="*/ 0 h 3"/>
                    <a:gd name="T2" fmla="*/ 1 w 2"/>
                    <a:gd name="T3" fmla="*/ 1 h 3"/>
                    <a:gd name="T4" fmla="*/ 0 w 2"/>
                    <a:gd name="T5" fmla="*/ 1 h 3"/>
                    <a:gd name="T6" fmla="*/ 0 w 2"/>
                    <a:gd name="T7" fmla="*/ 2 h 3"/>
                    <a:gd name="T8" fmla="*/ 1 w 2"/>
                    <a:gd name="T9" fmla="*/ 2 h 3"/>
                    <a:gd name="T10" fmla="*/ 1 w 2"/>
                    <a:gd name="T11" fmla="*/ 1 h 3"/>
                    <a:gd name="T12" fmla="*/ 1 w 2"/>
                    <a:gd name="T13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3">
                      <a:moveTo>
                        <a:pt x="1" y="0"/>
                      </a:move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2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212" name="Freeform 360"/>
                <p:cNvSpPr>
                  <a:spLocks/>
                </p:cNvSpPr>
                <p:nvPr/>
              </p:nvSpPr>
              <p:spPr bwMode="auto">
                <a:xfrm>
                  <a:off x="4723" y="2070"/>
                  <a:ext cx="101" cy="120"/>
                </a:xfrm>
                <a:custGeom>
                  <a:avLst/>
                  <a:gdLst>
                    <a:gd name="T0" fmla="*/ 37 w 38"/>
                    <a:gd name="T1" fmla="*/ 15 h 45"/>
                    <a:gd name="T2" fmla="*/ 33 w 38"/>
                    <a:gd name="T3" fmla="*/ 12 h 45"/>
                    <a:gd name="T4" fmla="*/ 29 w 38"/>
                    <a:gd name="T5" fmla="*/ 10 h 45"/>
                    <a:gd name="T6" fmla="*/ 25 w 38"/>
                    <a:gd name="T7" fmla="*/ 9 h 45"/>
                    <a:gd name="T8" fmla="*/ 23 w 38"/>
                    <a:gd name="T9" fmla="*/ 6 h 45"/>
                    <a:gd name="T10" fmla="*/ 20 w 38"/>
                    <a:gd name="T11" fmla="*/ 6 h 45"/>
                    <a:gd name="T12" fmla="*/ 19 w 38"/>
                    <a:gd name="T13" fmla="*/ 4 h 45"/>
                    <a:gd name="T14" fmla="*/ 20 w 38"/>
                    <a:gd name="T15" fmla="*/ 2 h 45"/>
                    <a:gd name="T16" fmla="*/ 21 w 38"/>
                    <a:gd name="T17" fmla="*/ 2 h 45"/>
                    <a:gd name="T18" fmla="*/ 20 w 38"/>
                    <a:gd name="T19" fmla="*/ 1 h 45"/>
                    <a:gd name="T20" fmla="*/ 18 w 38"/>
                    <a:gd name="T21" fmla="*/ 1 h 45"/>
                    <a:gd name="T22" fmla="*/ 14 w 38"/>
                    <a:gd name="T23" fmla="*/ 5 h 45"/>
                    <a:gd name="T24" fmla="*/ 12 w 38"/>
                    <a:gd name="T25" fmla="*/ 8 h 45"/>
                    <a:gd name="T26" fmla="*/ 10 w 38"/>
                    <a:gd name="T27" fmla="*/ 9 h 45"/>
                    <a:gd name="T28" fmla="*/ 8 w 38"/>
                    <a:gd name="T29" fmla="*/ 9 h 45"/>
                    <a:gd name="T30" fmla="*/ 4 w 38"/>
                    <a:gd name="T31" fmla="*/ 9 h 45"/>
                    <a:gd name="T32" fmla="*/ 0 w 38"/>
                    <a:gd name="T33" fmla="*/ 10 h 45"/>
                    <a:gd name="T34" fmla="*/ 3 w 38"/>
                    <a:gd name="T35" fmla="*/ 13 h 45"/>
                    <a:gd name="T36" fmla="*/ 8 w 38"/>
                    <a:gd name="T37" fmla="*/ 15 h 45"/>
                    <a:gd name="T38" fmla="*/ 18 w 38"/>
                    <a:gd name="T39" fmla="*/ 18 h 45"/>
                    <a:gd name="T40" fmla="*/ 18 w 38"/>
                    <a:gd name="T41" fmla="*/ 24 h 45"/>
                    <a:gd name="T42" fmla="*/ 6 w 38"/>
                    <a:gd name="T43" fmla="*/ 33 h 45"/>
                    <a:gd name="T44" fmla="*/ 8 w 38"/>
                    <a:gd name="T45" fmla="*/ 45 h 45"/>
                    <a:gd name="T46" fmla="*/ 10 w 38"/>
                    <a:gd name="T47" fmla="*/ 45 h 45"/>
                    <a:gd name="T48" fmla="*/ 14 w 38"/>
                    <a:gd name="T49" fmla="*/ 43 h 45"/>
                    <a:gd name="T50" fmla="*/ 17 w 38"/>
                    <a:gd name="T51" fmla="*/ 43 h 45"/>
                    <a:gd name="T52" fmla="*/ 18 w 38"/>
                    <a:gd name="T53" fmla="*/ 40 h 45"/>
                    <a:gd name="T54" fmla="*/ 21 w 38"/>
                    <a:gd name="T55" fmla="*/ 39 h 45"/>
                    <a:gd name="T56" fmla="*/ 24 w 38"/>
                    <a:gd name="T57" fmla="*/ 37 h 45"/>
                    <a:gd name="T58" fmla="*/ 26 w 38"/>
                    <a:gd name="T59" fmla="*/ 34 h 45"/>
                    <a:gd name="T60" fmla="*/ 29 w 38"/>
                    <a:gd name="T61" fmla="*/ 33 h 45"/>
                    <a:gd name="T62" fmla="*/ 29 w 38"/>
                    <a:gd name="T63" fmla="*/ 30 h 45"/>
                    <a:gd name="T64" fmla="*/ 30 w 38"/>
                    <a:gd name="T65" fmla="*/ 27 h 45"/>
                    <a:gd name="T66" fmla="*/ 31 w 38"/>
                    <a:gd name="T67" fmla="*/ 26 h 45"/>
                    <a:gd name="T68" fmla="*/ 33 w 38"/>
                    <a:gd name="T69" fmla="*/ 25 h 45"/>
                    <a:gd name="T70" fmla="*/ 34 w 38"/>
                    <a:gd name="T71" fmla="*/ 22 h 45"/>
                    <a:gd name="T72" fmla="*/ 37 w 38"/>
                    <a:gd name="T73" fmla="*/ 19 h 45"/>
                    <a:gd name="T74" fmla="*/ 38 w 38"/>
                    <a:gd name="T75" fmla="*/ 16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38" h="45">
                      <a:moveTo>
                        <a:pt x="38" y="16"/>
                      </a:moveTo>
                      <a:cubicBezTo>
                        <a:pt x="38" y="15"/>
                        <a:pt x="37" y="15"/>
                        <a:pt x="37" y="15"/>
                      </a:cubicBezTo>
                      <a:cubicBezTo>
                        <a:pt x="36" y="15"/>
                        <a:pt x="36" y="15"/>
                        <a:pt x="35" y="14"/>
                      </a:cubicBezTo>
                      <a:cubicBezTo>
                        <a:pt x="35" y="14"/>
                        <a:pt x="34" y="12"/>
                        <a:pt x="33" y="12"/>
                      </a:cubicBezTo>
                      <a:cubicBezTo>
                        <a:pt x="33" y="11"/>
                        <a:pt x="32" y="10"/>
                        <a:pt x="31" y="10"/>
                      </a:cubicBezTo>
                      <a:cubicBezTo>
                        <a:pt x="30" y="10"/>
                        <a:pt x="30" y="10"/>
                        <a:pt x="29" y="10"/>
                      </a:cubicBezTo>
                      <a:cubicBezTo>
                        <a:pt x="28" y="10"/>
                        <a:pt x="28" y="10"/>
                        <a:pt x="27" y="10"/>
                      </a:cubicBezTo>
                      <a:cubicBezTo>
                        <a:pt x="26" y="10"/>
                        <a:pt x="25" y="9"/>
                        <a:pt x="25" y="9"/>
                      </a:cubicBezTo>
                      <a:cubicBezTo>
                        <a:pt x="24" y="8"/>
                        <a:pt x="24" y="8"/>
                        <a:pt x="23" y="7"/>
                      </a:cubicBezTo>
                      <a:cubicBezTo>
                        <a:pt x="23" y="7"/>
                        <a:pt x="23" y="6"/>
                        <a:pt x="23" y="6"/>
                      </a:cubicBezTo>
                      <a:cubicBezTo>
                        <a:pt x="22" y="6"/>
                        <a:pt x="21" y="7"/>
                        <a:pt x="21" y="7"/>
                      </a:cubicBezTo>
                      <a:cubicBezTo>
                        <a:pt x="21" y="6"/>
                        <a:pt x="21" y="6"/>
                        <a:pt x="20" y="6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20" y="4"/>
                        <a:pt x="19" y="4"/>
                        <a:pt x="19" y="4"/>
                      </a:cubicBezTo>
                      <a:cubicBezTo>
                        <a:pt x="19" y="4"/>
                        <a:pt x="20" y="3"/>
                        <a:pt x="20" y="3"/>
                      </a:cubicBezTo>
                      <a:cubicBezTo>
                        <a:pt x="20" y="3"/>
                        <a:pt x="20" y="3"/>
                        <a:pt x="20" y="2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21" y="1"/>
                        <a:pt x="20" y="1"/>
                        <a:pt x="20" y="1"/>
                      </a:cubicBezTo>
                      <a:cubicBezTo>
                        <a:pt x="20" y="1"/>
                        <a:pt x="19" y="0"/>
                        <a:pt x="19" y="0"/>
                      </a:cubicBezTo>
                      <a:cubicBezTo>
                        <a:pt x="19" y="0"/>
                        <a:pt x="19" y="0"/>
                        <a:pt x="18" y="1"/>
                      </a:cubicBezTo>
                      <a:cubicBezTo>
                        <a:pt x="18" y="2"/>
                        <a:pt x="17" y="2"/>
                        <a:pt x="16" y="3"/>
                      </a:cubicBezTo>
                      <a:cubicBezTo>
                        <a:pt x="16" y="3"/>
                        <a:pt x="14" y="5"/>
                        <a:pt x="14" y="5"/>
                      </a:cubicBezTo>
                      <a:cubicBezTo>
                        <a:pt x="13" y="6"/>
                        <a:pt x="13" y="6"/>
                        <a:pt x="13" y="7"/>
                      </a:cubicBezTo>
                      <a:cubicBezTo>
                        <a:pt x="13" y="7"/>
                        <a:pt x="13" y="8"/>
                        <a:pt x="12" y="8"/>
                      </a:cubicBezTo>
                      <a:cubicBezTo>
                        <a:pt x="12" y="8"/>
                        <a:pt x="11" y="8"/>
                        <a:pt x="11" y="8"/>
                      </a:cubicBezTo>
                      <a:cubicBezTo>
                        <a:pt x="11" y="9"/>
                        <a:pt x="10" y="9"/>
                        <a:pt x="10" y="9"/>
                      </a:cubicBezTo>
                      <a:cubicBezTo>
                        <a:pt x="9" y="8"/>
                        <a:pt x="9" y="9"/>
                        <a:pt x="9" y="9"/>
                      </a:cubicBezTo>
                      <a:cubicBezTo>
                        <a:pt x="9" y="9"/>
                        <a:pt x="8" y="9"/>
                        <a:pt x="8" y="9"/>
                      </a:cubicBezTo>
                      <a:cubicBezTo>
                        <a:pt x="8" y="9"/>
                        <a:pt x="7" y="9"/>
                        <a:pt x="6" y="9"/>
                      </a:cubicBezTo>
                      <a:cubicBezTo>
                        <a:pt x="6" y="9"/>
                        <a:pt x="5" y="9"/>
                        <a:pt x="4" y="9"/>
                      </a:cubicBezTo>
                      <a:cubicBezTo>
                        <a:pt x="3" y="9"/>
                        <a:pt x="2" y="9"/>
                        <a:pt x="2" y="10"/>
                      </a:cubicBezTo>
                      <a:cubicBezTo>
                        <a:pt x="1" y="10"/>
                        <a:pt x="1" y="10"/>
                        <a:pt x="0" y="10"/>
                      </a:cubicBezTo>
                      <a:cubicBezTo>
                        <a:pt x="0" y="10"/>
                        <a:pt x="0" y="11"/>
                        <a:pt x="0" y="11"/>
                      </a:cubicBezTo>
                      <a:cubicBezTo>
                        <a:pt x="1" y="11"/>
                        <a:pt x="2" y="12"/>
                        <a:pt x="3" y="13"/>
                      </a:cubicBezTo>
                      <a:cubicBezTo>
                        <a:pt x="3" y="14"/>
                        <a:pt x="4" y="15"/>
                        <a:pt x="5" y="15"/>
                      </a:cubicBezTo>
                      <a:cubicBezTo>
                        <a:pt x="5" y="15"/>
                        <a:pt x="6" y="15"/>
                        <a:pt x="8" y="15"/>
                      </a:cubicBezTo>
                      <a:cubicBezTo>
                        <a:pt x="12" y="15"/>
                        <a:pt x="16" y="15"/>
                        <a:pt x="17" y="16"/>
                      </a:cubicBezTo>
                      <a:cubicBezTo>
                        <a:pt x="17" y="16"/>
                        <a:pt x="17" y="17"/>
                        <a:pt x="18" y="18"/>
                      </a:cubicBezTo>
                      <a:cubicBezTo>
                        <a:pt x="18" y="19"/>
                        <a:pt x="18" y="19"/>
                        <a:pt x="18" y="20"/>
                      </a:cubicBezTo>
                      <a:cubicBezTo>
                        <a:pt x="18" y="20"/>
                        <a:pt x="18" y="22"/>
                        <a:pt x="18" y="24"/>
                      </a:cubicBezTo>
                      <a:cubicBezTo>
                        <a:pt x="17" y="26"/>
                        <a:pt x="16" y="29"/>
                        <a:pt x="16" y="29"/>
                      </a:cubicBezTo>
                      <a:cubicBezTo>
                        <a:pt x="16" y="30"/>
                        <a:pt x="10" y="32"/>
                        <a:pt x="6" y="33"/>
                      </a:cubicBezTo>
                      <a:cubicBezTo>
                        <a:pt x="4" y="34"/>
                        <a:pt x="3" y="34"/>
                        <a:pt x="2" y="35"/>
                      </a:cubicBezTo>
                      <a:cubicBezTo>
                        <a:pt x="8" y="45"/>
                        <a:pt x="8" y="45"/>
                        <a:pt x="8" y="45"/>
                      </a:cubicBezTo>
                      <a:cubicBezTo>
                        <a:pt x="8" y="45"/>
                        <a:pt x="8" y="45"/>
                        <a:pt x="8" y="45"/>
                      </a:cubicBezTo>
                      <a:cubicBezTo>
                        <a:pt x="8" y="45"/>
                        <a:pt x="9" y="45"/>
                        <a:pt x="10" y="45"/>
                      </a:cubicBezTo>
                      <a:cubicBezTo>
                        <a:pt x="11" y="44"/>
                        <a:pt x="11" y="44"/>
                        <a:pt x="12" y="44"/>
                      </a:cubicBezTo>
                      <a:cubicBezTo>
                        <a:pt x="13" y="43"/>
                        <a:pt x="14" y="43"/>
                        <a:pt x="14" y="43"/>
                      </a:cubicBezTo>
                      <a:cubicBezTo>
                        <a:pt x="15" y="43"/>
                        <a:pt x="15" y="43"/>
                        <a:pt x="16" y="43"/>
                      </a:cubicBezTo>
                      <a:cubicBezTo>
                        <a:pt x="16" y="43"/>
                        <a:pt x="17" y="43"/>
                        <a:pt x="17" y="43"/>
                      </a:cubicBezTo>
                      <a:cubicBezTo>
                        <a:pt x="17" y="42"/>
                        <a:pt x="18" y="42"/>
                        <a:pt x="17" y="42"/>
                      </a:cubicBezTo>
                      <a:cubicBezTo>
                        <a:pt x="17" y="41"/>
                        <a:pt x="18" y="41"/>
                        <a:pt x="18" y="40"/>
                      </a:cubicBezTo>
                      <a:cubicBezTo>
                        <a:pt x="18" y="39"/>
                        <a:pt x="18" y="39"/>
                        <a:pt x="19" y="39"/>
                      </a:cubicBezTo>
                      <a:cubicBezTo>
                        <a:pt x="20" y="39"/>
                        <a:pt x="20" y="39"/>
                        <a:pt x="21" y="39"/>
                      </a:cubicBezTo>
                      <a:cubicBezTo>
                        <a:pt x="22" y="39"/>
                        <a:pt x="22" y="39"/>
                        <a:pt x="23" y="38"/>
                      </a:cubicBezTo>
                      <a:cubicBezTo>
                        <a:pt x="23" y="38"/>
                        <a:pt x="23" y="38"/>
                        <a:pt x="24" y="37"/>
                      </a:cubicBezTo>
                      <a:cubicBezTo>
                        <a:pt x="24" y="37"/>
                        <a:pt x="24" y="36"/>
                        <a:pt x="24" y="35"/>
                      </a:cubicBezTo>
                      <a:cubicBezTo>
                        <a:pt x="25" y="34"/>
                        <a:pt x="25" y="35"/>
                        <a:pt x="26" y="34"/>
                      </a:cubicBezTo>
                      <a:cubicBezTo>
                        <a:pt x="27" y="34"/>
                        <a:pt x="27" y="34"/>
                        <a:pt x="28" y="34"/>
                      </a:cubicBezTo>
                      <a:cubicBezTo>
                        <a:pt x="29" y="34"/>
                        <a:pt x="29" y="33"/>
                        <a:pt x="29" y="33"/>
                      </a:cubicBezTo>
                      <a:cubicBezTo>
                        <a:pt x="29" y="33"/>
                        <a:pt x="29" y="33"/>
                        <a:pt x="29" y="32"/>
                      </a:cubicBezTo>
                      <a:cubicBezTo>
                        <a:pt x="29" y="32"/>
                        <a:pt x="29" y="31"/>
                        <a:pt x="29" y="30"/>
                      </a:cubicBezTo>
                      <a:cubicBezTo>
                        <a:pt x="28" y="30"/>
                        <a:pt x="29" y="30"/>
                        <a:pt x="29" y="29"/>
                      </a:cubicBezTo>
                      <a:cubicBezTo>
                        <a:pt x="29" y="28"/>
                        <a:pt x="29" y="28"/>
                        <a:pt x="30" y="27"/>
                      </a:cubicBezTo>
                      <a:cubicBezTo>
                        <a:pt x="30" y="27"/>
                        <a:pt x="30" y="27"/>
                        <a:pt x="30" y="26"/>
                      </a:cubicBezTo>
                      <a:cubicBezTo>
                        <a:pt x="31" y="26"/>
                        <a:pt x="30" y="26"/>
                        <a:pt x="31" y="26"/>
                      </a:cubicBezTo>
                      <a:cubicBezTo>
                        <a:pt x="31" y="26"/>
                        <a:pt x="31" y="26"/>
                        <a:pt x="32" y="26"/>
                      </a:cubicBezTo>
                      <a:cubicBezTo>
                        <a:pt x="32" y="26"/>
                        <a:pt x="32" y="26"/>
                        <a:pt x="33" y="25"/>
                      </a:cubicBezTo>
                      <a:cubicBezTo>
                        <a:pt x="33" y="25"/>
                        <a:pt x="33" y="25"/>
                        <a:pt x="34" y="24"/>
                      </a:cubicBezTo>
                      <a:cubicBezTo>
                        <a:pt x="34" y="23"/>
                        <a:pt x="34" y="23"/>
                        <a:pt x="34" y="22"/>
                      </a:cubicBezTo>
                      <a:cubicBezTo>
                        <a:pt x="35" y="22"/>
                        <a:pt x="36" y="22"/>
                        <a:pt x="36" y="21"/>
                      </a:cubicBezTo>
                      <a:cubicBezTo>
                        <a:pt x="36" y="21"/>
                        <a:pt x="37" y="19"/>
                        <a:pt x="37" y="19"/>
                      </a:cubicBezTo>
                      <a:cubicBezTo>
                        <a:pt x="37" y="18"/>
                        <a:pt x="38" y="17"/>
                        <a:pt x="38" y="17"/>
                      </a:cubicBezTo>
                      <a:cubicBezTo>
                        <a:pt x="38" y="17"/>
                        <a:pt x="38" y="16"/>
                        <a:pt x="38" y="1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213" name="Freeform 361"/>
                <p:cNvSpPr>
                  <a:spLocks/>
                </p:cNvSpPr>
                <p:nvPr/>
              </p:nvSpPr>
              <p:spPr bwMode="auto">
                <a:xfrm>
                  <a:off x="4755" y="2459"/>
                  <a:ext cx="5" cy="5"/>
                </a:xfrm>
                <a:custGeom>
                  <a:avLst/>
                  <a:gdLst>
                    <a:gd name="T0" fmla="*/ 0 w 2"/>
                    <a:gd name="T1" fmla="*/ 1 h 2"/>
                    <a:gd name="T2" fmla="*/ 0 w 2"/>
                    <a:gd name="T3" fmla="*/ 2 h 2"/>
                    <a:gd name="T4" fmla="*/ 1 w 2"/>
                    <a:gd name="T5" fmla="*/ 1 h 2"/>
                    <a:gd name="T6" fmla="*/ 0 w 2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1" y="2"/>
                        <a:pt x="2" y="1"/>
                        <a:pt x="1" y="1"/>
                      </a:cubicBezTo>
                      <a:cubicBezTo>
                        <a:pt x="1" y="1"/>
                        <a:pt x="0" y="0"/>
                        <a:pt x="0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214" name="Freeform 362"/>
                <p:cNvSpPr>
                  <a:spLocks/>
                </p:cNvSpPr>
                <p:nvPr/>
              </p:nvSpPr>
              <p:spPr bwMode="auto">
                <a:xfrm>
                  <a:off x="4654" y="2562"/>
                  <a:ext cx="3" cy="6"/>
                </a:xfrm>
                <a:custGeom>
                  <a:avLst/>
                  <a:gdLst>
                    <a:gd name="T0" fmla="*/ 1 w 1"/>
                    <a:gd name="T1" fmla="*/ 2 h 2"/>
                    <a:gd name="T2" fmla="*/ 1 w 1"/>
                    <a:gd name="T3" fmla="*/ 2 h 2"/>
                    <a:gd name="T4" fmla="*/ 1 w 1"/>
                    <a:gd name="T5" fmla="*/ 1 h 2"/>
                    <a:gd name="T6" fmla="*/ 1 w 1"/>
                    <a:gd name="T7" fmla="*/ 0 h 2"/>
                    <a:gd name="T8" fmla="*/ 0 w 1"/>
                    <a:gd name="T9" fmla="*/ 1 h 2"/>
                    <a:gd name="T10" fmla="*/ 1 w 1"/>
                    <a:gd name="T11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215" name="Freeform 363"/>
                <p:cNvSpPr>
                  <a:spLocks/>
                </p:cNvSpPr>
                <p:nvPr/>
              </p:nvSpPr>
              <p:spPr bwMode="auto">
                <a:xfrm>
                  <a:off x="4726" y="2514"/>
                  <a:ext cx="5" cy="6"/>
                </a:xfrm>
                <a:custGeom>
                  <a:avLst/>
                  <a:gdLst>
                    <a:gd name="T0" fmla="*/ 1 w 2"/>
                    <a:gd name="T1" fmla="*/ 1 h 2"/>
                    <a:gd name="T2" fmla="*/ 1 w 2"/>
                    <a:gd name="T3" fmla="*/ 1 h 2"/>
                    <a:gd name="T4" fmla="*/ 1 w 2"/>
                    <a:gd name="T5" fmla="*/ 2 h 2"/>
                    <a:gd name="T6" fmla="*/ 1 w 2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1" y="1"/>
                        <a:pt x="1" y="0"/>
                        <a:pt x="1" y="1"/>
                      </a:cubicBezTo>
                      <a:cubicBezTo>
                        <a:pt x="0" y="1"/>
                        <a:pt x="0" y="2"/>
                        <a:pt x="1" y="2"/>
                      </a:cubicBezTo>
                      <a:cubicBezTo>
                        <a:pt x="1" y="2"/>
                        <a:pt x="2" y="1"/>
                        <a:pt x="1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216" name="Freeform 364"/>
                <p:cNvSpPr>
                  <a:spLocks/>
                </p:cNvSpPr>
                <p:nvPr/>
              </p:nvSpPr>
              <p:spPr bwMode="auto">
                <a:xfrm>
                  <a:off x="4683" y="2522"/>
                  <a:ext cx="3" cy="3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0 w 1"/>
                    <a:gd name="T5" fmla="*/ 1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217" name="Freeform 365"/>
                <p:cNvSpPr>
                  <a:spLocks/>
                </p:cNvSpPr>
                <p:nvPr/>
              </p:nvSpPr>
              <p:spPr bwMode="auto">
                <a:xfrm>
                  <a:off x="4667" y="2520"/>
                  <a:ext cx="8" cy="5"/>
                </a:xfrm>
                <a:custGeom>
                  <a:avLst/>
                  <a:gdLst>
                    <a:gd name="T0" fmla="*/ 2 w 3"/>
                    <a:gd name="T1" fmla="*/ 1 h 2"/>
                    <a:gd name="T2" fmla="*/ 2 w 3"/>
                    <a:gd name="T3" fmla="*/ 0 h 2"/>
                    <a:gd name="T4" fmla="*/ 1 w 3"/>
                    <a:gd name="T5" fmla="*/ 1 h 2"/>
                    <a:gd name="T6" fmla="*/ 1 w 3"/>
                    <a:gd name="T7" fmla="*/ 2 h 2"/>
                    <a:gd name="T8" fmla="*/ 2 w 3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2">
                      <a:moveTo>
                        <a:pt x="2" y="1"/>
                      </a:moveTo>
                      <a:cubicBezTo>
                        <a:pt x="2" y="1"/>
                        <a:pt x="3" y="0"/>
                        <a:pt x="2" y="0"/>
                      </a:cubicBezTo>
                      <a:cubicBezTo>
                        <a:pt x="2" y="0"/>
                        <a:pt x="1" y="0"/>
                        <a:pt x="1" y="1"/>
                      </a:cubicBezTo>
                      <a:cubicBezTo>
                        <a:pt x="0" y="1"/>
                        <a:pt x="0" y="2"/>
                        <a:pt x="1" y="2"/>
                      </a:cubicBezTo>
                      <a:cubicBezTo>
                        <a:pt x="1" y="2"/>
                        <a:pt x="1" y="1"/>
                        <a:pt x="2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218" name="Freeform 366"/>
                <p:cNvSpPr>
                  <a:spLocks/>
                </p:cNvSpPr>
                <p:nvPr/>
              </p:nvSpPr>
              <p:spPr bwMode="auto">
                <a:xfrm>
                  <a:off x="4728" y="2528"/>
                  <a:ext cx="3" cy="2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1 h 1"/>
                    <a:gd name="T4" fmla="*/ 1 w 1"/>
                    <a:gd name="T5" fmla="*/ 1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219" name="Freeform 367"/>
                <p:cNvSpPr>
                  <a:spLocks/>
                </p:cNvSpPr>
                <p:nvPr/>
              </p:nvSpPr>
              <p:spPr bwMode="auto">
                <a:xfrm>
                  <a:off x="4598" y="2251"/>
                  <a:ext cx="125" cy="173"/>
                </a:xfrm>
                <a:custGeom>
                  <a:avLst/>
                  <a:gdLst>
                    <a:gd name="T0" fmla="*/ 45 w 47"/>
                    <a:gd name="T1" fmla="*/ 0 h 65"/>
                    <a:gd name="T2" fmla="*/ 44 w 47"/>
                    <a:gd name="T3" fmla="*/ 1 h 65"/>
                    <a:gd name="T4" fmla="*/ 41 w 47"/>
                    <a:gd name="T5" fmla="*/ 2 h 65"/>
                    <a:gd name="T6" fmla="*/ 37 w 47"/>
                    <a:gd name="T7" fmla="*/ 4 h 65"/>
                    <a:gd name="T8" fmla="*/ 33 w 47"/>
                    <a:gd name="T9" fmla="*/ 5 h 65"/>
                    <a:gd name="T10" fmla="*/ 28 w 47"/>
                    <a:gd name="T11" fmla="*/ 5 h 65"/>
                    <a:gd name="T12" fmla="*/ 24 w 47"/>
                    <a:gd name="T13" fmla="*/ 7 h 65"/>
                    <a:gd name="T14" fmla="*/ 21 w 47"/>
                    <a:gd name="T15" fmla="*/ 7 h 65"/>
                    <a:gd name="T16" fmla="*/ 18 w 47"/>
                    <a:gd name="T17" fmla="*/ 8 h 65"/>
                    <a:gd name="T18" fmla="*/ 13 w 47"/>
                    <a:gd name="T19" fmla="*/ 8 h 65"/>
                    <a:gd name="T20" fmla="*/ 11 w 47"/>
                    <a:gd name="T21" fmla="*/ 6 h 65"/>
                    <a:gd name="T22" fmla="*/ 10 w 47"/>
                    <a:gd name="T23" fmla="*/ 4 h 65"/>
                    <a:gd name="T24" fmla="*/ 7 w 47"/>
                    <a:gd name="T25" fmla="*/ 8 h 65"/>
                    <a:gd name="T26" fmla="*/ 7 w 47"/>
                    <a:gd name="T27" fmla="*/ 9 h 65"/>
                    <a:gd name="T28" fmla="*/ 10 w 47"/>
                    <a:gd name="T29" fmla="*/ 13 h 65"/>
                    <a:gd name="T30" fmla="*/ 14 w 47"/>
                    <a:gd name="T31" fmla="*/ 16 h 65"/>
                    <a:gd name="T32" fmla="*/ 20 w 47"/>
                    <a:gd name="T33" fmla="*/ 17 h 65"/>
                    <a:gd name="T34" fmla="*/ 27 w 47"/>
                    <a:gd name="T35" fmla="*/ 20 h 65"/>
                    <a:gd name="T36" fmla="*/ 30 w 47"/>
                    <a:gd name="T37" fmla="*/ 20 h 65"/>
                    <a:gd name="T38" fmla="*/ 31 w 47"/>
                    <a:gd name="T39" fmla="*/ 20 h 65"/>
                    <a:gd name="T40" fmla="*/ 31 w 47"/>
                    <a:gd name="T41" fmla="*/ 20 h 65"/>
                    <a:gd name="T42" fmla="*/ 26 w 47"/>
                    <a:gd name="T43" fmla="*/ 27 h 65"/>
                    <a:gd name="T44" fmla="*/ 24 w 47"/>
                    <a:gd name="T45" fmla="*/ 29 h 65"/>
                    <a:gd name="T46" fmla="*/ 15 w 47"/>
                    <a:gd name="T47" fmla="*/ 35 h 65"/>
                    <a:gd name="T48" fmla="*/ 13 w 47"/>
                    <a:gd name="T49" fmla="*/ 35 h 65"/>
                    <a:gd name="T50" fmla="*/ 9 w 47"/>
                    <a:gd name="T51" fmla="*/ 37 h 65"/>
                    <a:gd name="T52" fmla="*/ 6 w 47"/>
                    <a:gd name="T53" fmla="*/ 39 h 65"/>
                    <a:gd name="T54" fmla="*/ 4 w 47"/>
                    <a:gd name="T55" fmla="*/ 40 h 65"/>
                    <a:gd name="T56" fmla="*/ 3 w 47"/>
                    <a:gd name="T57" fmla="*/ 42 h 65"/>
                    <a:gd name="T58" fmla="*/ 0 w 47"/>
                    <a:gd name="T59" fmla="*/ 45 h 65"/>
                    <a:gd name="T60" fmla="*/ 1 w 47"/>
                    <a:gd name="T61" fmla="*/ 57 h 65"/>
                    <a:gd name="T62" fmla="*/ 3 w 47"/>
                    <a:gd name="T63" fmla="*/ 65 h 65"/>
                    <a:gd name="T64" fmla="*/ 3 w 47"/>
                    <a:gd name="T65" fmla="*/ 65 h 65"/>
                    <a:gd name="T66" fmla="*/ 5 w 47"/>
                    <a:gd name="T67" fmla="*/ 62 h 65"/>
                    <a:gd name="T68" fmla="*/ 8 w 47"/>
                    <a:gd name="T69" fmla="*/ 58 h 65"/>
                    <a:gd name="T70" fmla="*/ 13 w 47"/>
                    <a:gd name="T71" fmla="*/ 54 h 65"/>
                    <a:gd name="T72" fmla="*/ 20 w 47"/>
                    <a:gd name="T73" fmla="*/ 48 h 65"/>
                    <a:gd name="T74" fmla="*/ 25 w 47"/>
                    <a:gd name="T75" fmla="*/ 44 h 65"/>
                    <a:gd name="T76" fmla="*/ 32 w 47"/>
                    <a:gd name="T77" fmla="*/ 36 h 65"/>
                    <a:gd name="T78" fmla="*/ 39 w 47"/>
                    <a:gd name="T79" fmla="*/ 25 h 65"/>
                    <a:gd name="T80" fmla="*/ 43 w 47"/>
                    <a:gd name="T81" fmla="*/ 16 h 65"/>
                    <a:gd name="T82" fmla="*/ 45 w 47"/>
                    <a:gd name="T83" fmla="*/ 10 h 65"/>
                    <a:gd name="T84" fmla="*/ 46 w 47"/>
                    <a:gd name="T85" fmla="*/ 7 h 65"/>
                    <a:gd name="T86" fmla="*/ 46 w 47"/>
                    <a:gd name="T87" fmla="*/ 4 h 65"/>
                    <a:gd name="T88" fmla="*/ 47 w 47"/>
                    <a:gd name="T89" fmla="*/ 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47" h="65">
                      <a:moveTo>
                        <a:pt x="46" y="1"/>
                      </a:moveTo>
                      <a:cubicBezTo>
                        <a:pt x="45" y="1"/>
                        <a:pt x="45" y="1"/>
                        <a:pt x="45" y="0"/>
                      </a:cubicBezTo>
                      <a:cubicBezTo>
                        <a:pt x="45" y="0"/>
                        <a:pt x="44" y="0"/>
                        <a:pt x="44" y="0"/>
                      </a:cubicBezTo>
                      <a:cubicBezTo>
                        <a:pt x="44" y="0"/>
                        <a:pt x="44" y="1"/>
                        <a:pt x="44" y="1"/>
                      </a:cubicBezTo>
                      <a:cubicBezTo>
                        <a:pt x="43" y="1"/>
                        <a:pt x="43" y="1"/>
                        <a:pt x="42" y="2"/>
                      </a:cubicBezTo>
                      <a:cubicBezTo>
                        <a:pt x="42" y="2"/>
                        <a:pt x="42" y="2"/>
                        <a:pt x="41" y="2"/>
                      </a:cubicBezTo>
                      <a:cubicBezTo>
                        <a:pt x="40" y="3"/>
                        <a:pt x="40" y="3"/>
                        <a:pt x="39" y="3"/>
                      </a:cubicBezTo>
                      <a:cubicBezTo>
                        <a:pt x="38" y="3"/>
                        <a:pt x="38" y="3"/>
                        <a:pt x="37" y="4"/>
                      </a:cubicBezTo>
                      <a:cubicBezTo>
                        <a:pt x="36" y="4"/>
                        <a:pt x="36" y="4"/>
                        <a:pt x="35" y="4"/>
                      </a:cubicBezTo>
                      <a:cubicBezTo>
                        <a:pt x="34" y="4"/>
                        <a:pt x="33" y="5"/>
                        <a:pt x="33" y="5"/>
                      </a:cubicBezTo>
                      <a:cubicBezTo>
                        <a:pt x="32" y="4"/>
                        <a:pt x="30" y="5"/>
                        <a:pt x="30" y="4"/>
                      </a:cubicBezTo>
                      <a:cubicBezTo>
                        <a:pt x="29" y="4"/>
                        <a:pt x="28" y="5"/>
                        <a:pt x="28" y="5"/>
                      </a:cubicBezTo>
                      <a:cubicBezTo>
                        <a:pt x="28" y="5"/>
                        <a:pt x="27" y="5"/>
                        <a:pt x="26" y="6"/>
                      </a:cubicBezTo>
                      <a:cubicBezTo>
                        <a:pt x="26" y="6"/>
                        <a:pt x="24" y="7"/>
                        <a:pt x="24" y="7"/>
                      </a:cubicBezTo>
                      <a:cubicBezTo>
                        <a:pt x="24" y="7"/>
                        <a:pt x="23" y="7"/>
                        <a:pt x="23" y="7"/>
                      </a:cubicBezTo>
                      <a:cubicBezTo>
                        <a:pt x="22" y="7"/>
                        <a:pt x="22" y="6"/>
                        <a:pt x="21" y="7"/>
                      </a:cubicBezTo>
                      <a:cubicBezTo>
                        <a:pt x="20" y="7"/>
                        <a:pt x="20" y="7"/>
                        <a:pt x="19" y="8"/>
                      </a:cubicBezTo>
                      <a:cubicBezTo>
                        <a:pt x="19" y="8"/>
                        <a:pt x="18" y="8"/>
                        <a:pt x="18" y="8"/>
                      </a:cubicBezTo>
                      <a:cubicBezTo>
                        <a:pt x="17" y="8"/>
                        <a:pt x="16" y="9"/>
                        <a:pt x="16" y="9"/>
                      </a:cubicBezTo>
                      <a:cubicBezTo>
                        <a:pt x="15" y="8"/>
                        <a:pt x="14" y="8"/>
                        <a:pt x="13" y="8"/>
                      </a:cubicBezTo>
                      <a:cubicBezTo>
                        <a:pt x="13" y="8"/>
                        <a:pt x="13" y="8"/>
                        <a:pt x="12" y="7"/>
                      </a:cubicBezTo>
                      <a:cubicBezTo>
                        <a:pt x="12" y="7"/>
                        <a:pt x="12" y="7"/>
                        <a:pt x="11" y="6"/>
                      </a:cubicBezTo>
                      <a:cubicBezTo>
                        <a:pt x="11" y="6"/>
                        <a:pt x="10" y="6"/>
                        <a:pt x="10" y="5"/>
                      </a:cubicBezTo>
                      <a:cubicBezTo>
                        <a:pt x="10" y="5"/>
                        <a:pt x="10" y="4"/>
                        <a:pt x="10" y="4"/>
                      </a:cubicBezTo>
                      <a:cubicBezTo>
                        <a:pt x="9" y="5"/>
                        <a:pt x="8" y="6"/>
                        <a:pt x="8" y="7"/>
                      </a:cubicBezTo>
                      <a:cubicBezTo>
                        <a:pt x="7" y="7"/>
                        <a:pt x="7" y="8"/>
                        <a:pt x="7" y="8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8" y="10"/>
                        <a:pt x="8" y="11"/>
                        <a:pt x="9" y="12"/>
                      </a:cubicBezTo>
                      <a:cubicBezTo>
                        <a:pt x="9" y="12"/>
                        <a:pt x="10" y="13"/>
                        <a:pt x="10" y="13"/>
                      </a:cubicBezTo>
                      <a:cubicBezTo>
                        <a:pt x="11" y="13"/>
                        <a:pt x="11" y="14"/>
                        <a:pt x="11" y="14"/>
                      </a:cubicBezTo>
                      <a:cubicBezTo>
                        <a:pt x="12" y="15"/>
                        <a:pt x="13" y="15"/>
                        <a:pt x="14" y="16"/>
                      </a:cubicBezTo>
                      <a:cubicBezTo>
                        <a:pt x="14" y="16"/>
                        <a:pt x="16" y="16"/>
                        <a:pt x="18" y="17"/>
                      </a:cubicBezTo>
                      <a:cubicBezTo>
                        <a:pt x="19" y="17"/>
                        <a:pt x="20" y="17"/>
                        <a:pt x="20" y="17"/>
                      </a:cubicBezTo>
                      <a:cubicBezTo>
                        <a:pt x="21" y="18"/>
                        <a:pt x="22" y="18"/>
                        <a:pt x="23" y="18"/>
                      </a:cubicBezTo>
                      <a:cubicBezTo>
                        <a:pt x="25" y="19"/>
                        <a:pt x="27" y="19"/>
                        <a:pt x="27" y="20"/>
                      </a:cubicBezTo>
                      <a:cubicBezTo>
                        <a:pt x="28" y="20"/>
                        <a:pt x="28" y="20"/>
                        <a:pt x="29" y="20"/>
                      </a:cubicBezTo>
                      <a:cubicBezTo>
                        <a:pt x="29" y="20"/>
                        <a:pt x="30" y="20"/>
                        <a:pt x="30" y="20"/>
                      </a:cubicBezTo>
                      <a:cubicBezTo>
                        <a:pt x="31" y="19"/>
                        <a:pt x="31" y="20"/>
                        <a:pt x="31" y="20"/>
                      </a:cubicBezTo>
                      <a:cubicBezTo>
                        <a:pt x="31" y="20"/>
                        <a:pt x="31" y="20"/>
                        <a:pt x="31" y="20"/>
                      </a:cubicBezTo>
                      <a:cubicBezTo>
                        <a:pt x="31" y="20"/>
                        <a:pt x="31" y="20"/>
                        <a:pt x="31" y="20"/>
                      </a:cubicBezTo>
                      <a:cubicBezTo>
                        <a:pt x="32" y="20"/>
                        <a:pt x="32" y="20"/>
                        <a:pt x="31" y="20"/>
                      </a:cubicBezTo>
                      <a:cubicBezTo>
                        <a:pt x="31" y="21"/>
                        <a:pt x="31" y="21"/>
                        <a:pt x="31" y="21"/>
                      </a:cubicBezTo>
                      <a:cubicBezTo>
                        <a:pt x="31" y="21"/>
                        <a:pt x="27" y="25"/>
                        <a:pt x="26" y="27"/>
                      </a:cubicBezTo>
                      <a:cubicBezTo>
                        <a:pt x="26" y="27"/>
                        <a:pt x="26" y="27"/>
                        <a:pt x="26" y="27"/>
                      </a:cubicBezTo>
                      <a:cubicBezTo>
                        <a:pt x="26" y="27"/>
                        <a:pt x="25" y="28"/>
                        <a:pt x="24" y="29"/>
                      </a:cubicBezTo>
                      <a:cubicBezTo>
                        <a:pt x="22" y="31"/>
                        <a:pt x="20" y="33"/>
                        <a:pt x="19" y="34"/>
                      </a:cubicBezTo>
                      <a:cubicBezTo>
                        <a:pt x="18" y="35"/>
                        <a:pt x="16" y="35"/>
                        <a:pt x="15" y="35"/>
                      </a:cubicBezTo>
                      <a:cubicBezTo>
                        <a:pt x="15" y="35"/>
                        <a:pt x="15" y="35"/>
                        <a:pt x="15" y="35"/>
                      </a:cubicBezTo>
                      <a:cubicBezTo>
                        <a:pt x="14" y="35"/>
                        <a:pt x="14" y="35"/>
                        <a:pt x="13" y="35"/>
                      </a:cubicBezTo>
                      <a:cubicBezTo>
                        <a:pt x="13" y="36"/>
                        <a:pt x="12" y="36"/>
                        <a:pt x="11" y="36"/>
                      </a:cubicBezTo>
                      <a:cubicBezTo>
                        <a:pt x="11" y="36"/>
                        <a:pt x="10" y="37"/>
                        <a:pt x="9" y="37"/>
                      </a:cubicBezTo>
                      <a:cubicBezTo>
                        <a:pt x="9" y="38"/>
                        <a:pt x="9" y="38"/>
                        <a:pt x="9" y="38"/>
                      </a:cubicBezTo>
                      <a:cubicBezTo>
                        <a:pt x="8" y="39"/>
                        <a:pt x="7" y="39"/>
                        <a:pt x="6" y="39"/>
                      </a:cubicBezTo>
                      <a:cubicBezTo>
                        <a:pt x="6" y="39"/>
                        <a:pt x="6" y="39"/>
                        <a:pt x="6" y="39"/>
                      </a:cubicBezTo>
                      <a:cubicBezTo>
                        <a:pt x="5" y="39"/>
                        <a:pt x="5" y="39"/>
                        <a:pt x="4" y="40"/>
                      </a:cubicBezTo>
                      <a:cubicBezTo>
                        <a:pt x="4" y="40"/>
                        <a:pt x="4" y="40"/>
                        <a:pt x="4" y="40"/>
                      </a:cubicBezTo>
                      <a:cubicBezTo>
                        <a:pt x="4" y="40"/>
                        <a:pt x="3" y="41"/>
                        <a:pt x="3" y="42"/>
                      </a:cubicBezTo>
                      <a:cubicBezTo>
                        <a:pt x="2" y="43"/>
                        <a:pt x="1" y="44"/>
                        <a:pt x="1" y="44"/>
                      </a:cubicBezTo>
                      <a:cubicBezTo>
                        <a:pt x="1" y="45"/>
                        <a:pt x="0" y="45"/>
                        <a:pt x="0" y="45"/>
                      </a:cubicBezTo>
                      <a:cubicBezTo>
                        <a:pt x="0" y="45"/>
                        <a:pt x="0" y="46"/>
                        <a:pt x="0" y="46"/>
                      </a:cubicBezTo>
                      <a:cubicBezTo>
                        <a:pt x="0" y="46"/>
                        <a:pt x="0" y="52"/>
                        <a:pt x="1" y="57"/>
                      </a:cubicBezTo>
                      <a:cubicBezTo>
                        <a:pt x="1" y="60"/>
                        <a:pt x="1" y="62"/>
                        <a:pt x="1" y="63"/>
                      </a:cubicBezTo>
                      <a:cubicBezTo>
                        <a:pt x="1" y="63"/>
                        <a:pt x="2" y="64"/>
                        <a:pt x="3" y="65"/>
                      </a:cubicBezTo>
                      <a:cubicBezTo>
                        <a:pt x="3" y="65"/>
                        <a:pt x="3" y="65"/>
                        <a:pt x="3" y="65"/>
                      </a:cubicBezTo>
                      <a:cubicBezTo>
                        <a:pt x="3" y="65"/>
                        <a:pt x="3" y="65"/>
                        <a:pt x="3" y="65"/>
                      </a:cubicBezTo>
                      <a:cubicBezTo>
                        <a:pt x="4" y="65"/>
                        <a:pt x="4" y="64"/>
                        <a:pt x="4" y="64"/>
                      </a:cubicBezTo>
                      <a:cubicBezTo>
                        <a:pt x="5" y="63"/>
                        <a:pt x="4" y="63"/>
                        <a:pt x="5" y="62"/>
                      </a:cubicBezTo>
                      <a:cubicBezTo>
                        <a:pt x="6" y="61"/>
                        <a:pt x="6" y="61"/>
                        <a:pt x="7" y="60"/>
                      </a:cubicBezTo>
                      <a:cubicBezTo>
                        <a:pt x="8" y="60"/>
                        <a:pt x="8" y="59"/>
                        <a:pt x="8" y="58"/>
                      </a:cubicBezTo>
                      <a:cubicBezTo>
                        <a:pt x="9" y="57"/>
                        <a:pt x="11" y="56"/>
                        <a:pt x="12" y="55"/>
                      </a:cubicBezTo>
                      <a:cubicBezTo>
                        <a:pt x="12" y="55"/>
                        <a:pt x="13" y="54"/>
                        <a:pt x="13" y="54"/>
                      </a:cubicBezTo>
                      <a:cubicBezTo>
                        <a:pt x="14" y="53"/>
                        <a:pt x="17" y="51"/>
                        <a:pt x="18" y="50"/>
                      </a:cubicBezTo>
                      <a:cubicBezTo>
                        <a:pt x="19" y="49"/>
                        <a:pt x="20" y="49"/>
                        <a:pt x="20" y="48"/>
                      </a:cubicBezTo>
                      <a:cubicBezTo>
                        <a:pt x="21" y="47"/>
                        <a:pt x="22" y="47"/>
                        <a:pt x="22" y="46"/>
                      </a:cubicBezTo>
                      <a:cubicBezTo>
                        <a:pt x="23" y="46"/>
                        <a:pt x="24" y="45"/>
                        <a:pt x="25" y="44"/>
                      </a:cubicBezTo>
                      <a:cubicBezTo>
                        <a:pt x="26" y="43"/>
                        <a:pt x="28" y="41"/>
                        <a:pt x="29" y="40"/>
                      </a:cubicBezTo>
                      <a:cubicBezTo>
                        <a:pt x="30" y="39"/>
                        <a:pt x="31" y="37"/>
                        <a:pt x="32" y="36"/>
                      </a:cubicBezTo>
                      <a:cubicBezTo>
                        <a:pt x="33" y="35"/>
                        <a:pt x="35" y="32"/>
                        <a:pt x="36" y="30"/>
                      </a:cubicBezTo>
                      <a:cubicBezTo>
                        <a:pt x="37" y="29"/>
                        <a:pt x="38" y="27"/>
                        <a:pt x="39" y="25"/>
                      </a:cubicBezTo>
                      <a:cubicBezTo>
                        <a:pt x="39" y="23"/>
                        <a:pt x="40" y="21"/>
                        <a:pt x="41" y="20"/>
                      </a:cubicBezTo>
                      <a:cubicBezTo>
                        <a:pt x="41" y="19"/>
                        <a:pt x="43" y="17"/>
                        <a:pt x="43" y="16"/>
                      </a:cubicBezTo>
                      <a:cubicBezTo>
                        <a:pt x="43" y="15"/>
                        <a:pt x="44" y="13"/>
                        <a:pt x="45" y="12"/>
                      </a:cubicBezTo>
                      <a:cubicBezTo>
                        <a:pt x="45" y="11"/>
                        <a:pt x="45" y="11"/>
                        <a:pt x="45" y="10"/>
                      </a:cubicBezTo>
                      <a:cubicBezTo>
                        <a:pt x="45" y="9"/>
                        <a:pt x="45" y="8"/>
                        <a:pt x="45" y="8"/>
                      </a:cubicBezTo>
                      <a:cubicBezTo>
                        <a:pt x="46" y="7"/>
                        <a:pt x="46" y="7"/>
                        <a:pt x="46" y="7"/>
                      </a:cubicBezTo>
                      <a:cubicBezTo>
                        <a:pt x="46" y="6"/>
                        <a:pt x="46" y="6"/>
                        <a:pt x="46" y="5"/>
                      </a:cubicBezTo>
                      <a:cubicBezTo>
                        <a:pt x="46" y="4"/>
                        <a:pt x="46" y="4"/>
                        <a:pt x="46" y="4"/>
                      </a:cubicBezTo>
                      <a:cubicBezTo>
                        <a:pt x="46" y="3"/>
                        <a:pt x="46" y="3"/>
                        <a:pt x="46" y="2"/>
                      </a:cubicBezTo>
                      <a:cubicBezTo>
                        <a:pt x="47" y="2"/>
                        <a:pt x="47" y="1"/>
                        <a:pt x="47" y="1"/>
                      </a:cubicBezTo>
                      <a:cubicBezTo>
                        <a:pt x="47" y="1"/>
                        <a:pt x="47" y="1"/>
                        <a:pt x="46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220" name="Freeform 368"/>
                <p:cNvSpPr>
                  <a:spLocks/>
                </p:cNvSpPr>
                <p:nvPr/>
              </p:nvSpPr>
              <p:spPr bwMode="auto">
                <a:xfrm>
                  <a:off x="4747" y="2488"/>
                  <a:ext cx="3" cy="2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1 w 1"/>
                    <a:gd name="T5" fmla="*/ 0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221" name="Freeform 369"/>
                <p:cNvSpPr>
                  <a:spLocks/>
                </p:cNvSpPr>
                <p:nvPr/>
              </p:nvSpPr>
              <p:spPr bwMode="auto">
                <a:xfrm>
                  <a:off x="4752" y="2469"/>
                  <a:ext cx="6" cy="6"/>
                </a:xfrm>
                <a:custGeom>
                  <a:avLst/>
                  <a:gdLst>
                    <a:gd name="T0" fmla="*/ 1 w 2"/>
                    <a:gd name="T1" fmla="*/ 1 h 2"/>
                    <a:gd name="T2" fmla="*/ 1 w 2"/>
                    <a:gd name="T3" fmla="*/ 2 h 2"/>
                    <a:gd name="T4" fmla="*/ 2 w 2"/>
                    <a:gd name="T5" fmla="*/ 0 h 2"/>
                    <a:gd name="T6" fmla="*/ 1 w 2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1" y="1"/>
                        <a:pt x="0" y="1"/>
                        <a:pt x="1" y="2"/>
                      </a:cubicBezTo>
                      <a:cubicBezTo>
                        <a:pt x="1" y="2"/>
                        <a:pt x="1" y="1"/>
                        <a:pt x="2" y="0"/>
                      </a:cubicBezTo>
                      <a:cubicBezTo>
                        <a:pt x="2" y="0"/>
                        <a:pt x="1" y="0"/>
                        <a:pt x="1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222" name="Freeform 370"/>
                <p:cNvSpPr>
                  <a:spLocks/>
                </p:cNvSpPr>
                <p:nvPr/>
              </p:nvSpPr>
              <p:spPr bwMode="auto">
                <a:xfrm>
                  <a:off x="3913" y="1958"/>
                  <a:ext cx="146" cy="117"/>
                </a:xfrm>
                <a:custGeom>
                  <a:avLst/>
                  <a:gdLst>
                    <a:gd name="T0" fmla="*/ 20 w 55"/>
                    <a:gd name="T1" fmla="*/ 38 h 44"/>
                    <a:gd name="T2" fmla="*/ 22 w 55"/>
                    <a:gd name="T3" fmla="*/ 36 h 44"/>
                    <a:gd name="T4" fmla="*/ 26 w 55"/>
                    <a:gd name="T5" fmla="*/ 34 h 44"/>
                    <a:gd name="T6" fmla="*/ 29 w 55"/>
                    <a:gd name="T7" fmla="*/ 33 h 44"/>
                    <a:gd name="T8" fmla="*/ 30 w 55"/>
                    <a:gd name="T9" fmla="*/ 32 h 44"/>
                    <a:gd name="T10" fmla="*/ 31 w 55"/>
                    <a:gd name="T11" fmla="*/ 32 h 44"/>
                    <a:gd name="T12" fmla="*/ 33 w 55"/>
                    <a:gd name="T13" fmla="*/ 32 h 44"/>
                    <a:gd name="T14" fmla="*/ 35 w 55"/>
                    <a:gd name="T15" fmla="*/ 31 h 44"/>
                    <a:gd name="T16" fmla="*/ 37 w 55"/>
                    <a:gd name="T17" fmla="*/ 28 h 44"/>
                    <a:gd name="T18" fmla="*/ 42 w 55"/>
                    <a:gd name="T19" fmla="*/ 26 h 44"/>
                    <a:gd name="T20" fmla="*/ 43 w 55"/>
                    <a:gd name="T21" fmla="*/ 25 h 44"/>
                    <a:gd name="T22" fmla="*/ 43 w 55"/>
                    <a:gd name="T23" fmla="*/ 25 h 44"/>
                    <a:gd name="T24" fmla="*/ 43 w 55"/>
                    <a:gd name="T25" fmla="*/ 24 h 44"/>
                    <a:gd name="T26" fmla="*/ 42 w 55"/>
                    <a:gd name="T27" fmla="*/ 23 h 44"/>
                    <a:gd name="T28" fmla="*/ 42 w 55"/>
                    <a:gd name="T29" fmla="*/ 22 h 44"/>
                    <a:gd name="T30" fmla="*/ 44 w 55"/>
                    <a:gd name="T31" fmla="*/ 21 h 44"/>
                    <a:gd name="T32" fmla="*/ 46 w 55"/>
                    <a:gd name="T33" fmla="*/ 21 h 44"/>
                    <a:gd name="T34" fmla="*/ 47 w 55"/>
                    <a:gd name="T35" fmla="*/ 20 h 44"/>
                    <a:gd name="T36" fmla="*/ 48 w 55"/>
                    <a:gd name="T37" fmla="*/ 19 h 44"/>
                    <a:gd name="T38" fmla="*/ 50 w 55"/>
                    <a:gd name="T39" fmla="*/ 19 h 44"/>
                    <a:gd name="T40" fmla="*/ 53 w 55"/>
                    <a:gd name="T41" fmla="*/ 19 h 44"/>
                    <a:gd name="T42" fmla="*/ 54 w 55"/>
                    <a:gd name="T43" fmla="*/ 19 h 44"/>
                    <a:gd name="T44" fmla="*/ 54 w 55"/>
                    <a:gd name="T45" fmla="*/ 19 h 44"/>
                    <a:gd name="T46" fmla="*/ 54 w 55"/>
                    <a:gd name="T47" fmla="*/ 18 h 44"/>
                    <a:gd name="T48" fmla="*/ 54 w 55"/>
                    <a:gd name="T49" fmla="*/ 17 h 44"/>
                    <a:gd name="T50" fmla="*/ 53 w 55"/>
                    <a:gd name="T51" fmla="*/ 15 h 44"/>
                    <a:gd name="T52" fmla="*/ 53 w 55"/>
                    <a:gd name="T53" fmla="*/ 13 h 44"/>
                    <a:gd name="T54" fmla="*/ 52 w 55"/>
                    <a:gd name="T55" fmla="*/ 10 h 44"/>
                    <a:gd name="T56" fmla="*/ 52 w 55"/>
                    <a:gd name="T57" fmla="*/ 8 h 44"/>
                    <a:gd name="T58" fmla="*/ 52 w 55"/>
                    <a:gd name="T59" fmla="*/ 7 h 44"/>
                    <a:gd name="T60" fmla="*/ 51 w 55"/>
                    <a:gd name="T61" fmla="*/ 6 h 44"/>
                    <a:gd name="T62" fmla="*/ 50 w 55"/>
                    <a:gd name="T63" fmla="*/ 4 h 44"/>
                    <a:gd name="T64" fmla="*/ 47 w 55"/>
                    <a:gd name="T65" fmla="*/ 3 h 44"/>
                    <a:gd name="T66" fmla="*/ 44 w 55"/>
                    <a:gd name="T67" fmla="*/ 3 h 44"/>
                    <a:gd name="T68" fmla="*/ 39 w 55"/>
                    <a:gd name="T69" fmla="*/ 4 h 44"/>
                    <a:gd name="T70" fmla="*/ 35 w 55"/>
                    <a:gd name="T71" fmla="*/ 1 h 44"/>
                    <a:gd name="T72" fmla="*/ 33 w 55"/>
                    <a:gd name="T73" fmla="*/ 1 h 44"/>
                    <a:gd name="T74" fmla="*/ 32 w 55"/>
                    <a:gd name="T75" fmla="*/ 2 h 44"/>
                    <a:gd name="T76" fmla="*/ 30 w 55"/>
                    <a:gd name="T77" fmla="*/ 6 h 44"/>
                    <a:gd name="T78" fmla="*/ 27 w 55"/>
                    <a:gd name="T79" fmla="*/ 11 h 44"/>
                    <a:gd name="T80" fmla="*/ 23 w 55"/>
                    <a:gd name="T81" fmla="*/ 13 h 44"/>
                    <a:gd name="T82" fmla="*/ 19 w 55"/>
                    <a:gd name="T83" fmla="*/ 16 h 44"/>
                    <a:gd name="T84" fmla="*/ 16 w 55"/>
                    <a:gd name="T85" fmla="*/ 20 h 44"/>
                    <a:gd name="T86" fmla="*/ 15 w 55"/>
                    <a:gd name="T87" fmla="*/ 23 h 44"/>
                    <a:gd name="T88" fmla="*/ 15 w 55"/>
                    <a:gd name="T89" fmla="*/ 27 h 44"/>
                    <a:gd name="T90" fmla="*/ 15 w 55"/>
                    <a:gd name="T91" fmla="*/ 29 h 44"/>
                    <a:gd name="T92" fmla="*/ 15 w 55"/>
                    <a:gd name="T93" fmla="*/ 32 h 44"/>
                    <a:gd name="T94" fmla="*/ 12 w 55"/>
                    <a:gd name="T95" fmla="*/ 36 h 44"/>
                    <a:gd name="T96" fmla="*/ 6 w 55"/>
                    <a:gd name="T97" fmla="*/ 41 h 44"/>
                    <a:gd name="T98" fmla="*/ 0 w 55"/>
                    <a:gd name="T99" fmla="*/ 43 h 44"/>
                    <a:gd name="T100" fmla="*/ 20 w 55"/>
                    <a:gd name="T101" fmla="*/ 43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5" h="44">
                      <a:moveTo>
                        <a:pt x="20" y="39"/>
                      </a:moveTo>
                      <a:cubicBezTo>
                        <a:pt x="20" y="38"/>
                        <a:pt x="20" y="38"/>
                        <a:pt x="20" y="38"/>
                      </a:cubicBezTo>
                      <a:cubicBezTo>
                        <a:pt x="20" y="38"/>
                        <a:pt x="20" y="38"/>
                        <a:pt x="21" y="38"/>
                      </a:cubicBezTo>
                      <a:cubicBezTo>
                        <a:pt x="21" y="37"/>
                        <a:pt x="21" y="37"/>
                        <a:pt x="22" y="36"/>
                      </a:cubicBezTo>
                      <a:cubicBezTo>
                        <a:pt x="23" y="35"/>
                        <a:pt x="24" y="34"/>
                        <a:pt x="25" y="34"/>
                      </a:cubicBezTo>
                      <a:cubicBezTo>
                        <a:pt x="25" y="34"/>
                        <a:pt x="26" y="34"/>
                        <a:pt x="26" y="34"/>
                      </a:cubicBezTo>
                      <a:cubicBezTo>
                        <a:pt x="27" y="33"/>
                        <a:pt x="28" y="33"/>
                        <a:pt x="28" y="33"/>
                      </a:cubicBezTo>
                      <a:cubicBezTo>
                        <a:pt x="28" y="33"/>
                        <a:pt x="29" y="33"/>
                        <a:pt x="29" y="33"/>
                      </a:cubicBezTo>
                      <a:cubicBezTo>
                        <a:pt x="29" y="33"/>
                        <a:pt x="30" y="33"/>
                        <a:pt x="30" y="33"/>
                      </a:cubicBezTo>
                      <a:cubicBezTo>
                        <a:pt x="30" y="33"/>
                        <a:pt x="30" y="33"/>
                        <a:pt x="30" y="32"/>
                      </a:cubicBezTo>
                      <a:cubicBezTo>
                        <a:pt x="30" y="32"/>
                        <a:pt x="30" y="32"/>
                        <a:pt x="30" y="32"/>
                      </a:cubicBezTo>
                      <a:cubicBezTo>
                        <a:pt x="30" y="32"/>
                        <a:pt x="30" y="32"/>
                        <a:pt x="31" y="32"/>
                      </a:cubicBezTo>
                      <a:cubicBezTo>
                        <a:pt x="31" y="32"/>
                        <a:pt x="32" y="32"/>
                        <a:pt x="32" y="32"/>
                      </a:cubicBezTo>
                      <a:cubicBezTo>
                        <a:pt x="32" y="32"/>
                        <a:pt x="33" y="32"/>
                        <a:pt x="33" y="32"/>
                      </a:cubicBezTo>
                      <a:cubicBezTo>
                        <a:pt x="33" y="32"/>
                        <a:pt x="33" y="32"/>
                        <a:pt x="33" y="32"/>
                      </a:cubicBezTo>
                      <a:cubicBezTo>
                        <a:pt x="33" y="32"/>
                        <a:pt x="34" y="31"/>
                        <a:pt x="35" y="31"/>
                      </a:cubicBezTo>
                      <a:cubicBezTo>
                        <a:pt x="35" y="31"/>
                        <a:pt x="36" y="30"/>
                        <a:pt x="36" y="30"/>
                      </a:cubicBezTo>
                      <a:cubicBezTo>
                        <a:pt x="37" y="29"/>
                        <a:pt x="37" y="29"/>
                        <a:pt x="37" y="28"/>
                      </a:cubicBezTo>
                      <a:cubicBezTo>
                        <a:pt x="38" y="28"/>
                        <a:pt x="39" y="27"/>
                        <a:pt x="41" y="27"/>
                      </a:cubicBezTo>
                      <a:cubicBezTo>
                        <a:pt x="41" y="26"/>
                        <a:pt x="42" y="26"/>
                        <a:pt x="42" y="26"/>
                      </a:cubicBezTo>
                      <a:cubicBezTo>
                        <a:pt x="42" y="26"/>
                        <a:pt x="42" y="26"/>
                        <a:pt x="42" y="26"/>
                      </a:cubicBezTo>
                      <a:cubicBezTo>
                        <a:pt x="43" y="26"/>
                        <a:pt x="43" y="25"/>
                        <a:pt x="43" y="25"/>
                      </a:cubicBezTo>
                      <a:cubicBezTo>
                        <a:pt x="43" y="25"/>
                        <a:pt x="43" y="25"/>
                        <a:pt x="43" y="25"/>
                      </a:cubicBezTo>
                      <a:cubicBezTo>
                        <a:pt x="43" y="25"/>
                        <a:pt x="43" y="25"/>
                        <a:pt x="43" y="25"/>
                      </a:cubicBezTo>
                      <a:cubicBezTo>
                        <a:pt x="43" y="25"/>
                        <a:pt x="43" y="24"/>
                        <a:pt x="43" y="24"/>
                      </a:cubicBezTo>
                      <a:cubicBezTo>
                        <a:pt x="43" y="24"/>
                        <a:pt x="43" y="24"/>
                        <a:pt x="43" y="24"/>
                      </a:cubicBezTo>
                      <a:cubicBezTo>
                        <a:pt x="43" y="24"/>
                        <a:pt x="43" y="24"/>
                        <a:pt x="43" y="24"/>
                      </a:cubicBezTo>
                      <a:cubicBezTo>
                        <a:pt x="43" y="23"/>
                        <a:pt x="43" y="23"/>
                        <a:pt x="42" y="23"/>
                      </a:cubicBezTo>
                      <a:cubicBezTo>
                        <a:pt x="42" y="23"/>
                        <a:pt x="42" y="23"/>
                        <a:pt x="42" y="22"/>
                      </a:cubicBezTo>
                      <a:cubicBezTo>
                        <a:pt x="42" y="22"/>
                        <a:pt x="42" y="22"/>
                        <a:pt x="42" y="22"/>
                      </a:cubicBezTo>
                      <a:cubicBezTo>
                        <a:pt x="43" y="21"/>
                        <a:pt x="43" y="21"/>
                        <a:pt x="44" y="21"/>
                      </a:cubicBezTo>
                      <a:cubicBezTo>
                        <a:pt x="44" y="21"/>
                        <a:pt x="44" y="21"/>
                        <a:pt x="44" y="21"/>
                      </a:cubicBezTo>
                      <a:cubicBezTo>
                        <a:pt x="45" y="21"/>
                        <a:pt x="45" y="21"/>
                        <a:pt x="45" y="21"/>
                      </a:cubicBezTo>
                      <a:cubicBezTo>
                        <a:pt x="45" y="21"/>
                        <a:pt x="46" y="21"/>
                        <a:pt x="46" y="21"/>
                      </a:cubicBezTo>
                      <a:cubicBezTo>
                        <a:pt x="46" y="20"/>
                        <a:pt x="46" y="20"/>
                        <a:pt x="47" y="20"/>
                      </a:cubicBezTo>
                      <a:cubicBezTo>
                        <a:pt x="47" y="20"/>
                        <a:pt x="47" y="20"/>
                        <a:pt x="47" y="20"/>
                      </a:cubicBezTo>
                      <a:cubicBezTo>
                        <a:pt x="47" y="19"/>
                        <a:pt x="48" y="19"/>
                        <a:pt x="48" y="19"/>
                      </a:cubicBezTo>
                      <a:cubicBezTo>
                        <a:pt x="48" y="19"/>
                        <a:pt x="48" y="19"/>
                        <a:pt x="48" y="19"/>
                      </a:cubicBezTo>
                      <a:cubicBezTo>
                        <a:pt x="49" y="19"/>
                        <a:pt x="49" y="19"/>
                        <a:pt x="49" y="19"/>
                      </a:cubicBezTo>
                      <a:cubicBezTo>
                        <a:pt x="49" y="19"/>
                        <a:pt x="49" y="19"/>
                        <a:pt x="50" y="19"/>
                      </a:cubicBezTo>
                      <a:cubicBezTo>
                        <a:pt x="50" y="19"/>
                        <a:pt x="51" y="19"/>
                        <a:pt x="52" y="19"/>
                      </a:cubicBezTo>
                      <a:cubicBezTo>
                        <a:pt x="53" y="19"/>
                        <a:pt x="53" y="19"/>
                        <a:pt x="53" y="19"/>
                      </a:cubicBezTo>
                      <a:cubicBezTo>
                        <a:pt x="54" y="19"/>
                        <a:pt x="54" y="19"/>
                        <a:pt x="54" y="19"/>
                      </a:cubicBezTo>
                      <a:cubicBezTo>
                        <a:pt x="54" y="19"/>
                        <a:pt x="54" y="19"/>
                        <a:pt x="54" y="19"/>
                      </a:cubicBezTo>
                      <a:cubicBezTo>
                        <a:pt x="54" y="19"/>
                        <a:pt x="54" y="19"/>
                        <a:pt x="54" y="19"/>
                      </a:cubicBezTo>
                      <a:cubicBezTo>
                        <a:pt x="54" y="19"/>
                        <a:pt x="54" y="19"/>
                        <a:pt x="54" y="19"/>
                      </a:cubicBezTo>
                      <a:cubicBezTo>
                        <a:pt x="54" y="19"/>
                        <a:pt x="54" y="19"/>
                        <a:pt x="54" y="19"/>
                      </a:cubicBezTo>
                      <a:cubicBezTo>
                        <a:pt x="54" y="18"/>
                        <a:pt x="54" y="18"/>
                        <a:pt x="54" y="18"/>
                      </a:cubicBezTo>
                      <a:cubicBezTo>
                        <a:pt x="55" y="18"/>
                        <a:pt x="55" y="17"/>
                        <a:pt x="55" y="17"/>
                      </a:cubicBezTo>
                      <a:cubicBezTo>
                        <a:pt x="55" y="17"/>
                        <a:pt x="54" y="17"/>
                        <a:pt x="54" y="17"/>
                      </a:cubicBezTo>
                      <a:cubicBezTo>
                        <a:pt x="54" y="16"/>
                        <a:pt x="54" y="16"/>
                        <a:pt x="54" y="16"/>
                      </a:cubicBezTo>
                      <a:cubicBezTo>
                        <a:pt x="53" y="15"/>
                        <a:pt x="53" y="15"/>
                        <a:pt x="53" y="15"/>
                      </a:cubicBezTo>
                      <a:cubicBezTo>
                        <a:pt x="53" y="15"/>
                        <a:pt x="53" y="14"/>
                        <a:pt x="53" y="14"/>
                      </a:cubicBezTo>
                      <a:cubicBezTo>
                        <a:pt x="53" y="14"/>
                        <a:pt x="53" y="13"/>
                        <a:pt x="53" y="13"/>
                      </a:cubicBezTo>
                      <a:cubicBezTo>
                        <a:pt x="52" y="12"/>
                        <a:pt x="52" y="12"/>
                        <a:pt x="52" y="11"/>
                      </a:cubicBezTo>
                      <a:cubicBezTo>
                        <a:pt x="52" y="10"/>
                        <a:pt x="52" y="10"/>
                        <a:pt x="52" y="10"/>
                      </a:cubicBezTo>
                      <a:cubicBezTo>
                        <a:pt x="52" y="9"/>
                        <a:pt x="52" y="9"/>
                        <a:pt x="52" y="8"/>
                      </a:cubicBezTo>
                      <a:cubicBezTo>
                        <a:pt x="52" y="8"/>
                        <a:pt x="52" y="8"/>
                        <a:pt x="52" y="8"/>
                      </a:cubicBezTo>
                      <a:cubicBezTo>
                        <a:pt x="52" y="7"/>
                        <a:pt x="52" y="7"/>
                        <a:pt x="52" y="7"/>
                      </a:cubicBezTo>
                      <a:cubicBezTo>
                        <a:pt x="52" y="7"/>
                        <a:pt x="52" y="7"/>
                        <a:pt x="52" y="7"/>
                      </a:cubicBezTo>
                      <a:cubicBezTo>
                        <a:pt x="51" y="7"/>
                        <a:pt x="51" y="6"/>
                        <a:pt x="51" y="6"/>
                      </a:cubicBezTo>
                      <a:cubicBezTo>
                        <a:pt x="51" y="6"/>
                        <a:pt x="51" y="6"/>
                        <a:pt x="51" y="6"/>
                      </a:cubicBezTo>
                      <a:cubicBezTo>
                        <a:pt x="51" y="6"/>
                        <a:pt x="51" y="5"/>
                        <a:pt x="51" y="5"/>
                      </a:cubicBezTo>
                      <a:cubicBezTo>
                        <a:pt x="51" y="5"/>
                        <a:pt x="50" y="4"/>
                        <a:pt x="50" y="4"/>
                      </a:cubicBezTo>
                      <a:cubicBezTo>
                        <a:pt x="49" y="4"/>
                        <a:pt x="48" y="3"/>
                        <a:pt x="48" y="3"/>
                      </a:cubicBezTo>
                      <a:cubicBezTo>
                        <a:pt x="47" y="3"/>
                        <a:pt x="47" y="4"/>
                        <a:pt x="47" y="3"/>
                      </a:cubicBezTo>
                      <a:cubicBezTo>
                        <a:pt x="46" y="3"/>
                        <a:pt x="46" y="3"/>
                        <a:pt x="46" y="2"/>
                      </a:cubicBezTo>
                      <a:cubicBezTo>
                        <a:pt x="46" y="2"/>
                        <a:pt x="45" y="3"/>
                        <a:pt x="44" y="3"/>
                      </a:cubicBezTo>
                      <a:cubicBezTo>
                        <a:pt x="44" y="3"/>
                        <a:pt x="43" y="4"/>
                        <a:pt x="41" y="4"/>
                      </a:cubicBezTo>
                      <a:cubicBezTo>
                        <a:pt x="40" y="4"/>
                        <a:pt x="40" y="4"/>
                        <a:pt x="39" y="4"/>
                      </a:cubicBezTo>
                      <a:cubicBezTo>
                        <a:pt x="38" y="4"/>
                        <a:pt x="37" y="3"/>
                        <a:pt x="36" y="3"/>
                      </a:cubicBezTo>
                      <a:cubicBezTo>
                        <a:pt x="36" y="2"/>
                        <a:pt x="35" y="1"/>
                        <a:pt x="35" y="1"/>
                      </a:cubicBezTo>
                      <a:cubicBezTo>
                        <a:pt x="35" y="0"/>
                        <a:pt x="35" y="0"/>
                        <a:pt x="34" y="0"/>
                      </a:cubicBezTo>
                      <a:cubicBezTo>
                        <a:pt x="34" y="0"/>
                        <a:pt x="34" y="0"/>
                        <a:pt x="33" y="1"/>
                      </a:cubicBezTo>
                      <a:cubicBezTo>
                        <a:pt x="33" y="1"/>
                        <a:pt x="32" y="1"/>
                        <a:pt x="32" y="1"/>
                      </a:cubicBezTo>
                      <a:cubicBezTo>
                        <a:pt x="32" y="1"/>
                        <a:pt x="32" y="1"/>
                        <a:pt x="32" y="2"/>
                      </a:cubicBezTo>
                      <a:cubicBezTo>
                        <a:pt x="32" y="3"/>
                        <a:pt x="31" y="3"/>
                        <a:pt x="31" y="4"/>
                      </a:cubicBezTo>
                      <a:cubicBezTo>
                        <a:pt x="31" y="4"/>
                        <a:pt x="30" y="5"/>
                        <a:pt x="30" y="6"/>
                      </a:cubicBezTo>
                      <a:cubicBezTo>
                        <a:pt x="30" y="7"/>
                        <a:pt x="30" y="8"/>
                        <a:pt x="29" y="9"/>
                      </a:cubicBezTo>
                      <a:cubicBezTo>
                        <a:pt x="28" y="9"/>
                        <a:pt x="28" y="11"/>
                        <a:pt x="27" y="11"/>
                      </a:cubicBezTo>
                      <a:cubicBezTo>
                        <a:pt x="26" y="11"/>
                        <a:pt x="26" y="12"/>
                        <a:pt x="26" y="12"/>
                      </a:cubicBezTo>
                      <a:cubicBezTo>
                        <a:pt x="25" y="12"/>
                        <a:pt x="24" y="13"/>
                        <a:pt x="23" y="13"/>
                      </a:cubicBezTo>
                      <a:cubicBezTo>
                        <a:pt x="22" y="14"/>
                        <a:pt x="21" y="14"/>
                        <a:pt x="20" y="15"/>
                      </a:cubicBezTo>
                      <a:cubicBezTo>
                        <a:pt x="20" y="15"/>
                        <a:pt x="19" y="16"/>
                        <a:pt x="19" y="16"/>
                      </a:cubicBezTo>
                      <a:cubicBezTo>
                        <a:pt x="18" y="17"/>
                        <a:pt x="18" y="17"/>
                        <a:pt x="17" y="18"/>
                      </a:cubicBezTo>
                      <a:cubicBezTo>
                        <a:pt x="17" y="19"/>
                        <a:pt x="16" y="19"/>
                        <a:pt x="16" y="20"/>
                      </a:cubicBezTo>
                      <a:cubicBezTo>
                        <a:pt x="16" y="20"/>
                        <a:pt x="17" y="21"/>
                        <a:pt x="16" y="21"/>
                      </a:cubicBezTo>
                      <a:cubicBezTo>
                        <a:pt x="16" y="22"/>
                        <a:pt x="15" y="23"/>
                        <a:pt x="15" y="23"/>
                      </a:cubicBezTo>
                      <a:cubicBezTo>
                        <a:pt x="15" y="24"/>
                        <a:pt x="14" y="25"/>
                        <a:pt x="14" y="25"/>
                      </a:cubicBezTo>
                      <a:cubicBezTo>
                        <a:pt x="14" y="26"/>
                        <a:pt x="15" y="26"/>
                        <a:pt x="15" y="27"/>
                      </a:cubicBezTo>
                      <a:cubicBezTo>
                        <a:pt x="15" y="27"/>
                        <a:pt x="14" y="28"/>
                        <a:pt x="15" y="28"/>
                      </a:cubicBezTo>
                      <a:cubicBezTo>
                        <a:pt x="15" y="29"/>
                        <a:pt x="15" y="29"/>
                        <a:pt x="15" y="29"/>
                      </a:cubicBezTo>
                      <a:cubicBezTo>
                        <a:pt x="16" y="29"/>
                        <a:pt x="16" y="29"/>
                        <a:pt x="16" y="30"/>
                      </a:cubicBezTo>
                      <a:cubicBezTo>
                        <a:pt x="16" y="30"/>
                        <a:pt x="15" y="31"/>
                        <a:pt x="15" y="32"/>
                      </a:cubicBezTo>
                      <a:cubicBezTo>
                        <a:pt x="15" y="32"/>
                        <a:pt x="14" y="33"/>
                        <a:pt x="14" y="34"/>
                      </a:cubicBezTo>
                      <a:cubicBezTo>
                        <a:pt x="13" y="34"/>
                        <a:pt x="13" y="35"/>
                        <a:pt x="12" y="36"/>
                      </a:cubicBezTo>
                      <a:cubicBezTo>
                        <a:pt x="11" y="37"/>
                        <a:pt x="11" y="37"/>
                        <a:pt x="10" y="38"/>
                      </a:cubicBezTo>
                      <a:cubicBezTo>
                        <a:pt x="9" y="39"/>
                        <a:pt x="7" y="40"/>
                        <a:pt x="6" y="41"/>
                      </a:cubicBezTo>
                      <a:cubicBezTo>
                        <a:pt x="5" y="41"/>
                        <a:pt x="5" y="41"/>
                        <a:pt x="4" y="42"/>
                      </a:cubicBezTo>
                      <a:cubicBezTo>
                        <a:pt x="3" y="42"/>
                        <a:pt x="1" y="42"/>
                        <a:pt x="0" y="43"/>
                      </a:cubicBezTo>
                      <a:cubicBezTo>
                        <a:pt x="0" y="43"/>
                        <a:pt x="0" y="43"/>
                        <a:pt x="0" y="44"/>
                      </a:cubicBezTo>
                      <a:cubicBezTo>
                        <a:pt x="20" y="43"/>
                        <a:pt x="20" y="43"/>
                        <a:pt x="20" y="43"/>
                      </a:cubicBezTo>
                      <a:cubicBezTo>
                        <a:pt x="20" y="41"/>
                        <a:pt x="20" y="39"/>
                        <a:pt x="20" y="39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223" name="Freeform 371"/>
                <p:cNvSpPr>
                  <a:spLocks/>
                </p:cNvSpPr>
                <p:nvPr/>
              </p:nvSpPr>
              <p:spPr bwMode="auto">
                <a:xfrm>
                  <a:off x="3950" y="2911"/>
                  <a:ext cx="3" cy="8"/>
                </a:xfrm>
                <a:custGeom>
                  <a:avLst/>
                  <a:gdLst>
                    <a:gd name="T0" fmla="*/ 0 w 1"/>
                    <a:gd name="T1" fmla="*/ 1 h 3"/>
                    <a:gd name="T2" fmla="*/ 1 w 1"/>
                    <a:gd name="T3" fmla="*/ 2 h 3"/>
                    <a:gd name="T4" fmla="*/ 1 w 1"/>
                    <a:gd name="T5" fmla="*/ 2 h 3"/>
                    <a:gd name="T6" fmla="*/ 0 w 1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3">
                      <a:moveTo>
                        <a:pt x="0" y="1"/>
                      </a:moveTo>
                      <a:cubicBezTo>
                        <a:pt x="0" y="2"/>
                        <a:pt x="0" y="2"/>
                        <a:pt x="1" y="2"/>
                      </a:cubicBezTo>
                      <a:cubicBezTo>
                        <a:pt x="1" y="3"/>
                        <a:pt x="1" y="3"/>
                        <a:pt x="1" y="2"/>
                      </a:cubicBezTo>
                      <a:cubicBezTo>
                        <a:pt x="1" y="2"/>
                        <a:pt x="0" y="0"/>
                        <a:pt x="0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224" name="Freeform 372"/>
                <p:cNvSpPr>
                  <a:spLocks/>
                </p:cNvSpPr>
                <p:nvPr/>
              </p:nvSpPr>
              <p:spPr bwMode="auto">
                <a:xfrm>
                  <a:off x="3748" y="1447"/>
                  <a:ext cx="138" cy="64"/>
                </a:xfrm>
                <a:custGeom>
                  <a:avLst/>
                  <a:gdLst>
                    <a:gd name="T0" fmla="*/ 43 w 52"/>
                    <a:gd name="T1" fmla="*/ 16 h 24"/>
                    <a:gd name="T2" fmla="*/ 47 w 52"/>
                    <a:gd name="T3" fmla="*/ 16 h 24"/>
                    <a:gd name="T4" fmla="*/ 47 w 52"/>
                    <a:gd name="T5" fmla="*/ 13 h 24"/>
                    <a:gd name="T6" fmla="*/ 49 w 52"/>
                    <a:gd name="T7" fmla="*/ 13 h 24"/>
                    <a:gd name="T8" fmla="*/ 50 w 52"/>
                    <a:gd name="T9" fmla="*/ 11 h 24"/>
                    <a:gd name="T10" fmla="*/ 51 w 52"/>
                    <a:gd name="T11" fmla="*/ 10 h 24"/>
                    <a:gd name="T12" fmla="*/ 50 w 52"/>
                    <a:gd name="T13" fmla="*/ 9 h 24"/>
                    <a:gd name="T14" fmla="*/ 49 w 52"/>
                    <a:gd name="T15" fmla="*/ 6 h 24"/>
                    <a:gd name="T16" fmla="*/ 48 w 52"/>
                    <a:gd name="T17" fmla="*/ 6 h 24"/>
                    <a:gd name="T18" fmla="*/ 46 w 52"/>
                    <a:gd name="T19" fmla="*/ 4 h 24"/>
                    <a:gd name="T20" fmla="*/ 45 w 52"/>
                    <a:gd name="T21" fmla="*/ 2 h 24"/>
                    <a:gd name="T22" fmla="*/ 41 w 52"/>
                    <a:gd name="T23" fmla="*/ 1 h 24"/>
                    <a:gd name="T24" fmla="*/ 38 w 52"/>
                    <a:gd name="T25" fmla="*/ 2 h 24"/>
                    <a:gd name="T26" fmla="*/ 33 w 52"/>
                    <a:gd name="T27" fmla="*/ 3 h 24"/>
                    <a:gd name="T28" fmla="*/ 30 w 52"/>
                    <a:gd name="T29" fmla="*/ 3 h 24"/>
                    <a:gd name="T30" fmla="*/ 30 w 52"/>
                    <a:gd name="T31" fmla="*/ 6 h 24"/>
                    <a:gd name="T32" fmla="*/ 28 w 52"/>
                    <a:gd name="T33" fmla="*/ 3 h 24"/>
                    <a:gd name="T34" fmla="*/ 24 w 52"/>
                    <a:gd name="T35" fmla="*/ 5 h 24"/>
                    <a:gd name="T36" fmla="*/ 22 w 52"/>
                    <a:gd name="T37" fmla="*/ 4 h 24"/>
                    <a:gd name="T38" fmla="*/ 20 w 52"/>
                    <a:gd name="T39" fmla="*/ 6 h 24"/>
                    <a:gd name="T40" fmla="*/ 18 w 52"/>
                    <a:gd name="T41" fmla="*/ 7 h 24"/>
                    <a:gd name="T42" fmla="*/ 17 w 52"/>
                    <a:gd name="T43" fmla="*/ 10 h 24"/>
                    <a:gd name="T44" fmla="*/ 14 w 52"/>
                    <a:gd name="T45" fmla="*/ 9 h 24"/>
                    <a:gd name="T46" fmla="*/ 13 w 52"/>
                    <a:gd name="T47" fmla="*/ 6 h 24"/>
                    <a:gd name="T48" fmla="*/ 14 w 52"/>
                    <a:gd name="T49" fmla="*/ 5 h 24"/>
                    <a:gd name="T50" fmla="*/ 10 w 52"/>
                    <a:gd name="T51" fmla="*/ 1 h 24"/>
                    <a:gd name="T52" fmla="*/ 7 w 52"/>
                    <a:gd name="T53" fmla="*/ 2 h 24"/>
                    <a:gd name="T54" fmla="*/ 10 w 52"/>
                    <a:gd name="T55" fmla="*/ 3 h 24"/>
                    <a:gd name="T56" fmla="*/ 10 w 52"/>
                    <a:gd name="T57" fmla="*/ 4 h 24"/>
                    <a:gd name="T58" fmla="*/ 9 w 52"/>
                    <a:gd name="T59" fmla="*/ 6 h 24"/>
                    <a:gd name="T60" fmla="*/ 8 w 52"/>
                    <a:gd name="T61" fmla="*/ 5 h 24"/>
                    <a:gd name="T62" fmla="*/ 5 w 52"/>
                    <a:gd name="T63" fmla="*/ 5 h 24"/>
                    <a:gd name="T64" fmla="*/ 5 w 52"/>
                    <a:gd name="T65" fmla="*/ 6 h 24"/>
                    <a:gd name="T66" fmla="*/ 4 w 52"/>
                    <a:gd name="T67" fmla="*/ 8 h 24"/>
                    <a:gd name="T68" fmla="*/ 4 w 52"/>
                    <a:gd name="T69" fmla="*/ 8 h 24"/>
                    <a:gd name="T70" fmla="*/ 1 w 52"/>
                    <a:gd name="T71" fmla="*/ 8 h 24"/>
                    <a:gd name="T72" fmla="*/ 5 w 52"/>
                    <a:gd name="T73" fmla="*/ 9 h 24"/>
                    <a:gd name="T74" fmla="*/ 11 w 52"/>
                    <a:gd name="T75" fmla="*/ 8 h 24"/>
                    <a:gd name="T76" fmla="*/ 10 w 52"/>
                    <a:gd name="T77" fmla="*/ 11 h 24"/>
                    <a:gd name="T78" fmla="*/ 13 w 52"/>
                    <a:gd name="T79" fmla="*/ 12 h 24"/>
                    <a:gd name="T80" fmla="*/ 9 w 52"/>
                    <a:gd name="T81" fmla="*/ 12 h 24"/>
                    <a:gd name="T82" fmla="*/ 6 w 52"/>
                    <a:gd name="T83" fmla="*/ 13 h 24"/>
                    <a:gd name="T84" fmla="*/ 5 w 52"/>
                    <a:gd name="T85" fmla="*/ 15 h 24"/>
                    <a:gd name="T86" fmla="*/ 11 w 52"/>
                    <a:gd name="T87" fmla="*/ 15 h 24"/>
                    <a:gd name="T88" fmla="*/ 14 w 52"/>
                    <a:gd name="T89" fmla="*/ 15 h 24"/>
                    <a:gd name="T90" fmla="*/ 13 w 52"/>
                    <a:gd name="T91" fmla="*/ 17 h 24"/>
                    <a:gd name="T92" fmla="*/ 13 w 52"/>
                    <a:gd name="T93" fmla="*/ 18 h 24"/>
                    <a:gd name="T94" fmla="*/ 10 w 52"/>
                    <a:gd name="T95" fmla="*/ 20 h 24"/>
                    <a:gd name="T96" fmla="*/ 17 w 52"/>
                    <a:gd name="T97" fmla="*/ 21 h 24"/>
                    <a:gd name="T98" fmla="*/ 19 w 52"/>
                    <a:gd name="T99" fmla="*/ 21 h 24"/>
                    <a:gd name="T100" fmla="*/ 24 w 52"/>
                    <a:gd name="T101" fmla="*/ 23 h 24"/>
                    <a:gd name="T102" fmla="*/ 31 w 52"/>
                    <a:gd name="T103" fmla="*/ 23 h 24"/>
                    <a:gd name="T104" fmla="*/ 37 w 52"/>
                    <a:gd name="T105" fmla="*/ 2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52" h="24">
                      <a:moveTo>
                        <a:pt x="37" y="20"/>
                      </a:moveTo>
                      <a:cubicBezTo>
                        <a:pt x="38" y="20"/>
                        <a:pt x="38" y="19"/>
                        <a:pt x="39" y="19"/>
                      </a:cubicBezTo>
                      <a:cubicBezTo>
                        <a:pt x="39" y="19"/>
                        <a:pt x="40" y="18"/>
                        <a:pt x="41" y="18"/>
                      </a:cubicBezTo>
                      <a:cubicBezTo>
                        <a:pt x="41" y="17"/>
                        <a:pt x="42" y="17"/>
                        <a:pt x="42" y="17"/>
                      </a:cubicBezTo>
                      <a:cubicBezTo>
                        <a:pt x="43" y="17"/>
                        <a:pt x="43" y="16"/>
                        <a:pt x="43" y="16"/>
                      </a:cubicBezTo>
                      <a:cubicBezTo>
                        <a:pt x="43" y="16"/>
                        <a:pt x="43" y="16"/>
                        <a:pt x="43" y="16"/>
                      </a:cubicBezTo>
                      <a:cubicBezTo>
                        <a:pt x="43" y="16"/>
                        <a:pt x="44" y="16"/>
                        <a:pt x="44" y="16"/>
                      </a:cubicBezTo>
                      <a:cubicBezTo>
                        <a:pt x="44" y="17"/>
                        <a:pt x="44" y="17"/>
                        <a:pt x="45" y="17"/>
                      </a:cubicBezTo>
                      <a:cubicBezTo>
                        <a:pt x="45" y="17"/>
                        <a:pt x="45" y="16"/>
                        <a:pt x="46" y="16"/>
                      </a:cubicBezTo>
                      <a:cubicBezTo>
                        <a:pt x="46" y="16"/>
                        <a:pt x="46" y="16"/>
                        <a:pt x="47" y="16"/>
                      </a:cubicBezTo>
                      <a:cubicBezTo>
                        <a:pt x="47" y="15"/>
                        <a:pt x="47" y="15"/>
                        <a:pt x="47" y="15"/>
                      </a:cubicBezTo>
                      <a:cubicBezTo>
                        <a:pt x="47" y="15"/>
                        <a:pt x="47" y="15"/>
                        <a:pt x="47" y="14"/>
                      </a:cubicBezTo>
                      <a:cubicBezTo>
                        <a:pt x="47" y="14"/>
                        <a:pt x="47" y="14"/>
                        <a:pt x="47" y="14"/>
                      </a:cubicBezTo>
                      <a:cubicBezTo>
                        <a:pt x="48" y="14"/>
                        <a:pt x="48" y="13"/>
                        <a:pt x="48" y="13"/>
                      </a:cubicBezTo>
                      <a:cubicBezTo>
                        <a:pt x="48" y="13"/>
                        <a:pt x="47" y="13"/>
                        <a:pt x="47" y="13"/>
                      </a:cubicBezTo>
                      <a:cubicBezTo>
                        <a:pt x="47" y="13"/>
                        <a:pt x="47" y="13"/>
                        <a:pt x="47" y="12"/>
                      </a:cubicBezTo>
                      <a:cubicBezTo>
                        <a:pt x="47" y="12"/>
                        <a:pt x="47" y="12"/>
                        <a:pt x="48" y="12"/>
                      </a:cubicBezTo>
                      <a:cubicBezTo>
                        <a:pt x="48" y="12"/>
                        <a:pt x="48" y="13"/>
                        <a:pt x="48" y="13"/>
                      </a:cubicBezTo>
                      <a:cubicBezTo>
                        <a:pt x="48" y="13"/>
                        <a:pt x="48" y="13"/>
                        <a:pt x="49" y="13"/>
                      </a:cubicBezTo>
                      <a:cubicBezTo>
                        <a:pt x="49" y="13"/>
                        <a:pt x="49" y="13"/>
                        <a:pt x="49" y="13"/>
                      </a:cubicBezTo>
                      <a:cubicBezTo>
                        <a:pt x="49" y="13"/>
                        <a:pt x="49" y="13"/>
                        <a:pt x="50" y="13"/>
                      </a:cubicBezTo>
                      <a:cubicBezTo>
                        <a:pt x="50" y="12"/>
                        <a:pt x="50" y="12"/>
                        <a:pt x="50" y="12"/>
                      </a:cubicBezTo>
                      <a:cubicBezTo>
                        <a:pt x="49" y="12"/>
                        <a:pt x="49" y="12"/>
                        <a:pt x="49" y="12"/>
                      </a:cubicBezTo>
                      <a:cubicBezTo>
                        <a:pt x="50" y="11"/>
                        <a:pt x="50" y="11"/>
                        <a:pt x="50" y="11"/>
                      </a:cubicBezTo>
                      <a:cubicBezTo>
                        <a:pt x="50" y="11"/>
                        <a:pt x="50" y="11"/>
                        <a:pt x="50" y="11"/>
                      </a:cubicBezTo>
                      <a:cubicBezTo>
                        <a:pt x="50" y="11"/>
                        <a:pt x="49" y="11"/>
                        <a:pt x="49" y="11"/>
                      </a:cubicBezTo>
                      <a:cubicBezTo>
                        <a:pt x="49" y="11"/>
                        <a:pt x="48" y="11"/>
                        <a:pt x="48" y="11"/>
                      </a:cubicBezTo>
                      <a:cubicBezTo>
                        <a:pt x="48" y="11"/>
                        <a:pt x="49" y="10"/>
                        <a:pt x="49" y="10"/>
                      </a:cubicBezTo>
                      <a:cubicBezTo>
                        <a:pt x="49" y="10"/>
                        <a:pt x="50" y="10"/>
                        <a:pt x="50" y="10"/>
                      </a:cubicBezTo>
                      <a:cubicBezTo>
                        <a:pt x="50" y="10"/>
                        <a:pt x="50" y="10"/>
                        <a:pt x="51" y="10"/>
                      </a:cubicBezTo>
                      <a:cubicBezTo>
                        <a:pt x="51" y="10"/>
                        <a:pt x="51" y="10"/>
                        <a:pt x="51" y="10"/>
                      </a:cubicBezTo>
                      <a:cubicBezTo>
                        <a:pt x="52" y="10"/>
                        <a:pt x="51" y="10"/>
                        <a:pt x="51" y="10"/>
                      </a:cubicBezTo>
                      <a:cubicBezTo>
                        <a:pt x="51" y="10"/>
                        <a:pt x="51" y="10"/>
                        <a:pt x="50" y="10"/>
                      </a:cubicBezTo>
                      <a:cubicBezTo>
                        <a:pt x="50" y="10"/>
                        <a:pt x="50" y="10"/>
                        <a:pt x="50" y="9"/>
                      </a:cubicBezTo>
                      <a:cubicBezTo>
                        <a:pt x="49" y="9"/>
                        <a:pt x="49" y="9"/>
                        <a:pt x="50" y="9"/>
                      </a:cubicBezTo>
                      <a:cubicBezTo>
                        <a:pt x="50" y="8"/>
                        <a:pt x="50" y="8"/>
                        <a:pt x="51" y="8"/>
                      </a:cubicBezTo>
                      <a:cubicBezTo>
                        <a:pt x="51" y="8"/>
                        <a:pt x="51" y="8"/>
                        <a:pt x="51" y="8"/>
                      </a:cubicBezTo>
                      <a:cubicBezTo>
                        <a:pt x="51" y="8"/>
                        <a:pt x="51" y="7"/>
                        <a:pt x="50" y="7"/>
                      </a:cubicBezTo>
                      <a:cubicBezTo>
                        <a:pt x="50" y="7"/>
                        <a:pt x="50" y="7"/>
                        <a:pt x="50" y="7"/>
                      </a:cubicBezTo>
                      <a:cubicBezTo>
                        <a:pt x="49" y="6"/>
                        <a:pt x="49" y="6"/>
                        <a:pt x="49" y="6"/>
                      </a:cubicBezTo>
                      <a:cubicBezTo>
                        <a:pt x="48" y="6"/>
                        <a:pt x="48" y="6"/>
                        <a:pt x="48" y="7"/>
                      </a:cubicBezTo>
                      <a:cubicBezTo>
                        <a:pt x="47" y="7"/>
                        <a:pt x="47" y="7"/>
                        <a:pt x="47" y="7"/>
                      </a:cubicBezTo>
                      <a:cubicBezTo>
                        <a:pt x="47" y="7"/>
                        <a:pt x="47" y="7"/>
                        <a:pt x="47" y="7"/>
                      </a:cubicBezTo>
                      <a:cubicBezTo>
                        <a:pt x="47" y="7"/>
                        <a:pt x="47" y="6"/>
                        <a:pt x="47" y="6"/>
                      </a:cubicBezTo>
                      <a:cubicBezTo>
                        <a:pt x="48" y="6"/>
                        <a:pt x="48" y="6"/>
                        <a:pt x="48" y="6"/>
                      </a:cubicBezTo>
                      <a:cubicBezTo>
                        <a:pt x="48" y="5"/>
                        <a:pt x="48" y="5"/>
                        <a:pt x="48" y="5"/>
                      </a:cubicBezTo>
                      <a:cubicBezTo>
                        <a:pt x="47" y="5"/>
                        <a:pt x="47" y="5"/>
                        <a:pt x="47" y="5"/>
                      </a:cubicBezTo>
                      <a:cubicBezTo>
                        <a:pt x="47" y="5"/>
                        <a:pt x="46" y="6"/>
                        <a:pt x="45" y="5"/>
                      </a:cubicBezTo>
                      <a:cubicBezTo>
                        <a:pt x="45" y="5"/>
                        <a:pt x="46" y="5"/>
                        <a:pt x="46" y="5"/>
                      </a:cubicBezTo>
                      <a:cubicBezTo>
                        <a:pt x="46" y="4"/>
                        <a:pt x="46" y="4"/>
                        <a:pt x="46" y="4"/>
                      </a:cubicBezTo>
                      <a:cubicBezTo>
                        <a:pt x="46" y="3"/>
                        <a:pt x="46" y="3"/>
                        <a:pt x="46" y="3"/>
                      </a:cubicBezTo>
                      <a:cubicBezTo>
                        <a:pt x="46" y="3"/>
                        <a:pt x="45" y="3"/>
                        <a:pt x="45" y="3"/>
                      </a:cubicBezTo>
                      <a:cubicBezTo>
                        <a:pt x="44" y="3"/>
                        <a:pt x="44" y="3"/>
                        <a:pt x="44" y="3"/>
                      </a:cubicBezTo>
                      <a:cubicBezTo>
                        <a:pt x="44" y="3"/>
                        <a:pt x="44" y="3"/>
                        <a:pt x="44" y="2"/>
                      </a:cubicBezTo>
                      <a:cubicBezTo>
                        <a:pt x="45" y="2"/>
                        <a:pt x="45" y="2"/>
                        <a:pt x="45" y="2"/>
                      </a:cubicBezTo>
                      <a:cubicBezTo>
                        <a:pt x="45" y="1"/>
                        <a:pt x="45" y="1"/>
                        <a:pt x="45" y="1"/>
                      </a:cubicBezTo>
                      <a:cubicBezTo>
                        <a:pt x="46" y="1"/>
                        <a:pt x="45" y="1"/>
                        <a:pt x="45" y="1"/>
                      </a:cubicBezTo>
                      <a:cubicBezTo>
                        <a:pt x="44" y="1"/>
                        <a:pt x="44" y="1"/>
                        <a:pt x="44" y="1"/>
                      </a:cubicBezTo>
                      <a:cubicBezTo>
                        <a:pt x="43" y="2"/>
                        <a:pt x="43" y="2"/>
                        <a:pt x="43" y="2"/>
                      </a:cubicBezTo>
                      <a:cubicBezTo>
                        <a:pt x="42" y="2"/>
                        <a:pt x="42" y="2"/>
                        <a:pt x="41" y="1"/>
                      </a:cubicBezTo>
                      <a:cubicBezTo>
                        <a:pt x="41" y="1"/>
                        <a:pt x="41" y="1"/>
                        <a:pt x="41" y="1"/>
                      </a:cubicBezTo>
                      <a:cubicBezTo>
                        <a:pt x="41" y="0"/>
                        <a:pt x="41" y="1"/>
                        <a:pt x="40" y="0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39" y="0"/>
                        <a:pt x="38" y="0"/>
                        <a:pt x="38" y="0"/>
                      </a:cubicBezTo>
                      <a:cubicBezTo>
                        <a:pt x="37" y="0"/>
                        <a:pt x="38" y="1"/>
                        <a:pt x="38" y="2"/>
                      </a:cubicBezTo>
                      <a:cubicBezTo>
                        <a:pt x="38" y="2"/>
                        <a:pt x="38" y="2"/>
                        <a:pt x="38" y="3"/>
                      </a:cubicBezTo>
                      <a:cubicBezTo>
                        <a:pt x="38" y="3"/>
                        <a:pt x="37" y="3"/>
                        <a:pt x="37" y="3"/>
                      </a:cubicBezTo>
                      <a:cubicBezTo>
                        <a:pt x="36" y="3"/>
                        <a:pt x="36" y="2"/>
                        <a:pt x="35" y="2"/>
                      </a:cubicBezTo>
                      <a:cubicBezTo>
                        <a:pt x="35" y="2"/>
                        <a:pt x="35" y="3"/>
                        <a:pt x="34" y="3"/>
                      </a:cubicBezTo>
                      <a:cubicBezTo>
                        <a:pt x="34" y="3"/>
                        <a:pt x="34" y="3"/>
                        <a:pt x="33" y="3"/>
                      </a:cubicBezTo>
                      <a:cubicBezTo>
                        <a:pt x="33" y="4"/>
                        <a:pt x="33" y="4"/>
                        <a:pt x="33" y="4"/>
                      </a:cubicBezTo>
                      <a:cubicBezTo>
                        <a:pt x="32" y="4"/>
                        <a:pt x="32" y="4"/>
                        <a:pt x="32" y="4"/>
                      </a:cubicBezTo>
                      <a:cubicBezTo>
                        <a:pt x="32" y="4"/>
                        <a:pt x="32" y="3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0" y="3"/>
                        <a:pt x="30" y="3"/>
                        <a:pt x="30" y="3"/>
                      </a:cubicBezTo>
                      <a:cubicBezTo>
                        <a:pt x="30" y="3"/>
                        <a:pt x="30" y="3"/>
                        <a:pt x="30" y="4"/>
                      </a:cubicBezTo>
                      <a:cubicBezTo>
                        <a:pt x="30" y="4"/>
                        <a:pt x="30" y="4"/>
                        <a:pt x="30" y="4"/>
                      </a:cubicBezTo>
                      <a:cubicBezTo>
                        <a:pt x="30" y="5"/>
                        <a:pt x="30" y="5"/>
                        <a:pt x="30" y="5"/>
                      </a:cubicBezTo>
                      <a:cubicBezTo>
                        <a:pt x="30" y="5"/>
                        <a:pt x="30" y="6"/>
                        <a:pt x="31" y="6"/>
                      </a:cubicBezTo>
                      <a:cubicBezTo>
                        <a:pt x="31" y="6"/>
                        <a:pt x="30" y="6"/>
                        <a:pt x="30" y="6"/>
                      </a:cubicBezTo>
                      <a:cubicBezTo>
                        <a:pt x="30" y="6"/>
                        <a:pt x="30" y="6"/>
                        <a:pt x="30" y="6"/>
                      </a:cubicBezTo>
                      <a:cubicBezTo>
                        <a:pt x="30" y="6"/>
                        <a:pt x="30" y="5"/>
                        <a:pt x="29" y="5"/>
                      </a:cubicBezTo>
                      <a:cubicBezTo>
                        <a:pt x="29" y="5"/>
                        <a:pt x="29" y="5"/>
                        <a:pt x="29" y="5"/>
                      </a:cubicBezTo>
                      <a:cubicBezTo>
                        <a:pt x="28" y="4"/>
                        <a:pt x="28" y="4"/>
                        <a:pt x="28" y="4"/>
                      </a:cubicBezTo>
                      <a:cubicBezTo>
                        <a:pt x="28" y="4"/>
                        <a:pt x="28" y="3"/>
                        <a:pt x="28" y="3"/>
                      </a:cubicBezTo>
                      <a:cubicBezTo>
                        <a:pt x="28" y="3"/>
                        <a:pt x="27" y="3"/>
                        <a:pt x="27" y="3"/>
                      </a:cubicBezTo>
                      <a:cubicBezTo>
                        <a:pt x="26" y="3"/>
                        <a:pt x="26" y="3"/>
                        <a:pt x="26" y="3"/>
                      </a:cubicBezTo>
                      <a:cubicBezTo>
                        <a:pt x="25" y="3"/>
                        <a:pt x="25" y="3"/>
                        <a:pt x="25" y="4"/>
                      </a:cubicBezTo>
                      <a:cubicBezTo>
                        <a:pt x="25" y="4"/>
                        <a:pt x="25" y="4"/>
                        <a:pt x="24" y="4"/>
                      </a:cubicBezTo>
                      <a:cubicBezTo>
                        <a:pt x="24" y="4"/>
                        <a:pt x="24" y="4"/>
                        <a:pt x="24" y="5"/>
                      </a:cubicBezTo>
                      <a:cubicBezTo>
                        <a:pt x="24" y="5"/>
                        <a:pt x="24" y="5"/>
                        <a:pt x="24" y="5"/>
                      </a:cubicBezTo>
                      <a:cubicBezTo>
                        <a:pt x="24" y="5"/>
                        <a:pt x="24" y="6"/>
                        <a:pt x="24" y="6"/>
                      </a:cubicBezTo>
                      <a:cubicBezTo>
                        <a:pt x="24" y="6"/>
                        <a:pt x="23" y="6"/>
                        <a:pt x="23" y="6"/>
                      </a:cubicBezTo>
                      <a:cubicBezTo>
                        <a:pt x="23" y="5"/>
                        <a:pt x="23" y="5"/>
                        <a:pt x="22" y="5"/>
                      </a:cubicBezTo>
                      <a:cubicBezTo>
                        <a:pt x="22" y="5"/>
                        <a:pt x="22" y="5"/>
                        <a:pt x="22" y="4"/>
                      </a:cubicBezTo>
                      <a:cubicBezTo>
                        <a:pt x="22" y="4"/>
                        <a:pt x="21" y="4"/>
                        <a:pt x="21" y="3"/>
                      </a:cubicBezTo>
                      <a:cubicBezTo>
                        <a:pt x="20" y="3"/>
                        <a:pt x="20" y="3"/>
                        <a:pt x="20" y="4"/>
                      </a:cubicBezTo>
                      <a:cubicBezTo>
                        <a:pt x="20" y="4"/>
                        <a:pt x="20" y="4"/>
                        <a:pt x="20" y="4"/>
                      </a:cubicBezTo>
                      <a:cubicBezTo>
                        <a:pt x="20" y="4"/>
                        <a:pt x="20" y="4"/>
                        <a:pt x="20" y="5"/>
                      </a:cubicBezTo>
                      <a:cubicBezTo>
                        <a:pt x="20" y="5"/>
                        <a:pt x="20" y="5"/>
                        <a:pt x="20" y="6"/>
                      </a:cubicBezTo>
                      <a:cubicBezTo>
                        <a:pt x="20" y="6"/>
                        <a:pt x="20" y="7"/>
                        <a:pt x="20" y="7"/>
                      </a:cubicBezTo>
                      <a:cubicBezTo>
                        <a:pt x="20" y="7"/>
                        <a:pt x="20" y="7"/>
                        <a:pt x="20" y="7"/>
                      </a:cubicBezTo>
                      <a:cubicBezTo>
                        <a:pt x="20" y="8"/>
                        <a:pt x="19" y="8"/>
                        <a:pt x="19" y="8"/>
                      </a:cubicBez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18" y="8"/>
                        <a:pt x="18" y="7"/>
                        <a:pt x="18" y="7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7" y="7"/>
                        <a:pt x="17" y="8"/>
                        <a:pt x="17" y="8"/>
                      </a:cubicBezTo>
                      <a:cubicBezTo>
                        <a:pt x="17" y="8"/>
                        <a:pt x="17" y="8"/>
                        <a:pt x="17" y="9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16" y="9"/>
                        <a:pt x="16" y="10"/>
                        <a:pt x="17" y="10"/>
                      </a:cubicBezTo>
                      <a:cubicBezTo>
                        <a:pt x="17" y="10"/>
                        <a:pt x="16" y="11"/>
                        <a:pt x="16" y="11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16" y="11"/>
                        <a:pt x="16" y="10"/>
                        <a:pt x="16" y="10"/>
                      </a:cubicBezTo>
                      <a:cubicBezTo>
                        <a:pt x="15" y="10"/>
                        <a:pt x="15" y="10"/>
                        <a:pt x="15" y="9"/>
                      </a:cubicBezTo>
                      <a:cubicBezTo>
                        <a:pt x="14" y="9"/>
                        <a:pt x="15" y="9"/>
                        <a:pt x="14" y="9"/>
                      </a:cubicBezTo>
                      <a:cubicBezTo>
                        <a:pt x="14" y="8"/>
                        <a:pt x="15" y="8"/>
                        <a:pt x="15" y="8"/>
                      </a:cubicBezTo>
                      <a:cubicBezTo>
                        <a:pt x="15" y="8"/>
                        <a:pt x="15" y="8"/>
                        <a:pt x="14" y="8"/>
                      </a:cubicBezTo>
                      <a:cubicBezTo>
                        <a:pt x="14" y="7"/>
                        <a:pt x="14" y="7"/>
                        <a:pt x="14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6"/>
                        <a:pt x="14" y="6"/>
                        <a:pt x="14" y="7"/>
                      </a:cubicBezTo>
                      <a:cubicBezTo>
                        <a:pt x="14" y="7"/>
                        <a:pt x="14" y="7"/>
                        <a:pt x="14" y="7"/>
                      </a:cubicBezTo>
                      <a:cubicBezTo>
                        <a:pt x="15" y="7"/>
                        <a:pt x="15" y="7"/>
                        <a:pt x="15" y="6"/>
                      </a:cubicBezTo>
                      <a:cubicBezTo>
                        <a:pt x="15" y="6"/>
                        <a:pt x="15" y="5"/>
                        <a:pt x="15" y="5"/>
                      </a:cubicBezTo>
                      <a:cubicBezTo>
                        <a:pt x="15" y="5"/>
                        <a:pt x="14" y="5"/>
                        <a:pt x="14" y="5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3" y="4"/>
                        <a:pt x="12" y="3"/>
                        <a:pt x="12" y="3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1"/>
                        <a:pt x="7" y="1"/>
                        <a:pt x="7" y="1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2"/>
                        <a:pt x="8" y="2"/>
                        <a:pt x="9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10" y="2"/>
                        <a:pt x="10" y="2"/>
                        <a:pt x="10" y="3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0" y="3"/>
                        <a:pt x="9" y="3"/>
                        <a:pt x="9" y="3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5"/>
                        <a:pt x="10" y="5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6"/>
                        <a:pt x="10" y="6"/>
                        <a:pt x="9" y="6"/>
                      </a:cubicBezTo>
                      <a:cubicBezTo>
                        <a:pt x="9" y="5"/>
                        <a:pt x="9" y="6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6"/>
                        <a:pt x="9" y="6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6"/>
                        <a:pt x="7" y="5"/>
                        <a:pt x="7" y="5"/>
                      </a:cubicBezTo>
                      <a:cubicBezTo>
                        <a:pt x="7" y="5"/>
                        <a:pt x="7" y="4"/>
                        <a:pt x="7" y="4"/>
                      </a:cubicBezTo>
                      <a:cubicBezTo>
                        <a:pt x="7" y="4"/>
                        <a:pt x="6" y="4"/>
                        <a:pt x="6" y="4"/>
                      </a:cubicBezTo>
                      <a:cubicBezTo>
                        <a:pt x="6" y="4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5"/>
                      </a:cubicBezTo>
                      <a:cubicBezTo>
                        <a:pt x="6" y="5"/>
                        <a:pt x="5" y="5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5"/>
                        <a:pt x="4" y="5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5" y="6"/>
                        <a:pt x="5" y="6"/>
                      </a:cubicBezTo>
                      <a:cubicBezTo>
                        <a:pt x="5" y="6"/>
                        <a:pt x="6" y="6"/>
                        <a:pt x="6" y="6"/>
                      </a:cubicBezTo>
                      <a:cubicBezTo>
                        <a:pt x="6" y="6"/>
                        <a:pt x="6" y="7"/>
                        <a:pt x="6" y="7"/>
                      </a:cubicBezTo>
                      <a:cubicBezTo>
                        <a:pt x="6" y="7"/>
                        <a:pt x="6" y="7"/>
                        <a:pt x="5" y="7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5" y="8"/>
                        <a:pt x="5" y="8"/>
                        <a:pt x="4" y="8"/>
                      </a:cubicBezTo>
                      <a:cubicBezTo>
                        <a:pt x="4" y="8"/>
                        <a:pt x="4" y="8"/>
                        <a:pt x="4" y="7"/>
                      </a:cubicBezTo>
                      <a:cubicBezTo>
                        <a:pt x="4" y="7"/>
                        <a:pt x="3" y="7"/>
                        <a:pt x="3" y="7"/>
                      </a:cubicBezTo>
                      <a:cubicBezTo>
                        <a:pt x="3" y="7"/>
                        <a:pt x="3" y="7"/>
                        <a:pt x="2" y="7"/>
                      </a:cubicBezTo>
                      <a:cubicBezTo>
                        <a:pt x="2" y="7"/>
                        <a:pt x="3" y="7"/>
                        <a:pt x="3" y="8"/>
                      </a:cubicBezTo>
                      <a:cubicBezTo>
                        <a:pt x="3" y="8"/>
                        <a:pt x="4" y="8"/>
                        <a:pt x="4" y="8"/>
                      </a:cubicBezTo>
                      <a:cubicBezTo>
                        <a:pt x="4" y="8"/>
                        <a:pt x="3" y="8"/>
                        <a:pt x="3" y="8"/>
                      </a:cubicBezTo>
                      <a:cubicBezTo>
                        <a:pt x="3" y="8"/>
                        <a:pt x="3" y="8"/>
                        <a:pt x="3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2" y="8"/>
                        <a:pt x="1" y="8"/>
                        <a:pt x="1" y="8"/>
                      </a:cubicBezTo>
                      <a:cubicBezTo>
                        <a:pt x="1" y="8"/>
                        <a:pt x="0" y="8"/>
                        <a:pt x="0" y="9"/>
                      </a:cubicBezTo>
                      <a:cubicBezTo>
                        <a:pt x="0" y="9"/>
                        <a:pt x="0" y="9"/>
                        <a:pt x="1" y="9"/>
                      </a:cubicBezTo>
                      <a:cubicBezTo>
                        <a:pt x="1" y="9"/>
                        <a:pt x="1" y="9"/>
                        <a:pt x="2" y="9"/>
                      </a:cubicBezTo>
                      <a:cubicBezTo>
                        <a:pt x="2" y="9"/>
                        <a:pt x="2" y="9"/>
                        <a:pt x="3" y="9"/>
                      </a:cubicBezTo>
                      <a:cubicBezTo>
                        <a:pt x="4" y="9"/>
                        <a:pt x="4" y="9"/>
                        <a:pt x="5" y="9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6" y="8"/>
                        <a:pt x="7" y="8"/>
                        <a:pt x="7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9" y="8"/>
                        <a:pt x="9" y="8"/>
                        <a:pt x="10" y="8"/>
                      </a:cubicBezTo>
                      <a:cubicBezTo>
                        <a:pt x="10" y="8"/>
                        <a:pt x="10" y="8"/>
                        <a:pt x="11" y="8"/>
                      </a:cubicBezTo>
                      <a:cubicBezTo>
                        <a:pt x="11" y="8"/>
                        <a:pt x="11" y="8"/>
                        <a:pt x="12" y="8"/>
                      </a:cubicBezTo>
                      <a:cubicBezTo>
                        <a:pt x="13" y="8"/>
                        <a:pt x="13" y="9"/>
                        <a:pt x="13" y="9"/>
                      </a:cubicBezTo>
                      <a:cubicBezTo>
                        <a:pt x="13" y="9"/>
                        <a:pt x="13" y="9"/>
                        <a:pt x="12" y="10"/>
                      </a:cubicBezTo>
                      <a:cubicBezTo>
                        <a:pt x="12" y="10"/>
                        <a:pt x="12" y="10"/>
                        <a:pt x="11" y="10"/>
                      </a:cubicBezTo>
                      <a:cubicBezTo>
                        <a:pt x="11" y="10"/>
                        <a:pt x="11" y="10"/>
                        <a:pt x="10" y="11"/>
                      </a:cubicBezTo>
                      <a:cubicBezTo>
                        <a:pt x="10" y="11"/>
                        <a:pt x="10" y="11"/>
                        <a:pt x="11" y="11"/>
                      </a:cubicBezTo>
                      <a:cubicBezTo>
                        <a:pt x="11" y="11"/>
                        <a:pt x="11" y="11"/>
                        <a:pt x="12" y="11"/>
                      </a:cubicBezTo>
                      <a:cubicBezTo>
                        <a:pt x="12" y="11"/>
                        <a:pt x="12" y="11"/>
                        <a:pt x="13" y="11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4" y="11"/>
                        <a:pt x="13" y="11"/>
                        <a:pt x="13" y="12"/>
                      </a:cubicBezTo>
                      <a:cubicBezTo>
                        <a:pt x="13" y="12"/>
                        <a:pt x="13" y="12"/>
                        <a:pt x="12" y="12"/>
                      </a:cubicBezTo>
                      <a:cubicBezTo>
                        <a:pt x="12" y="12"/>
                        <a:pt x="12" y="13"/>
                        <a:pt x="12" y="13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0" y="12"/>
                        <a:pt x="10" y="12"/>
                        <a:pt x="9" y="12"/>
                      </a:cubicBezTo>
                      <a:cubicBezTo>
                        <a:pt x="9" y="13"/>
                        <a:pt x="9" y="13"/>
                        <a:pt x="9" y="12"/>
                      </a:cubicBezTo>
                      <a:cubicBezTo>
                        <a:pt x="9" y="12"/>
                        <a:pt x="9" y="12"/>
                        <a:pt x="8" y="12"/>
                      </a:cubicBezTo>
                      <a:cubicBezTo>
                        <a:pt x="8" y="12"/>
                        <a:pt x="8" y="12"/>
                        <a:pt x="8" y="13"/>
                      </a:cubicBezTo>
                      <a:cubicBezTo>
                        <a:pt x="8" y="13"/>
                        <a:pt x="7" y="13"/>
                        <a:pt x="7" y="13"/>
                      </a:cubicBezTo>
                      <a:cubicBezTo>
                        <a:pt x="7" y="13"/>
                        <a:pt x="7" y="13"/>
                        <a:pt x="6" y="13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6" y="13"/>
                        <a:pt x="6" y="13"/>
                        <a:pt x="5" y="13"/>
                      </a:cubicBezTo>
                      <a:cubicBezTo>
                        <a:pt x="5" y="13"/>
                        <a:pt x="4" y="13"/>
                        <a:pt x="4" y="13"/>
                      </a:cubicBezTo>
                      <a:cubicBezTo>
                        <a:pt x="4" y="13"/>
                        <a:pt x="3" y="13"/>
                        <a:pt x="3" y="14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4" y="15"/>
                        <a:pt x="4" y="15"/>
                        <a:pt x="5" y="15"/>
                      </a:cubicBezTo>
                      <a:cubicBezTo>
                        <a:pt x="5" y="14"/>
                        <a:pt x="6" y="14"/>
                        <a:pt x="7" y="15"/>
                      </a:cubicBezTo>
                      <a:cubicBezTo>
                        <a:pt x="7" y="15"/>
                        <a:pt x="8" y="15"/>
                        <a:pt x="8" y="14"/>
                      </a:cubicBezTo>
                      <a:cubicBezTo>
                        <a:pt x="8" y="14"/>
                        <a:pt x="9" y="14"/>
                        <a:pt x="9" y="14"/>
                      </a:cubicBezTo>
                      <a:cubicBezTo>
                        <a:pt x="10" y="14"/>
                        <a:pt x="11" y="14"/>
                        <a:pt x="11" y="14"/>
                      </a:cubicBezTo>
                      <a:cubicBezTo>
                        <a:pt x="11" y="14"/>
                        <a:pt x="11" y="14"/>
                        <a:pt x="11" y="15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11" y="15"/>
                        <a:pt x="11" y="16"/>
                        <a:pt x="11" y="16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2" y="15"/>
                        <a:pt x="13" y="15"/>
                        <a:pt x="13" y="15"/>
                      </a:cubicBezTo>
                      <a:cubicBezTo>
                        <a:pt x="13" y="15"/>
                        <a:pt x="14" y="15"/>
                        <a:pt x="14" y="15"/>
                      </a:cubicBezTo>
                      <a:cubicBezTo>
                        <a:pt x="15" y="15"/>
                        <a:pt x="14" y="15"/>
                        <a:pt x="14" y="15"/>
                      </a:cubicBezTo>
                      <a:cubicBezTo>
                        <a:pt x="14" y="15"/>
                        <a:pt x="14" y="16"/>
                        <a:pt x="13" y="16"/>
                      </a:cubicBezTo>
                      <a:cubicBezTo>
                        <a:pt x="13" y="16"/>
                        <a:pt x="13" y="16"/>
                        <a:pt x="13" y="16"/>
                      </a:cubicBezTo>
                      <a:cubicBezTo>
                        <a:pt x="12" y="16"/>
                        <a:pt x="12" y="17"/>
                        <a:pt x="12" y="17"/>
                      </a:cubicBezTo>
                      <a:cubicBezTo>
                        <a:pt x="12" y="17"/>
                        <a:pt x="13" y="17"/>
                        <a:pt x="13" y="17"/>
                      </a:cubicBezTo>
                      <a:cubicBezTo>
                        <a:pt x="14" y="17"/>
                        <a:pt x="14" y="17"/>
                        <a:pt x="15" y="17"/>
                      </a:cubicBezTo>
                      <a:cubicBezTo>
                        <a:pt x="15" y="16"/>
                        <a:pt x="15" y="17"/>
                        <a:pt x="15" y="17"/>
                      </a:cubicBezTo>
                      <a:cubicBezTo>
                        <a:pt x="15" y="17"/>
                        <a:pt x="15" y="17"/>
                        <a:pt x="15" y="17"/>
                      </a:cubicBezTo>
                      <a:cubicBezTo>
                        <a:pt x="14" y="18"/>
                        <a:pt x="14" y="17"/>
                        <a:pt x="14" y="18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3" y="18"/>
                        <a:pt x="14" y="18"/>
                        <a:pt x="14" y="19"/>
                      </a:cubicBezTo>
                      <a:cubicBezTo>
                        <a:pt x="14" y="19"/>
                        <a:pt x="13" y="19"/>
                        <a:pt x="13" y="19"/>
                      </a:cubicBezTo>
                      <a:cubicBezTo>
                        <a:pt x="13" y="19"/>
                        <a:pt x="12" y="19"/>
                        <a:pt x="12" y="19"/>
                      </a:cubicBezTo>
                      <a:cubicBezTo>
                        <a:pt x="11" y="19"/>
                        <a:pt x="11" y="20"/>
                        <a:pt x="11" y="20"/>
                      </a:cubicBez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9" y="20"/>
                        <a:pt x="9" y="20"/>
                        <a:pt x="9" y="20"/>
                      </a:cubicBezTo>
                      <a:cubicBezTo>
                        <a:pt x="9" y="20"/>
                        <a:pt x="9" y="21"/>
                        <a:pt x="10" y="21"/>
                      </a:cubicBezTo>
                      <a:cubicBezTo>
                        <a:pt x="12" y="21"/>
                        <a:pt x="12" y="21"/>
                        <a:pt x="13" y="21"/>
                      </a:cubicBezTo>
                      <a:cubicBezTo>
                        <a:pt x="13" y="21"/>
                        <a:pt x="14" y="21"/>
                        <a:pt x="15" y="20"/>
                      </a:cubicBezTo>
                      <a:cubicBezTo>
                        <a:pt x="16" y="20"/>
                        <a:pt x="16" y="21"/>
                        <a:pt x="17" y="21"/>
                      </a:cubicBezTo>
                      <a:cubicBezTo>
                        <a:pt x="17" y="21"/>
                        <a:pt x="18" y="20"/>
                        <a:pt x="18" y="20"/>
                      </a:cubicBezTo>
                      <a:cubicBezTo>
                        <a:pt x="19" y="20"/>
                        <a:pt x="19" y="20"/>
                        <a:pt x="19" y="21"/>
                      </a:cubicBezTo>
                      <a:cubicBezTo>
                        <a:pt x="19" y="21"/>
                        <a:pt x="18" y="21"/>
                        <a:pt x="18" y="21"/>
                      </a:cubicBezTo>
                      <a:cubicBezTo>
                        <a:pt x="18" y="21"/>
                        <a:pt x="18" y="21"/>
                        <a:pt x="19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20" y="21"/>
                        <a:pt x="20" y="21"/>
                        <a:pt x="20" y="21"/>
                      </a:cubicBezTo>
                      <a:cubicBezTo>
                        <a:pt x="20" y="21"/>
                        <a:pt x="20" y="21"/>
                        <a:pt x="20" y="21"/>
                      </a:cubicBezTo>
                      <a:cubicBezTo>
                        <a:pt x="20" y="21"/>
                        <a:pt x="19" y="22"/>
                        <a:pt x="20" y="22"/>
                      </a:cubicBezTo>
                      <a:cubicBezTo>
                        <a:pt x="20" y="22"/>
                        <a:pt x="21" y="23"/>
                        <a:pt x="22" y="23"/>
                      </a:cubicBezTo>
                      <a:cubicBezTo>
                        <a:pt x="23" y="23"/>
                        <a:pt x="23" y="23"/>
                        <a:pt x="24" y="23"/>
                      </a:cubicBezTo>
                      <a:cubicBezTo>
                        <a:pt x="24" y="23"/>
                        <a:pt x="25" y="23"/>
                        <a:pt x="26" y="24"/>
                      </a:cubicBezTo>
                      <a:cubicBezTo>
                        <a:pt x="28" y="24"/>
                        <a:pt x="29" y="23"/>
                        <a:pt x="29" y="23"/>
                      </a:cubicBezTo>
                      <a:cubicBezTo>
                        <a:pt x="29" y="23"/>
                        <a:pt x="30" y="23"/>
                        <a:pt x="30" y="23"/>
                      </a:cubicBezTo>
                      <a:cubicBezTo>
                        <a:pt x="30" y="23"/>
                        <a:pt x="29" y="22"/>
                        <a:pt x="30" y="22"/>
                      </a:cubicBezTo>
                      <a:cubicBezTo>
                        <a:pt x="30" y="22"/>
                        <a:pt x="30" y="23"/>
                        <a:pt x="31" y="23"/>
                      </a:cubicBezTo>
                      <a:cubicBezTo>
                        <a:pt x="31" y="23"/>
                        <a:pt x="31" y="22"/>
                        <a:pt x="31" y="22"/>
                      </a:cubicBezTo>
                      <a:cubicBezTo>
                        <a:pt x="31" y="21"/>
                        <a:pt x="31" y="21"/>
                        <a:pt x="32" y="21"/>
                      </a:cubicBezTo>
                      <a:cubicBezTo>
                        <a:pt x="32" y="21"/>
                        <a:pt x="33" y="21"/>
                        <a:pt x="33" y="21"/>
                      </a:cubicBezTo>
                      <a:cubicBezTo>
                        <a:pt x="33" y="21"/>
                        <a:pt x="34" y="21"/>
                        <a:pt x="34" y="21"/>
                      </a:cubicBezTo>
                      <a:cubicBezTo>
                        <a:pt x="35" y="20"/>
                        <a:pt x="36" y="20"/>
                        <a:pt x="37" y="2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225" name="Freeform 373"/>
                <p:cNvSpPr>
                  <a:spLocks/>
                </p:cNvSpPr>
                <p:nvPr/>
              </p:nvSpPr>
              <p:spPr bwMode="auto">
                <a:xfrm>
                  <a:off x="3910" y="2528"/>
                  <a:ext cx="6" cy="2"/>
                </a:xfrm>
                <a:custGeom>
                  <a:avLst/>
                  <a:gdLst>
                    <a:gd name="T0" fmla="*/ 1 w 2"/>
                    <a:gd name="T1" fmla="*/ 0 h 1"/>
                    <a:gd name="T2" fmla="*/ 0 w 2"/>
                    <a:gd name="T3" fmla="*/ 1 h 1"/>
                    <a:gd name="T4" fmla="*/ 1 w 2"/>
                    <a:gd name="T5" fmla="*/ 1 h 1"/>
                    <a:gd name="T6" fmla="*/ 1 w 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226" name="Freeform 374"/>
                <p:cNvSpPr>
                  <a:spLocks/>
                </p:cNvSpPr>
                <p:nvPr/>
              </p:nvSpPr>
              <p:spPr bwMode="auto">
                <a:xfrm>
                  <a:off x="3897" y="2272"/>
                  <a:ext cx="90" cy="67"/>
                </a:xfrm>
                <a:custGeom>
                  <a:avLst/>
                  <a:gdLst>
                    <a:gd name="T0" fmla="*/ 10 w 34"/>
                    <a:gd name="T1" fmla="*/ 14 h 25"/>
                    <a:gd name="T2" fmla="*/ 11 w 34"/>
                    <a:gd name="T3" fmla="*/ 13 h 25"/>
                    <a:gd name="T4" fmla="*/ 13 w 34"/>
                    <a:gd name="T5" fmla="*/ 12 h 25"/>
                    <a:gd name="T6" fmla="*/ 16 w 34"/>
                    <a:gd name="T7" fmla="*/ 12 h 25"/>
                    <a:gd name="T8" fmla="*/ 18 w 34"/>
                    <a:gd name="T9" fmla="*/ 12 h 25"/>
                    <a:gd name="T10" fmla="*/ 18 w 34"/>
                    <a:gd name="T11" fmla="*/ 13 h 25"/>
                    <a:gd name="T12" fmla="*/ 20 w 34"/>
                    <a:gd name="T13" fmla="*/ 15 h 25"/>
                    <a:gd name="T14" fmla="*/ 21 w 34"/>
                    <a:gd name="T15" fmla="*/ 16 h 25"/>
                    <a:gd name="T16" fmla="*/ 21 w 34"/>
                    <a:gd name="T17" fmla="*/ 19 h 25"/>
                    <a:gd name="T18" fmla="*/ 24 w 34"/>
                    <a:gd name="T19" fmla="*/ 19 h 25"/>
                    <a:gd name="T20" fmla="*/ 26 w 34"/>
                    <a:gd name="T21" fmla="*/ 19 h 25"/>
                    <a:gd name="T22" fmla="*/ 26 w 34"/>
                    <a:gd name="T23" fmla="*/ 20 h 25"/>
                    <a:gd name="T24" fmla="*/ 27 w 34"/>
                    <a:gd name="T25" fmla="*/ 23 h 25"/>
                    <a:gd name="T26" fmla="*/ 27 w 34"/>
                    <a:gd name="T27" fmla="*/ 24 h 25"/>
                    <a:gd name="T28" fmla="*/ 28 w 34"/>
                    <a:gd name="T29" fmla="*/ 24 h 25"/>
                    <a:gd name="T30" fmla="*/ 29 w 34"/>
                    <a:gd name="T31" fmla="*/ 24 h 25"/>
                    <a:gd name="T32" fmla="*/ 30 w 34"/>
                    <a:gd name="T33" fmla="*/ 23 h 25"/>
                    <a:gd name="T34" fmla="*/ 31 w 34"/>
                    <a:gd name="T35" fmla="*/ 23 h 25"/>
                    <a:gd name="T36" fmla="*/ 32 w 34"/>
                    <a:gd name="T37" fmla="*/ 23 h 25"/>
                    <a:gd name="T38" fmla="*/ 33 w 34"/>
                    <a:gd name="T39" fmla="*/ 21 h 25"/>
                    <a:gd name="T40" fmla="*/ 32 w 34"/>
                    <a:gd name="T41" fmla="*/ 19 h 25"/>
                    <a:gd name="T42" fmla="*/ 32 w 34"/>
                    <a:gd name="T43" fmla="*/ 19 h 25"/>
                    <a:gd name="T44" fmla="*/ 33 w 34"/>
                    <a:gd name="T45" fmla="*/ 18 h 25"/>
                    <a:gd name="T46" fmla="*/ 34 w 34"/>
                    <a:gd name="T47" fmla="*/ 19 h 25"/>
                    <a:gd name="T48" fmla="*/ 34 w 34"/>
                    <a:gd name="T49" fmla="*/ 18 h 25"/>
                    <a:gd name="T50" fmla="*/ 33 w 34"/>
                    <a:gd name="T51" fmla="*/ 17 h 25"/>
                    <a:gd name="T52" fmla="*/ 33 w 34"/>
                    <a:gd name="T53" fmla="*/ 16 h 25"/>
                    <a:gd name="T54" fmla="*/ 33 w 34"/>
                    <a:gd name="T55" fmla="*/ 14 h 25"/>
                    <a:gd name="T56" fmla="*/ 32 w 34"/>
                    <a:gd name="T57" fmla="*/ 13 h 25"/>
                    <a:gd name="T58" fmla="*/ 32 w 34"/>
                    <a:gd name="T59" fmla="*/ 11 h 25"/>
                    <a:gd name="T60" fmla="*/ 32 w 34"/>
                    <a:gd name="T61" fmla="*/ 10 h 25"/>
                    <a:gd name="T62" fmla="*/ 31 w 34"/>
                    <a:gd name="T63" fmla="*/ 7 h 25"/>
                    <a:gd name="T64" fmla="*/ 30 w 34"/>
                    <a:gd name="T65" fmla="*/ 7 h 25"/>
                    <a:gd name="T66" fmla="*/ 30 w 34"/>
                    <a:gd name="T67" fmla="*/ 5 h 25"/>
                    <a:gd name="T68" fmla="*/ 30 w 34"/>
                    <a:gd name="T69" fmla="*/ 5 h 25"/>
                    <a:gd name="T70" fmla="*/ 28 w 34"/>
                    <a:gd name="T71" fmla="*/ 2 h 25"/>
                    <a:gd name="T72" fmla="*/ 27 w 34"/>
                    <a:gd name="T73" fmla="*/ 0 h 25"/>
                    <a:gd name="T74" fmla="*/ 27 w 34"/>
                    <a:gd name="T75" fmla="*/ 0 h 25"/>
                    <a:gd name="T76" fmla="*/ 27 w 34"/>
                    <a:gd name="T77" fmla="*/ 1 h 25"/>
                    <a:gd name="T78" fmla="*/ 25 w 34"/>
                    <a:gd name="T79" fmla="*/ 2 h 25"/>
                    <a:gd name="T80" fmla="*/ 22 w 34"/>
                    <a:gd name="T81" fmla="*/ 2 h 25"/>
                    <a:gd name="T82" fmla="*/ 20 w 34"/>
                    <a:gd name="T83" fmla="*/ 3 h 25"/>
                    <a:gd name="T84" fmla="*/ 19 w 34"/>
                    <a:gd name="T85" fmla="*/ 2 h 25"/>
                    <a:gd name="T86" fmla="*/ 17 w 34"/>
                    <a:gd name="T87" fmla="*/ 3 h 25"/>
                    <a:gd name="T88" fmla="*/ 16 w 34"/>
                    <a:gd name="T89" fmla="*/ 2 h 25"/>
                    <a:gd name="T90" fmla="*/ 11 w 34"/>
                    <a:gd name="T91" fmla="*/ 1 h 25"/>
                    <a:gd name="T92" fmla="*/ 9 w 34"/>
                    <a:gd name="T93" fmla="*/ 0 h 25"/>
                    <a:gd name="T94" fmla="*/ 6 w 34"/>
                    <a:gd name="T95" fmla="*/ 1 h 25"/>
                    <a:gd name="T96" fmla="*/ 5 w 34"/>
                    <a:gd name="T97" fmla="*/ 2 h 25"/>
                    <a:gd name="T98" fmla="*/ 6 w 34"/>
                    <a:gd name="T99" fmla="*/ 4 h 25"/>
                    <a:gd name="T100" fmla="*/ 3 w 34"/>
                    <a:gd name="T101" fmla="*/ 5 h 25"/>
                    <a:gd name="T102" fmla="*/ 1 w 34"/>
                    <a:gd name="T103" fmla="*/ 6 h 25"/>
                    <a:gd name="T104" fmla="*/ 1 w 34"/>
                    <a:gd name="T105" fmla="*/ 6 h 25"/>
                    <a:gd name="T106" fmla="*/ 1 w 34"/>
                    <a:gd name="T107" fmla="*/ 7 h 25"/>
                    <a:gd name="T108" fmla="*/ 1 w 34"/>
                    <a:gd name="T109" fmla="*/ 8 h 25"/>
                    <a:gd name="T110" fmla="*/ 2 w 34"/>
                    <a:gd name="T111" fmla="*/ 9 h 25"/>
                    <a:gd name="T112" fmla="*/ 2 w 34"/>
                    <a:gd name="T113" fmla="*/ 10 h 25"/>
                    <a:gd name="T114" fmla="*/ 4 w 34"/>
                    <a:gd name="T115" fmla="*/ 12 h 25"/>
                    <a:gd name="T116" fmla="*/ 5 w 34"/>
                    <a:gd name="T117" fmla="*/ 12 h 25"/>
                    <a:gd name="T118" fmla="*/ 6 w 34"/>
                    <a:gd name="T119" fmla="*/ 13 h 25"/>
                    <a:gd name="T120" fmla="*/ 6 w 34"/>
                    <a:gd name="T121" fmla="*/ 14 h 25"/>
                    <a:gd name="T122" fmla="*/ 8 w 34"/>
                    <a:gd name="T123" fmla="*/ 16 h 25"/>
                    <a:gd name="T124" fmla="*/ 9 w 34"/>
                    <a:gd name="T125" fmla="*/ 16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34" h="25">
                      <a:moveTo>
                        <a:pt x="10" y="16"/>
                      </a:moveTo>
                      <a:cubicBezTo>
                        <a:pt x="10" y="15"/>
                        <a:pt x="10" y="15"/>
                        <a:pt x="10" y="14"/>
                      </a:cubicBezTo>
                      <a:cubicBezTo>
                        <a:pt x="10" y="14"/>
                        <a:pt x="11" y="14"/>
                        <a:pt x="11" y="14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11" y="13"/>
                        <a:pt x="12" y="12"/>
                        <a:pt x="12" y="12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4" y="12"/>
                        <a:pt x="14" y="12"/>
                        <a:pt x="15" y="12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17" y="12"/>
                        <a:pt x="17" y="12"/>
                        <a:pt x="17" y="12"/>
                      </a:cubicBezTo>
                      <a:cubicBezTo>
                        <a:pt x="18" y="12"/>
                        <a:pt x="18" y="12"/>
                        <a:pt x="18" y="12"/>
                      </a:cubicBezTo>
                      <a:cubicBezTo>
                        <a:pt x="18" y="12"/>
                        <a:pt x="18" y="12"/>
                        <a:pt x="18" y="12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9" y="13"/>
                        <a:pt x="19" y="13"/>
                        <a:pt x="19" y="14"/>
                      </a:cubicBezTo>
                      <a:cubicBezTo>
                        <a:pt x="19" y="15"/>
                        <a:pt x="20" y="15"/>
                        <a:pt x="20" y="15"/>
                      </a:cubicBezTo>
                      <a:cubicBezTo>
                        <a:pt x="20" y="15"/>
                        <a:pt x="20" y="15"/>
                        <a:pt x="20" y="16"/>
                      </a:cubicBezTo>
                      <a:cubicBezTo>
                        <a:pt x="20" y="16"/>
                        <a:pt x="20" y="16"/>
                        <a:pt x="21" y="16"/>
                      </a:cubicBezTo>
                      <a:cubicBezTo>
                        <a:pt x="21" y="17"/>
                        <a:pt x="21" y="17"/>
                        <a:pt x="21" y="18"/>
                      </a:cubicBezTo>
                      <a:cubicBezTo>
                        <a:pt x="21" y="18"/>
                        <a:pt x="21" y="19"/>
                        <a:pt x="21" y="19"/>
                      </a:cubicBezTo>
                      <a:cubicBezTo>
                        <a:pt x="22" y="19"/>
                        <a:pt x="22" y="19"/>
                        <a:pt x="23" y="19"/>
                      </a:cubicBezTo>
                      <a:cubicBezTo>
                        <a:pt x="23" y="19"/>
                        <a:pt x="23" y="19"/>
                        <a:pt x="24" y="19"/>
                      </a:cubicBezTo>
                      <a:cubicBezTo>
                        <a:pt x="24" y="19"/>
                        <a:pt x="24" y="19"/>
                        <a:pt x="24" y="18"/>
                      </a:cubicBezTo>
                      <a:cubicBezTo>
                        <a:pt x="25" y="18"/>
                        <a:pt x="25" y="18"/>
                        <a:pt x="26" y="19"/>
                      </a:cubicBezTo>
                      <a:cubicBezTo>
                        <a:pt x="26" y="19"/>
                        <a:pt x="26" y="19"/>
                        <a:pt x="26" y="19"/>
                      </a:cubicBezTo>
                      <a:cubicBezTo>
                        <a:pt x="26" y="19"/>
                        <a:pt x="26" y="20"/>
                        <a:pt x="26" y="20"/>
                      </a:cubicBezTo>
                      <a:cubicBezTo>
                        <a:pt x="26" y="21"/>
                        <a:pt x="27" y="21"/>
                        <a:pt x="27" y="22"/>
                      </a:cubicBezTo>
                      <a:cubicBezTo>
                        <a:pt x="27" y="22"/>
                        <a:pt x="27" y="22"/>
                        <a:pt x="27" y="23"/>
                      </a:cubicBezTo>
                      <a:cubicBezTo>
                        <a:pt x="26" y="23"/>
                        <a:pt x="26" y="24"/>
                        <a:pt x="27" y="24"/>
                      </a:cubicBezTo>
                      <a:cubicBezTo>
                        <a:pt x="27" y="24"/>
                        <a:pt x="27" y="24"/>
                        <a:pt x="27" y="24"/>
                      </a:cubicBezTo>
                      <a:cubicBezTo>
                        <a:pt x="28" y="24"/>
                        <a:pt x="28" y="24"/>
                        <a:pt x="28" y="24"/>
                      </a:cubicBezTo>
                      <a:cubicBezTo>
                        <a:pt x="28" y="24"/>
                        <a:pt x="28" y="24"/>
                        <a:pt x="28" y="24"/>
                      </a:cubicBezTo>
                      <a:cubicBezTo>
                        <a:pt x="28" y="25"/>
                        <a:pt x="28" y="25"/>
                        <a:pt x="28" y="25"/>
                      </a:cubicBezTo>
                      <a:cubicBezTo>
                        <a:pt x="28" y="25"/>
                        <a:pt x="29" y="24"/>
                        <a:pt x="29" y="24"/>
                      </a:cubicBezTo>
                      <a:cubicBezTo>
                        <a:pt x="29" y="24"/>
                        <a:pt x="29" y="24"/>
                        <a:pt x="29" y="24"/>
                      </a:cubicBezTo>
                      <a:cubicBezTo>
                        <a:pt x="30" y="23"/>
                        <a:pt x="30" y="23"/>
                        <a:pt x="30" y="23"/>
                      </a:cubicBezTo>
                      <a:cubicBezTo>
                        <a:pt x="30" y="22"/>
                        <a:pt x="31" y="22"/>
                        <a:pt x="31" y="23"/>
                      </a:cubicBezTo>
                      <a:cubicBezTo>
                        <a:pt x="31" y="23"/>
                        <a:pt x="31" y="23"/>
                        <a:pt x="31" y="23"/>
                      </a:cubicBezTo>
                      <a:cubicBezTo>
                        <a:pt x="31" y="23"/>
                        <a:pt x="31" y="23"/>
                        <a:pt x="31" y="23"/>
                      </a:cubicBezTo>
                      <a:cubicBezTo>
                        <a:pt x="32" y="23"/>
                        <a:pt x="32" y="23"/>
                        <a:pt x="32" y="23"/>
                      </a:cubicBezTo>
                      <a:cubicBezTo>
                        <a:pt x="32" y="22"/>
                        <a:pt x="32" y="22"/>
                        <a:pt x="32" y="22"/>
                      </a:cubicBezTo>
                      <a:cubicBezTo>
                        <a:pt x="32" y="22"/>
                        <a:pt x="33" y="22"/>
                        <a:pt x="33" y="21"/>
                      </a:cubicBezTo>
                      <a:cubicBezTo>
                        <a:pt x="33" y="21"/>
                        <a:pt x="32" y="21"/>
                        <a:pt x="32" y="20"/>
                      </a:cubicBezTo>
                      <a:cubicBezTo>
                        <a:pt x="32" y="20"/>
                        <a:pt x="32" y="20"/>
                        <a:pt x="32" y="19"/>
                      </a:cubicBezTo>
                      <a:cubicBezTo>
                        <a:pt x="32" y="19"/>
                        <a:pt x="32" y="19"/>
                        <a:pt x="32" y="19"/>
                      </a:cubicBezTo>
                      <a:cubicBezTo>
                        <a:pt x="32" y="19"/>
                        <a:pt x="32" y="19"/>
                        <a:pt x="32" y="19"/>
                      </a:cubicBezTo>
                      <a:cubicBezTo>
                        <a:pt x="32" y="18"/>
                        <a:pt x="32" y="18"/>
                        <a:pt x="32" y="18"/>
                      </a:cubicBezTo>
                      <a:cubicBezTo>
                        <a:pt x="33" y="18"/>
                        <a:pt x="33" y="18"/>
                        <a:pt x="33" y="18"/>
                      </a:cubicBezTo>
                      <a:cubicBezTo>
                        <a:pt x="33" y="18"/>
                        <a:pt x="33" y="18"/>
                        <a:pt x="33" y="19"/>
                      </a:cubicBezTo>
                      <a:cubicBezTo>
                        <a:pt x="34" y="19"/>
                        <a:pt x="34" y="19"/>
                        <a:pt x="34" y="19"/>
                      </a:cubicBezTo>
                      <a:cubicBezTo>
                        <a:pt x="34" y="19"/>
                        <a:pt x="34" y="19"/>
                        <a:pt x="34" y="19"/>
                      </a:cubicBezTo>
                      <a:cubicBezTo>
                        <a:pt x="34" y="18"/>
                        <a:pt x="34" y="18"/>
                        <a:pt x="34" y="18"/>
                      </a:cubicBezTo>
                      <a:cubicBezTo>
                        <a:pt x="34" y="18"/>
                        <a:pt x="34" y="18"/>
                        <a:pt x="34" y="18"/>
                      </a:cubicBezTo>
                      <a:cubicBezTo>
                        <a:pt x="33" y="17"/>
                        <a:pt x="33" y="17"/>
                        <a:pt x="33" y="17"/>
                      </a:cubicBezTo>
                      <a:cubicBezTo>
                        <a:pt x="33" y="17"/>
                        <a:pt x="33" y="16"/>
                        <a:pt x="33" y="16"/>
                      </a:cubicBezTo>
                      <a:cubicBezTo>
                        <a:pt x="33" y="16"/>
                        <a:pt x="33" y="16"/>
                        <a:pt x="33" y="16"/>
                      </a:cubicBezTo>
                      <a:cubicBezTo>
                        <a:pt x="34" y="15"/>
                        <a:pt x="34" y="15"/>
                        <a:pt x="33" y="15"/>
                      </a:cubicBezTo>
                      <a:cubicBezTo>
                        <a:pt x="33" y="15"/>
                        <a:pt x="33" y="15"/>
                        <a:pt x="33" y="14"/>
                      </a:cubicBezTo>
                      <a:cubicBezTo>
                        <a:pt x="33" y="14"/>
                        <a:pt x="33" y="14"/>
                        <a:pt x="32" y="14"/>
                      </a:cubicBezTo>
                      <a:cubicBezTo>
                        <a:pt x="32" y="14"/>
                        <a:pt x="32" y="14"/>
                        <a:pt x="32" y="13"/>
                      </a:cubicBezTo>
                      <a:cubicBezTo>
                        <a:pt x="32" y="13"/>
                        <a:pt x="32" y="12"/>
                        <a:pt x="32" y="12"/>
                      </a:cubicBezTo>
                      <a:cubicBezTo>
                        <a:pt x="32" y="12"/>
                        <a:pt x="32" y="11"/>
                        <a:pt x="32" y="11"/>
                      </a:cubicBezTo>
                      <a:cubicBezTo>
                        <a:pt x="32" y="11"/>
                        <a:pt x="32" y="11"/>
                        <a:pt x="32" y="10"/>
                      </a:cubicBezTo>
                      <a:cubicBezTo>
                        <a:pt x="32" y="10"/>
                        <a:pt x="32" y="10"/>
                        <a:pt x="32" y="10"/>
                      </a:cubicBezTo>
                      <a:cubicBezTo>
                        <a:pt x="32" y="10"/>
                        <a:pt x="31" y="9"/>
                        <a:pt x="31" y="8"/>
                      </a:cubicBezTo>
                      <a:cubicBezTo>
                        <a:pt x="31" y="8"/>
                        <a:pt x="31" y="8"/>
                        <a:pt x="31" y="7"/>
                      </a:cubicBezTo>
                      <a:cubicBezTo>
                        <a:pt x="31" y="7"/>
                        <a:pt x="31" y="7"/>
                        <a:pt x="31" y="7"/>
                      </a:cubicBezTo>
                      <a:cubicBezTo>
                        <a:pt x="31" y="7"/>
                        <a:pt x="31" y="7"/>
                        <a:pt x="30" y="7"/>
                      </a:cubicBezTo>
                      <a:cubicBezTo>
                        <a:pt x="30" y="7"/>
                        <a:pt x="30" y="7"/>
                        <a:pt x="29" y="7"/>
                      </a:cubicBezTo>
                      <a:cubicBezTo>
                        <a:pt x="29" y="6"/>
                        <a:pt x="29" y="6"/>
                        <a:pt x="30" y="5"/>
                      </a:cubicBezTo>
                      <a:cubicBezTo>
                        <a:pt x="30" y="5"/>
                        <a:pt x="30" y="5"/>
                        <a:pt x="30" y="5"/>
                      </a:cubicBezTo>
                      <a:cubicBezTo>
                        <a:pt x="30" y="5"/>
                        <a:pt x="30" y="5"/>
                        <a:pt x="30" y="5"/>
                      </a:cubicBezTo>
                      <a:cubicBezTo>
                        <a:pt x="30" y="4"/>
                        <a:pt x="29" y="4"/>
                        <a:pt x="29" y="4"/>
                      </a:cubicBezTo>
                      <a:cubicBezTo>
                        <a:pt x="28" y="3"/>
                        <a:pt x="28" y="3"/>
                        <a:pt x="28" y="2"/>
                      </a:cubicBezTo>
                      <a:cubicBezTo>
                        <a:pt x="28" y="2"/>
                        <a:pt x="28" y="2"/>
                        <a:pt x="28" y="1"/>
                      </a:cubicBezTo>
                      <a:cubicBezTo>
                        <a:pt x="28" y="1"/>
                        <a:pt x="27" y="0"/>
                        <a:pt x="27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7" y="1"/>
                        <a:pt x="26" y="2"/>
                        <a:pt x="25" y="2"/>
                      </a:cubicBezTo>
                      <a:cubicBezTo>
                        <a:pt x="25" y="2"/>
                        <a:pt x="25" y="2"/>
                        <a:pt x="25" y="2"/>
                      </a:cubicBezTo>
                      <a:cubicBezTo>
                        <a:pt x="24" y="3"/>
                        <a:pt x="24" y="2"/>
                        <a:pt x="23" y="2"/>
                      </a:cubicBezTo>
                      <a:cubicBezTo>
                        <a:pt x="23" y="2"/>
                        <a:pt x="23" y="2"/>
                        <a:pt x="22" y="2"/>
                      </a:cubicBezTo>
                      <a:cubicBezTo>
                        <a:pt x="22" y="2"/>
                        <a:pt x="22" y="2"/>
                        <a:pt x="21" y="2"/>
                      </a:cubicBezTo>
                      <a:cubicBezTo>
                        <a:pt x="21" y="3"/>
                        <a:pt x="20" y="3"/>
                        <a:pt x="20" y="3"/>
                      </a:cubicBezTo>
                      <a:cubicBezTo>
                        <a:pt x="19" y="3"/>
                        <a:pt x="19" y="3"/>
                        <a:pt x="19" y="2"/>
                      </a:cubicBezTo>
                      <a:cubicBezTo>
                        <a:pt x="19" y="2"/>
                        <a:pt x="19" y="2"/>
                        <a:pt x="19" y="2"/>
                      </a:cubicBezTo>
                      <a:cubicBezTo>
                        <a:pt x="18" y="2"/>
                        <a:pt x="18" y="2"/>
                        <a:pt x="18" y="2"/>
                      </a:cubicBezTo>
                      <a:cubicBezTo>
                        <a:pt x="18" y="2"/>
                        <a:pt x="18" y="3"/>
                        <a:pt x="17" y="3"/>
                      </a:cubicBezTo>
                      <a:cubicBezTo>
                        <a:pt x="17" y="3"/>
                        <a:pt x="17" y="3"/>
                        <a:pt x="16" y="2"/>
                      </a:cubicBezTo>
                      <a:cubicBezTo>
                        <a:pt x="16" y="2"/>
                        <a:pt x="16" y="2"/>
                        <a:pt x="16" y="2"/>
                      </a:cubicBez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5" y="1"/>
                        <a:pt x="13" y="1"/>
                        <a:pt x="11" y="1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9" y="1"/>
                        <a:pt x="9" y="0"/>
                        <a:pt x="9" y="0"/>
                      </a:cubicBezTo>
                      <a:cubicBezTo>
                        <a:pt x="7" y="0"/>
                        <a:pt x="7" y="0"/>
                        <a:pt x="6" y="0"/>
                      </a:cubicBezTo>
                      <a:cubicBezTo>
                        <a:pt x="6" y="0"/>
                        <a:pt x="6" y="1"/>
                        <a:pt x="6" y="1"/>
                      </a:cubicBezTo>
                      <a:cubicBezTo>
                        <a:pt x="6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6" y="3"/>
                        <a:pt x="6" y="4"/>
                      </a:cubicBezTo>
                      <a:cubicBezTo>
                        <a:pt x="6" y="4"/>
                        <a:pt x="5" y="4"/>
                        <a:pt x="5" y="5"/>
                      </a:cubicBezTo>
                      <a:cubicBezTo>
                        <a:pt x="4" y="5"/>
                        <a:pt x="4" y="5"/>
                        <a:pt x="3" y="5"/>
                      </a:cubicBezTo>
                      <a:cubicBezTo>
                        <a:pt x="2" y="5"/>
                        <a:pt x="2" y="5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0" y="8"/>
                      </a:cubicBezTo>
                      <a:cubicBezTo>
                        <a:pt x="0" y="8"/>
                        <a:pt x="0" y="8"/>
                        <a:pt x="1" y="8"/>
                      </a:cubicBezTo>
                      <a:cubicBezTo>
                        <a:pt x="1" y="9"/>
                        <a:pt x="1" y="8"/>
                        <a:pt x="1" y="8"/>
                      </a:cubicBezTo>
                      <a:cubicBezTo>
                        <a:pt x="1" y="8"/>
                        <a:pt x="2" y="8"/>
                        <a:pt x="2" y="9"/>
                      </a:cubicBezTo>
                      <a:cubicBezTo>
                        <a:pt x="2" y="9"/>
                        <a:pt x="1" y="9"/>
                        <a:pt x="2" y="10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3" y="12"/>
                        <a:pt x="3" y="12"/>
                        <a:pt x="4" y="12"/>
                      </a:cubicBezTo>
                      <a:cubicBezTo>
                        <a:pt x="4" y="12"/>
                        <a:pt x="4" y="11"/>
                        <a:pt x="4" y="11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2"/>
                        <a:pt x="5" y="13"/>
                        <a:pt x="6" y="13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7" y="13"/>
                        <a:pt x="6" y="13"/>
                        <a:pt x="7" y="13"/>
                      </a:cubicBezTo>
                      <a:cubicBezTo>
                        <a:pt x="7" y="14"/>
                        <a:pt x="6" y="14"/>
                        <a:pt x="6" y="14"/>
                      </a:cubicBezTo>
                      <a:cubicBezTo>
                        <a:pt x="7" y="15"/>
                        <a:pt x="7" y="14"/>
                        <a:pt x="7" y="15"/>
                      </a:cubicBezTo>
                      <a:cubicBezTo>
                        <a:pt x="8" y="15"/>
                        <a:pt x="8" y="16"/>
                        <a:pt x="8" y="16"/>
                      </a:cubicBezTo>
                      <a:cubicBezTo>
                        <a:pt x="8" y="16"/>
                        <a:pt x="9" y="16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9" y="16"/>
                        <a:pt x="9" y="16"/>
                        <a:pt x="10" y="1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227" name="Freeform 375"/>
                <p:cNvSpPr>
                  <a:spLocks/>
                </p:cNvSpPr>
                <p:nvPr/>
              </p:nvSpPr>
              <p:spPr bwMode="auto">
                <a:xfrm>
                  <a:off x="4912" y="1852"/>
                  <a:ext cx="95" cy="61"/>
                </a:xfrm>
                <a:custGeom>
                  <a:avLst/>
                  <a:gdLst>
                    <a:gd name="T0" fmla="*/ 35 w 36"/>
                    <a:gd name="T1" fmla="*/ 15 h 23"/>
                    <a:gd name="T2" fmla="*/ 33 w 36"/>
                    <a:gd name="T3" fmla="*/ 12 h 23"/>
                    <a:gd name="T4" fmla="*/ 30 w 36"/>
                    <a:gd name="T5" fmla="*/ 12 h 23"/>
                    <a:gd name="T6" fmla="*/ 29 w 36"/>
                    <a:gd name="T7" fmla="*/ 10 h 23"/>
                    <a:gd name="T8" fmla="*/ 29 w 36"/>
                    <a:gd name="T9" fmla="*/ 9 h 23"/>
                    <a:gd name="T10" fmla="*/ 27 w 36"/>
                    <a:gd name="T11" fmla="*/ 8 h 23"/>
                    <a:gd name="T12" fmla="*/ 24 w 36"/>
                    <a:gd name="T13" fmla="*/ 9 h 23"/>
                    <a:gd name="T14" fmla="*/ 20 w 36"/>
                    <a:gd name="T15" fmla="*/ 9 h 23"/>
                    <a:gd name="T16" fmla="*/ 18 w 36"/>
                    <a:gd name="T17" fmla="*/ 8 h 23"/>
                    <a:gd name="T18" fmla="*/ 16 w 36"/>
                    <a:gd name="T19" fmla="*/ 8 h 23"/>
                    <a:gd name="T20" fmla="*/ 13 w 36"/>
                    <a:gd name="T21" fmla="*/ 8 h 23"/>
                    <a:gd name="T22" fmla="*/ 9 w 36"/>
                    <a:gd name="T23" fmla="*/ 8 h 23"/>
                    <a:gd name="T24" fmla="*/ 9 w 36"/>
                    <a:gd name="T25" fmla="*/ 5 h 23"/>
                    <a:gd name="T26" fmla="*/ 11 w 36"/>
                    <a:gd name="T27" fmla="*/ 4 h 23"/>
                    <a:gd name="T28" fmla="*/ 15 w 36"/>
                    <a:gd name="T29" fmla="*/ 5 h 23"/>
                    <a:gd name="T30" fmla="*/ 14 w 36"/>
                    <a:gd name="T31" fmla="*/ 4 h 23"/>
                    <a:gd name="T32" fmla="*/ 15 w 36"/>
                    <a:gd name="T33" fmla="*/ 1 h 23"/>
                    <a:gd name="T34" fmla="*/ 13 w 36"/>
                    <a:gd name="T35" fmla="*/ 0 h 23"/>
                    <a:gd name="T36" fmla="*/ 10 w 36"/>
                    <a:gd name="T37" fmla="*/ 2 h 23"/>
                    <a:gd name="T38" fmla="*/ 9 w 36"/>
                    <a:gd name="T39" fmla="*/ 2 h 23"/>
                    <a:gd name="T40" fmla="*/ 8 w 36"/>
                    <a:gd name="T41" fmla="*/ 3 h 23"/>
                    <a:gd name="T42" fmla="*/ 7 w 36"/>
                    <a:gd name="T43" fmla="*/ 5 h 23"/>
                    <a:gd name="T44" fmla="*/ 6 w 36"/>
                    <a:gd name="T45" fmla="*/ 6 h 23"/>
                    <a:gd name="T46" fmla="*/ 4 w 36"/>
                    <a:gd name="T47" fmla="*/ 8 h 23"/>
                    <a:gd name="T48" fmla="*/ 1 w 36"/>
                    <a:gd name="T49" fmla="*/ 8 h 23"/>
                    <a:gd name="T50" fmla="*/ 0 w 36"/>
                    <a:gd name="T51" fmla="*/ 10 h 23"/>
                    <a:gd name="T52" fmla="*/ 2 w 36"/>
                    <a:gd name="T53" fmla="*/ 11 h 23"/>
                    <a:gd name="T54" fmla="*/ 4 w 36"/>
                    <a:gd name="T55" fmla="*/ 13 h 23"/>
                    <a:gd name="T56" fmla="*/ 5 w 36"/>
                    <a:gd name="T57" fmla="*/ 16 h 23"/>
                    <a:gd name="T58" fmla="*/ 3 w 36"/>
                    <a:gd name="T59" fmla="*/ 19 h 23"/>
                    <a:gd name="T60" fmla="*/ 2 w 36"/>
                    <a:gd name="T61" fmla="*/ 21 h 23"/>
                    <a:gd name="T62" fmla="*/ 4 w 36"/>
                    <a:gd name="T63" fmla="*/ 21 h 23"/>
                    <a:gd name="T64" fmla="*/ 7 w 36"/>
                    <a:gd name="T65" fmla="*/ 20 h 23"/>
                    <a:gd name="T66" fmla="*/ 9 w 36"/>
                    <a:gd name="T67" fmla="*/ 20 h 23"/>
                    <a:gd name="T68" fmla="*/ 11 w 36"/>
                    <a:gd name="T69" fmla="*/ 18 h 23"/>
                    <a:gd name="T70" fmla="*/ 13 w 36"/>
                    <a:gd name="T71" fmla="*/ 18 h 23"/>
                    <a:gd name="T72" fmla="*/ 14 w 36"/>
                    <a:gd name="T73" fmla="*/ 15 h 23"/>
                    <a:gd name="T74" fmla="*/ 17 w 36"/>
                    <a:gd name="T75" fmla="*/ 13 h 23"/>
                    <a:gd name="T76" fmla="*/ 18 w 36"/>
                    <a:gd name="T77" fmla="*/ 16 h 23"/>
                    <a:gd name="T78" fmla="*/ 20 w 36"/>
                    <a:gd name="T79" fmla="*/ 17 h 23"/>
                    <a:gd name="T80" fmla="*/ 20 w 36"/>
                    <a:gd name="T81" fmla="*/ 22 h 23"/>
                    <a:gd name="T82" fmla="*/ 22 w 36"/>
                    <a:gd name="T83" fmla="*/ 22 h 23"/>
                    <a:gd name="T84" fmla="*/ 25 w 36"/>
                    <a:gd name="T85" fmla="*/ 20 h 23"/>
                    <a:gd name="T86" fmla="*/ 29 w 36"/>
                    <a:gd name="T87" fmla="*/ 19 h 23"/>
                    <a:gd name="T88" fmla="*/ 32 w 36"/>
                    <a:gd name="T89" fmla="*/ 19 h 23"/>
                    <a:gd name="T90" fmla="*/ 34 w 36"/>
                    <a:gd name="T91" fmla="*/ 19 h 23"/>
                    <a:gd name="T92" fmla="*/ 36 w 36"/>
                    <a:gd name="T93" fmla="*/ 19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36" h="23">
                      <a:moveTo>
                        <a:pt x="36" y="18"/>
                      </a:moveTo>
                      <a:cubicBezTo>
                        <a:pt x="35" y="18"/>
                        <a:pt x="35" y="17"/>
                        <a:pt x="35" y="17"/>
                      </a:cubicBezTo>
                      <a:cubicBezTo>
                        <a:pt x="35" y="17"/>
                        <a:pt x="35" y="16"/>
                        <a:pt x="35" y="15"/>
                      </a:cubicBezTo>
                      <a:cubicBezTo>
                        <a:pt x="35" y="15"/>
                        <a:pt x="35" y="14"/>
                        <a:pt x="34" y="14"/>
                      </a:cubicBezTo>
                      <a:cubicBezTo>
                        <a:pt x="34" y="14"/>
                        <a:pt x="34" y="13"/>
                        <a:pt x="34" y="13"/>
                      </a:cubicBezTo>
                      <a:cubicBezTo>
                        <a:pt x="33" y="13"/>
                        <a:pt x="33" y="12"/>
                        <a:pt x="33" y="12"/>
                      </a:cubicBezTo>
                      <a:cubicBezTo>
                        <a:pt x="32" y="12"/>
                        <a:pt x="32" y="12"/>
                        <a:pt x="31" y="12"/>
                      </a:cubicBezTo>
                      <a:cubicBezTo>
                        <a:pt x="31" y="12"/>
                        <a:pt x="31" y="12"/>
                        <a:pt x="31" y="12"/>
                      </a:cubicBezTo>
                      <a:cubicBezTo>
                        <a:pt x="30" y="12"/>
                        <a:pt x="30" y="12"/>
                        <a:pt x="30" y="12"/>
                      </a:cubicBezTo>
                      <a:cubicBezTo>
                        <a:pt x="29" y="12"/>
                        <a:pt x="29" y="12"/>
                        <a:pt x="29" y="12"/>
                      </a:cubicBezTo>
                      <a:cubicBezTo>
                        <a:pt x="29" y="11"/>
                        <a:pt x="29" y="11"/>
                        <a:pt x="29" y="11"/>
                      </a:cubicBezTo>
                      <a:cubicBezTo>
                        <a:pt x="29" y="11"/>
                        <a:pt x="29" y="11"/>
                        <a:pt x="29" y="10"/>
                      </a:cubicBezTo>
                      <a:cubicBezTo>
                        <a:pt x="30" y="10"/>
                        <a:pt x="29" y="10"/>
                        <a:pt x="29" y="10"/>
                      </a:cubicBezTo>
                      <a:cubicBezTo>
                        <a:pt x="29" y="10"/>
                        <a:pt x="29" y="9"/>
                        <a:pt x="29" y="9"/>
                      </a:cubicBezTo>
                      <a:cubicBezTo>
                        <a:pt x="29" y="9"/>
                        <a:pt x="29" y="9"/>
                        <a:pt x="29" y="9"/>
                      </a:cubicBezTo>
                      <a:cubicBezTo>
                        <a:pt x="29" y="9"/>
                        <a:pt x="29" y="9"/>
                        <a:pt x="29" y="8"/>
                      </a:cubicBezTo>
                      <a:cubicBezTo>
                        <a:pt x="28" y="8"/>
                        <a:pt x="28" y="8"/>
                        <a:pt x="28" y="8"/>
                      </a:cubicBezTo>
                      <a:cubicBezTo>
                        <a:pt x="28" y="8"/>
                        <a:pt x="28" y="8"/>
                        <a:pt x="27" y="8"/>
                      </a:cubicBezTo>
                      <a:cubicBezTo>
                        <a:pt x="27" y="8"/>
                        <a:pt x="27" y="8"/>
                        <a:pt x="27" y="8"/>
                      </a:cubicBezTo>
                      <a:cubicBezTo>
                        <a:pt x="26" y="8"/>
                        <a:pt x="25" y="8"/>
                        <a:pt x="25" y="9"/>
                      </a:cubicBezTo>
                      <a:cubicBezTo>
                        <a:pt x="24" y="9"/>
                        <a:pt x="24" y="9"/>
                        <a:pt x="24" y="9"/>
                      </a:cubicBezTo>
                      <a:cubicBezTo>
                        <a:pt x="24" y="9"/>
                        <a:pt x="24" y="9"/>
                        <a:pt x="23" y="10"/>
                      </a:cubicBezTo>
                      <a:cubicBezTo>
                        <a:pt x="23" y="10"/>
                        <a:pt x="22" y="10"/>
                        <a:pt x="21" y="10"/>
                      </a:cubicBezTo>
                      <a:cubicBezTo>
                        <a:pt x="21" y="10"/>
                        <a:pt x="20" y="10"/>
                        <a:pt x="20" y="9"/>
                      </a:cubicBezTo>
                      <a:cubicBezTo>
                        <a:pt x="20" y="9"/>
                        <a:pt x="20" y="9"/>
                        <a:pt x="20" y="9"/>
                      </a:cubicBezTo>
                      <a:cubicBezTo>
                        <a:pt x="20" y="8"/>
                        <a:pt x="19" y="8"/>
                        <a:pt x="19" y="8"/>
                      </a:cubicBezTo>
                      <a:cubicBezTo>
                        <a:pt x="19" y="8"/>
                        <a:pt x="19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8" y="8"/>
                        <a:pt x="18" y="9"/>
                      </a:cubicBezTo>
                      <a:cubicBezTo>
                        <a:pt x="17" y="9"/>
                        <a:pt x="17" y="9"/>
                        <a:pt x="16" y="8"/>
                      </a:cubicBezTo>
                      <a:cubicBezTo>
                        <a:pt x="16" y="8"/>
                        <a:pt x="16" y="8"/>
                        <a:pt x="15" y="8"/>
                      </a:cubicBezTo>
                      <a:cubicBezTo>
                        <a:pt x="15" y="8"/>
                        <a:pt x="14" y="8"/>
                        <a:pt x="13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2" y="8"/>
                        <a:pt x="11" y="8"/>
                        <a:pt x="11" y="8"/>
                      </a:cubicBezTo>
                      <a:cubicBezTo>
                        <a:pt x="10" y="8"/>
                        <a:pt x="10" y="8"/>
                        <a:pt x="9" y="8"/>
                      </a:cubicBezTo>
                      <a:cubicBezTo>
                        <a:pt x="9" y="8"/>
                        <a:pt x="9" y="8"/>
                        <a:pt x="9" y="8"/>
                      </a:cubicBezTo>
                      <a:cubicBezTo>
                        <a:pt x="8" y="8"/>
                        <a:pt x="8" y="7"/>
                        <a:pt x="8" y="7"/>
                      </a:cubicBezTo>
                      <a:cubicBezTo>
                        <a:pt x="8" y="6"/>
                        <a:pt x="9" y="6"/>
                        <a:pt x="9" y="6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5"/>
                        <a:pt x="10" y="4"/>
                        <a:pt x="10" y="4"/>
                      </a:cubicBezTo>
                      <a:cubicBezTo>
                        <a:pt x="10" y="4"/>
                        <a:pt x="11" y="4"/>
                        <a:pt x="11" y="4"/>
                      </a:cubicBez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2" y="4"/>
                        <a:pt x="13" y="4"/>
                        <a:pt x="14" y="5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4" y="5"/>
                        <a:pt x="15" y="5"/>
                        <a:pt x="15" y="5"/>
                      </a:cubicBezTo>
                      <a:cubicBezTo>
                        <a:pt x="15" y="5"/>
                        <a:pt x="15" y="4"/>
                        <a:pt x="15" y="4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5" y="4"/>
                        <a:pt x="15" y="4"/>
                        <a:pt x="14" y="4"/>
                      </a:cubicBezTo>
                      <a:cubicBezTo>
                        <a:pt x="14" y="4"/>
                        <a:pt x="14" y="3"/>
                        <a:pt x="14" y="3"/>
                      </a:cubicBezTo>
                      <a:cubicBezTo>
                        <a:pt x="14" y="3"/>
                        <a:pt x="14" y="2"/>
                        <a:pt x="14" y="2"/>
                      </a:cubicBezTo>
                      <a:cubicBezTo>
                        <a:pt x="14" y="2"/>
                        <a:pt x="15" y="1"/>
                        <a:pt x="15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1"/>
                        <a:pt x="12" y="1"/>
                        <a:pt x="11" y="2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0" y="2"/>
                        <a:pt x="9" y="2"/>
                        <a:pt x="9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2"/>
                        <a:pt x="9" y="2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2"/>
                        <a:pt x="8" y="3"/>
                        <a:pt x="8" y="3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6"/>
                        <a:pt x="7" y="6"/>
                        <a:pt x="6" y="6"/>
                      </a:cubicBezTo>
                      <a:cubicBezTo>
                        <a:pt x="6" y="6"/>
                        <a:pt x="6" y="7"/>
                        <a:pt x="5" y="7"/>
                      </a:cubicBezTo>
                      <a:cubicBezTo>
                        <a:pt x="5" y="7"/>
                        <a:pt x="5" y="8"/>
                        <a:pt x="5" y="8"/>
                      </a:cubicBezTo>
                      <a:cubicBezTo>
                        <a:pt x="5" y="8"/>
                        <a:pt x="5" y="8"/>
                        <a:pt x="4" y="8"/>
                      </a:cubicBezTo>
                      <a:cubicBezTo>
                        <a:pt x="4" y="9"/>
                        <a:pt x="4" y="8"/>
                        <a:pt x="3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2" y="8"/>
                        <a:pt x="2" y="8"/>
                        <a:pt x="1" y="8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1" y="8"/>
                        <a:pt x="1" y="9"/>
                        <a:pt x="0" y="9"/>
                      </a:cubicBezTo>
                      <a:cubicBezTo>
                        <a:pt x="0" y="9"/>
                        <a:pt x="0" y="9"/>
                        <a:pt x="0" y="1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0"/>
                        <a:pt x="0" y="10"/>
                        <a:pt x="1" y="10"/>
                      </a:cubicBezTo>
                      <a:cubicBezTo>
                        <a:pt x="1" y="11"/>
                        <a:pt x="2" y="11"/>
                        <a:pt x="2" y="11"/>
                      </a:cubicBezTo>
                      <a:cubicBezTo>
                        <a:pt x="3" y="11"/>
                        <a:pt x="3" y="11"/>
                        <a:pt x="3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4" y="13"/>
                        <a:pt x="4" y="13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4" y="15"/>
                        <a:pt x="5" y="15"/>
                        <a:pt x="5" y="16"/>
                      </a:cubicBezTo>
                      <a:cubicBezTo>
                        <a:pt x="5" y="17"/>
                        <a:pt x="4" y="17"/>
                        <a:pt x="4" y="18"/>
                      </a:cubicBezTo>
                      <a:cubicBezTo>
                        <a:pt x="4" y="18"/>
                        <a:pt x="3" y="18"/>
                        <a:pt x="3" y="18"/>
                      </a:cubicBezTo>
                      <a:cubicBezTo>
                        <a:pt x="3" y="19"/>
                        <a:pt x="3" y="19"/>
                        <a:pt x="3" y="19"/>
                      </a:cubicBezTo>
                      <a:cubicBezTo>
                        <a:pt x="3" y="19"/>
                        <a:pt x="2" y="20"/>
                        <a:pt x="2" y="20"/>
                      </a:cubicBezTo>
                      <a:cubicBezTo>
                        <a:pt x="2" y="20"/>
                        <a:pt x="2" y="20"/>
                        <a:pt x="2" y="21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2" y="21"/>
                        <a:pt x="2" y="21"/>
                        <a:pt x="2" y="22"/>
                      </a:cubicBezTo>
                      <a:cubicBezTo>
                        <a:pt x="2" y="22"/>
                        <a:pt x="3" y="22"/>
                        <a:pt x="3" y="22"/>
                      </a:cubicBezTo>
                      <a:cubicBezTo>
                        <a:pt x="3" y="22"/>
                        <a:pt x="4" y="21"/>
                        <a:pt x="4" y="21"/>
                      </a:cubicBezTo>
                      <a:cubicBezTo>
                        <a:pt x="5" y="21"/>
                        <a:pt x="5" y="21"/>
                        <a:pt x="6" y="20"/>
                      </a:cubicBezTo>
                      <a:cubicBezTo>
                        <a:pt x="6" y="20"/>
                        <a:pt x="6" y="20"/>
                        <a:pt x="6" y="20"/>
                      </a:cubicBezTo>
                      <a:cubicBezTo>
                        <a:pt x="7" y="20"/>
                        <a:pt x="7" y="20"/>
                        <a:pt x="7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8" y="21"/>
                        <a:pt x="8" y="21"/>
                        <a:pt x="9" y="21"/>
                      </a:cubicBezTo>
                      <a:cubicBezTo>
                        <a:pt x="9" y="21"/>
                        <a:pt x="9" y="21"/>
                        <a:pt x="9" y="20"/>
                      </a:cubicBezTo>
                      <a:cubicBezTo>
                        <a:pt x="9" y="20"/>
                        <a:pt x="9" y="20"/>
                        <a:pt x="9" y="19"/>
                      </a:cubicBezTo>
                      <a:cubicBezTo>
                        <a:pt x="10" y="19"/>
                        <a:pt x="10" y="19"/>
                        <a:pt x="10" y="18"/>
                      </a:cubicBezTo>
                      <a:cubicBezTo>
                        <a:pt x="10" y="18"/>
                        <a:pt x="11" y="18"/>
                        <a:pt x="11" y="18"/>
                      </a:cubicBezTo>
                      <a:cubicBezTo>
                        <a:pt x="12" y="18"/>
                        <a:pt x="12" y="18"/>
                        <a:pt x="12" y="18"/>
                      </a:cubicBezTo>
                      <a:cubicBezTo>
                        <a:pt x="12" y="18"/>
                        <a:pt x="13" y="18"/>
                        <a:pt x="13" y="18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3" y="18"/>
                        <a:pt x="13" y="17"/>
                        <a:pt x="13" y="17"/>
                      </a:cubicBezTo>
                      <a:cubicBezTo>
                        <a:pt x="13" y="16"/>
                        <a:pt x="13" y="16"/>
                        <a:pt x="13" y="16"/>
                      </a:cubicBezTo>
                      <a:cubicBezTo>
                        <a:pt x="13" y="16"/>
                        <a:pt x="14" y="16"/>
                        <a:pt x="14" y="15"/>
                      </a:cubicBezTo>
                      <a:cubicBezTo>
                        <a:pt x="14" y="15"/>
                        <a:pt x="14" y="15"/>
                        <a:pt x="15" y="14"/>
                      </a:cubicBezTo>
                      <a:cubicBezTo>
                        <a:pt x="15" y="14"/>
                        <a:pt x="15" y="14"/>
                        <a:pt x="16" y="14"/>
                      </a:cubicBezTo>
                      <a:cubicBezTo>
                        <a:pt x="16" y="13"/>
                        <a:pt x="16" y="13"/>
                        <a:pt x="17" y="13"/>
                      </a:cubicBezTo>
                      <a:cubicBezTo>
                        <a:pt x="17" y="13"/>
                        <a:pt x="17" y="14"/>
                        <a:pt x="18" y="14"/>
                      </a:cubicBezTo>
                      <a:cubicBezTo>
                        <a:pt x="18" y="14"/>
                        <a:pt x="18" y="15"/>
                        <a:pt x="18" y="15"/>
                      </a:cubicBezTo>
                      <a:cubicBezTo>
                        <a:pt x="18" y="15"/>
                        <a:pt x="18" y="15"/>
                        <a:pt x="18" y="16"/>
                      </a:cubicBezTo>
                      <a:cubicBezTo>
                        <a:pt x="18" y="16"/>
                        <a:pt x="19" y="16"/>
                        <a:pt x="19" y="16"/>
                      </a:cubicBezTo>
                      <a:cubicBezTo>
                        <a:pt x="19" y="16"/>
                        <a:pt x="19" y="16"/>
                        <a:pt x="19" y="16"/>
                      </a:cubicBezTo>
                      <a:cubicBezTo>
                        <a:pt x="19" y="17"/>
                        <a:pt x="20" y="17"/>
                        <a:pt x="20" y="17"/>
                      </a:cubicBezTo>
                      <a:cubicBezTo>
                        <a:pt x="20" y="18"/>
                        <a:pt x="20" y="18"/>
                        <a:pt x="20" y="19"/>
                      </a:cubicBezTo>
                      <a:cubicBezTo>
                        <a:pt x="20" y="19"/>
                        <a:pt x="20" y="19"/>
                        <a:pt x="19" y="20"/>
                      </a:cubicBezTo>
                      <a:cubicBezTo>
                        <a:pt x="19" y="20"/>
                        <a:pt x="19" y="21"/>
                        <a:pt x="20" y="22"/>
                      </a:cubicBezTo>
                      <a:cubicBezTo>
                        <a:pt x="20" y="22"/>
                        <a:pt x="20" y="22"/>
                        <a:pt x="20" y="23"/>
                      </a:cubicBezTo>
                      <a:cubicBezTo>
                        <a:pt x="20" y="23"/>
                        <a:pt x="21" y="23"/>
                        <a:pt x="21" y="22"/>
                      </a:cubicBezTo>
                      <a:cubicBezTo>
                        <a:pt x="21" y="22"/>
                        <a:pt x="22" y="22"/>
                        <a:pt x="22" y="22"/>
                      </a:cubicBezTo>
                      <a:cubicBezTo>
                        <a:pt x="22" y="22"/>
                        <a:pt x="23" y="22"/>
                        <a:pt x="23" y="21"/>
                      </a:cubicBezTo>
                      <a:cubicBezTo>
                        <a:pt x="24" y="21"/>
                        <a:pt x="24" y="21"/>
                        <a:pt x="24" y="21"/>
                      </a:cubicBezTo>
                      <a:cubicBezTo>
                        <a:pt x="24" y="21"/>
                        <a:pt x="25" y="20"/>
                        <a:pt x="25" y="20"/>
                      </a:cubicBezTo>
                      <a:cubicBezTo>
                        <a:pt x="26" y="20"/>
                        <a:pt x="26" y="19"/>
                        <a:pt x="26" y="19"/>
                      </a:cubicBezTo>
                      <a:cubicBezTo>
                        <a:pt x="27" y="19"/>
                        <a:pt x="27" y="19"/>
                        <a:pt x="28" y="18"/>
                      </a:cubicBezTo>
                      <a:cubicBezTo>
                        <a:pt x="28" y="18"/>
                        <a:pt x="29" y="18"/>
                        <a:pt x="29" y="19"/>
                      </a:cubicBezTo>
                      <a:cubicBezTo>
                        <a:pt x="29" y="19"/>
                        <a:pt x="29" y="19"/>
                        <a:pt x="30" y="19"/>
                      </a:cubicBezTo>
                      <a:cubicBezTo>
                        <a:pt x="30" y="19"/>
                        <a:pt x="30" y="19"/>
                        <a:pt x="31" y="19"/>
                      </a:cubicBezTo>
                      <a:cubicBezTo>
                        <a:pt x="31" y="19"/>
                        <a:pt x="31" y="19"/>
                        <a:pt x="32" y="19"/>
                      </a:cubicBezTo>
                      <a:cubicBezTo>
                        <a:pt x="32" y="18"/>
                        <a:pt x="33" y="18"/>
                        <a:pt x="33" y="18"/>
                      </a:cubicBezTo>
                      <a:cubicBezTo>
                        <a:pt x="33" y="18"/>
                        <a:pt x="34" y="19"/>
                        <a:pt x="34" y="19"/>
                      </a:cubicBezTo>
                      <a:cubicBezTo>
                        <a:pt x="34" y="19"/>
                        <a:pt x="34" y="19"/>
                        <a:pt x="34" y="19"/>
                      </a:cubicBezTo>
                      <a:cubicBezTo>
                        <a:pt x="34" y="19"/>
                        <a:pt x="35" y="19"/>
                        <a:pt x="35" y="19"/>
                      </a:cubicBezTo>
                      <a:cubicBezTo>
                        <a:pt x="35" y="19"/>
                        <a:pt x="35" y="19"/>
                        <a:pt x="36" y="19"/>
                      </a:cubicBezTo>
                      <a:cubicBezTo>
                        <a:pt x="36" y="19"/>
                        <a:pt x="36" y="19"/>
                        <a:pt x="36" y="19"/>
                      </a:cubicBezTo>
                      <a:cubicBezTo>
                        <a:pt x="36" y="19"/>
                        <a:pt x="36" y="19"/>
                        <a:pt x="36" y="19"/>
                      </a:cubicBezTo>
                      <a:cubicBezTo>
                        <a:pt x="36" y="18"/>
                        <a:pt x="36" y="18"/>
                        <a:pt x="36" y="18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228" name="Freeform 376"/>
                <p:cNvSpPr>
                  <a:spLocks/>
                </p:cNvSpPr>
                <p:nvPr/>
              </p:nvSpPr>
              <p:spPr bwMode="auto">
                <a:xfrm>
                  <a:off x="4096" y="1716"/>
                  <a:ext cx="45" cy="29"/>
                </a:xfrm>
                <a:custGeom>
                  <a:avLst/>
                  <a:gdLst>
                    <a:gd name="T0" fmla="*/ 1 w 17"/>
                    <a:gd name="T1" fmla="*/ 4 h 11"/>
                    <a:gd name="T2" fmla="*/ 2 w 17"/>
                    <a:gd name="T3" fmla="*/ 4 h 11"/>
                    <a:gd name="T4" fmla="*/ 3 w 17"/>
                    <a:gd name="T5" fmla="*/ 4 h 11"/>
                    <a:gd name="T6" fmla="*/ 4 w 17"/>
                    <a:gd name="T7" fmla="*/ 5 h 11"/>
                    <a:gd name="T8" fmla="*/ 4 w 17"/>
                    <a:gd name="T9" fmla="*/ 6 h 11"/>
                    <a:gd name="T10" fmla="*/ 4 w 17"/>
                    <a:gd name="T11" fmla="*/ 6 h 11"/>
                    <a:gd name="T12" fmla="*/ 5 w 17"/>
                    <a:gd name="T13" fmla="*/ 6 h 11"/>
                    <a:gd name="T14" fmla="*/ 5 w 17"/>
                    <a:gd name="T15" fmla="*/ 6 h 11"/>
                    <a:gd name="T16" fmla="*/ 5 w 17"/>
                    <a:gd name="T17" fmla="*/ 7 h 11"/>
                    <a:gd name="T18" fmla="*/ 6 w 17"/>
                    <a:gd name="T19" fmla="*/ 7 h 11"/>
                    <a:gd name="T20" fmla="*/ 7 w 17"/>
                    <a:gd name="T21" fmla="*/ 7 h 11"/>
                    <a:gd name="T22" fmla="*/ 8 w 17"/>
                    <a:gd name="T23" fmla="*/ 8 h 11"/>
                    <a:gd name="T24" fmla="*/ 8 w 17"/>
                    <a:gd name="T25" fmla="*/ 9 h 11"/>
                    <a:gd name="T26" fmla="*/ 8 w 17"/>
                    <a:gd name="T27" fmla="*/ 9 h 11"/>
                    <a:gd name="T28" fmla="*/ 9 w 17"/>
                    <a:gd name="T29" fmla="*/ 9 h 11"/>
                    <a:gd name="T30" fmla="*/ 10 w 17"/>
                    <a:gd name="T31" fmla="*/ 8 h 11"/>
                    <a:gd name="T32" fmla="*/ 11 w 17"/>
                    <a:gd name="T33" fmla="*/ 8 h 11"/>
                    <a:gd name="T34" fmla="*/ 11 w 17"/>
                    <a:gd name="T35" fmla="*/ 9 h 11"/>
                    <a:gd name="T36" fmla="*/ 12 w 17"/>
                    <a:gd name="T37" fmla="*/ 10 h 11"/>
                    <a:gd name="T38" fmla="*/ 13 w 17"/>
                    <a:gd name="T39" fmla="*/ 11 h 11"/>
                    <a:gd name="T40" fmla="*/ 14 w 17"/>
                    <a:gd name="T41" fmla="*/ 11 h 11"/>
                    <a:gd name="T42" fmla="*/ 15 w 17"/>
                    <a:gd name="T43" fmla="*/ 11 h 11"/>
                    <a:gd name="T44" fmla="*/ 15 w 17"/>
                    <a:gd name="T45" fmla="*/ 11 h 11"/>
                    <a:gd name="T46" fmla="*/ 15 w 17"/>
                    <a:gd name="T47" fmla="*/ 10 h 11"/>
                    <a:gd name="T48" fmla="*/ 15 w 17"/>
                    <a:gd name="T49" fmla="*/ 10 h 11"/>
                    <a:gd name="T50" fmla="*/ 15 w 17"/>
                    <a:gd name="T51" fmla="*/ 8 h 11"/>
                    <a:gd name="T52" fmla="*/ 16 w 17"/>
                    <a:gd name="T53" fmla="*/ 7 h 11"/>
                    <a:gd name="T54" fmla="*/ 17 w 17"/>
                    <a:gd name="T55" fmla="*/ 7 h 11"/>
                    <a:gd name="T56" fmla="*/ 17 w 17"/>
                    <a:gd name="T57" fmla="*/ 6 h 11"/>
                    <a:gd name="T58" fmla="*/ 17 w 17"/>
                    <a:gd name="T59" fmla="*/ 6 h 11"/>
                    <a:gd name="T60" fmla="*/ 16 w 17"/>
                    <a:gd name="T61" fmla="*/ 4 h 11"/>
                    <a:gd name="T62" fmla="*/ 16 w 17"/>
                    <a:gd name="T63" fmla="*/ 4 h 11"/>
                    <a:gd name="T64" fmla="*/ 15 w 17"/>
                    <a:gd name="T65" fmla="*/ 2 h 11"/>
                    <a:gd name="T66" fmla="*/ 16 w 17"/>
                    <a:gd name="T67" fmla="*/ 2 h 11"/>
                    <a:gd name="T68" fmla="*/ 14 w 17"/>
                    <a:gd name="T69" fmla="*/ 2 h 11"/>
                    <a:gd name="T70" fmla="*/ 14 w 17"/>
                    <a:gd name="T71" fmla="*/ 2 h 11"/>
                    <a:gd name="T72" fmla="*/ 12 w 17"/>
                    <a:gd name="T73" fmla="*/ 1 h 11"/>
                    <a:gd name="T74" fmla="*/ 11 w 17"/>
                    <a:gd name="T75" fmla="*/ 1 h 11"/>
                    <a:gd name="T76" fmla="*/ 10 w 17"/>
                    <a:gd name="T77" fmla="*/ 0 h 11"/>
                    <a:gd name="T78" fmla="*/ 10 w 17"/>
                    <a:gd name="T79" fmla="*/ 0 h 11"/>
                    <a:gd name="T80" fmla="*/ 9 w 17"/>
                    <a:gd name="T81" fmla="*/ 0 h 11"/>
                    <a:gd name="T82" fmla="*/ 8 w 17"/>
                    <a:gd name="T83" fmla="*/ 0 h 11"/>
                    <a:gd name="T84" fmla="*/ 8 w 17"/>
                    <a:gd name="T85" fmla="*/ 1 h 11"/>
                    <a:gd name="T86" fmla="*/ 7 w 17"/>
                    <a:gd name="T87" fmla="*/ 1 h 11"/>
                    <a:gd name="T88" fmla="*/ 6 w 17"/>
                    <a:gd name="T89" fmla="*/ 2 h 11"/>
                    <a:gd name="T90" fmla="*/ 5 w 17"/>
                    <a:gd name="T91" fmla="*/ 1 h 11"/>
                    <a:gd name="T92" fmla="*/ 4 w 17"/>
                    <a:gd name="T93" fmla="*/ 1 h 11"/>
                    <a:gd name="T94" fmla="*/ 3 w 17"/>
                    <a:gd name="T95" fmla="*/ 1 h 11"/>
                    <a:gd name="T96" fmla="*/ 2 w 17"/>
                    <a:gd name="T97" fmla="*/ 1 h 11"/>
                    <a:gd name="T98" fmla="*/ 1 w 17"/>
                    <a:gd name="T99" fmla="*/ 2 h 11"/>
                    <a:gd name="T100" fmla="*/ 0 w 17"/>
                    <a:gd name="T101" fmla="*/ 2 h 11"/>
                    <a:gd name="T102" fmla="*/ 1 w 17"/>
                    <a:gd name="T103" fmla="*/ 3 h 11"/>
                    <a:gd name="T104" fmla="*/ 1 w 17"/>
                    <a:gd name="T105" fmla="*/ 4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7" h="11">
                      <a:moveTo>
                        <a:pt x="1" y="4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3" y="4"/>
                      </a:cubicBezTo>
                      <a:cubicBezTo>
                        <a:pt x="3" y="4"/>
                        <a:pt x="4" y="5"/>
                        <a:pt x="4" y="5"/>
                      </a:cubicBezTo>
                      <a:cubicBezTo>
                        <a:pt x="4" y="5"/>
                        <a:pt x="4" y="5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7"/>
                        <a:pt x="5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7"/>
                        <a:pt x="7" y="7"/>
                        <a:pt x="7" y="7"/>
                      </a:cubicBezTo>
                      <a:cubicBezTo>
                        <a:pt x="8" y="7"/>
                        <a:pt x="8" y="8"/>
                        <a:pt x="8" y="8"/>
                      </a:cubicBezTo>
                      <a:cubicBezTo>
                        <a:pt x="8" y="8"/>
                        <a:pt x="8" y="8"/>
                        <a:pt x="8" y="9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8" y="9"/>
                        <a:pt x="8" y="9"/>
                        <a:pt x="9" y="9"/>
                      </a:cubicBezTo>
                      <a:cubicBezTo>
                        <a:pt x="9" y="9"/>
                        <a:pt x="9" y="8"/>
                        <a:pt x="10" y="8"/>
                      </a:cubicBezTo>
                      <a:cubicBezTo>
                        <a:pt x="10" y="8"/>
                        <a:pt x="10" y="8"/>
                        <a:pt x="11" y="8"/>
                      </a:cubicBezTo>
                      <a:cubicBezTo>
                        <a:pt x="11" y="8"/>
                        <a:pt x="11" y="8"/>
                        <a:pt x="11" y="9"/>
                      </a:cubicBezTo>
                      <a:cubicBezTo>
                        <a:pt x="11" y="9"/>
                        <a:pt x="11" y="9"/>
                        <a:pt x="12" y="10"/>
                      </a:cubicBezTo>
                      <a:cubicBezTo>
                        <a:pt x="12" y="10"/>
                        <a:pt x="13" y="10"/>
                        <a:pt x="13" y="11"/>
                      </a:cubicBezTo>
                      <a:cubicBezTo>
                        <a:pt x="13" y="11"/>
                        <a:pt x="14" y="11"/>
                        <a:pt x="14" y="11"/>
                      </a:cubicBezTo>
                      <a:cubicBezTo>
                        <a:pt x="14" y="11"/>
                        <a:pt x="14" y="11"/>
                        <a:pt x="15" y="11"/>
                      </a:cubicBezTo>
                      <a:cubicBezTo>
                        <a:pt x="15" y="11"/>
                        <a:pt x="15" y="11"/>
                        <a:pt x="15" y="11"/>
                      </a:cubicBezTo>
                      <a:cubicBezTo>
                        <a:pt x="15" y="11"/>
                        <a:pt x="15" y="11"/>
                        <a:pt x="15" y="10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5" y="10"/>
                        <a:pt x="15" y="9"/>
                        <a:pt x="15" y="8"/>
                      </a:cubicBezTo>
                      <a:cubicBezTo>
                        <a:pt x="15" y="7"/>
                        <a:pt x="16" y="7"/>
                        <a:pt x="16" y="7"/>
                      </a:cubicBez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7" y="7"/>
                        <a:pt x="17" y="6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5"/>
                        <a:pt x="17" y="5"/>
                        <a:pt x="16" y="4"/>
                      </a:cubicBezTo>
                      <a:cubicBezTo>
                        <a:pt x="16" y="4"/>
                        <a:pt x="16" y="4"/>
                        <a:pt x="16" y="4"/>
                      </a:cubicBezTo>
                      <a:cubicBezTo>
                        <a:pt x="15" y="3"/>
                        <a:pt x="15" y="3"/>
                        <a:pt x="15" y="2"/>
                      </a:cubicBezTo>
                      <a:cubicBezTo>
                        <a:pt x="16" y="2"/>
                        <a:pt x="16" y="2"/>
                        <a:pt x="16" y="2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3" y="2"/>
                        <a:pt x="13" y="2"/>
                        <a:pt x="12" y="1"/>
                      </a:cubicBezTo>
                      <a:cubicBezTo>
                        <a:pt x="12" y="1"/>
                        <a:pt x="11" y="1"/>
                        <a:pt x="11" y="1"/>
                      </a:cubicBezTo>
                      <a:cubicBezTo>
                        <a:pt x="11" y="0"/>
                        <a:pt x="11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0"/>
                        <a:pt x="8" y="0"/>
                        <a:pt x="8" y="0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1"/>
                        <a:pt x="7" y="1"/>
                        <a:pt x="7" y="1"/>
                      </a:cubicBezTo>
                      <a:cubicBezTo>
                        <a:pt x="7" y="2"/>
                        <a:pt x="6" y="2"/>
                        <a:pt x="6" y="2"/>
                      </a:cubicBezTo>
                      <a:cubicBezTo>
                        <a:pt x="6" y="2"/>
                        <a:pt x="6" y="2"/>
                        <a:pt x="5" y="1"/>
                      </a:cubicBezTo>
                      <a:cubicBezTo>
                        <a:pt x="5" y="1"/>
                        <a:pt x="4" y="2"/>
                        <a:pt x="4" y="1"/>
                      </a:cubicBezTo>
                      <a:cubicBezTo>
                        <a:pt x="4" y="1"/>
                        <a:pt x="4" y="1"/>
                        <a:pt x="3" y="1"/>
                      </a:cubicBezTo>
                      <a:cubicBezTo>
                        <a:pt x="3" y="1"/>
                        <a:pt x="2" y="1"/>
                        <a:pt x="2" y="1"/>
                      </a:cubicBezTo>
                      <a:cubicBezTo>
                        <a:pt x="2" y="1"/>
                        <a:pt x="1" y="2"/>
                        <a:pt x="1" y="2"/>
                      </a:cubicBez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1" y="3"/>
                        <a:pt x="1" y="4"/>
                        <a:pt x="1" y="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229" name="Freeform 377"/>
                <p:cNvSpPr>
                  <a:spLocks/>
                </p:cNvSpPr>
                <p:nvPr/>
              </p:nvSpPr>
              <p:spPr bwMode="auto">
                <a:xfrm>
                  <a:off x="4107" y="1713"/>
                  <a:ext cx="5" cy="3"/>
                </a:xfrm>
                <a:custGeom>
                  <a:avLst/>
                  <a:gdLst>
                    <a:gd name="T0" fmla="*/ 0 w 2"/>
                    <a:gd name="T1" fmla="*/ 1 h 1"/>
                    <a:gd name="T2" fmla="*/ 1 w 2"/>
                    <a:gd name="T3" fmla="*/ 1 h 1"/>
                    <a:gd name="T4" fmla="*/ 2 w 2"/>
                    <a:gd name="T5" fmla="*/ 1 h 1"/>
                    <a:gd name="T6" fmla="*/ 2 w 2"/>
                    <a:gd name="T7" fmla="*/ 0 h 1"/>
                    <a:gd name="T8" fmla="*/ 0 w 2"/>
                    <a:gd name="T9" fmla="*/ 0 h 1"/>
                    <a:gd name="T10" fmla="*/ 0 w 2"/>
                    <a:gd name="T11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230" name="Freeform 378"/>
                <p:cNvSpPr>
                  <a:spLocks/>
                </p:cNvSpPr>
                <p:nvPr/>
              </p:nvSpPr>
              <p:spPr bwMode="auto">
                <a:xfrm>
                  <a:off x="4109" y="1708"/>
                  <a:ext cx="6" cy="5"/>
                </a:xfrm>
                <a:custGeom>
                  <a:avLst/>
                  <a:gdLst>
                    <a:gd name="T0" fmla="*/ 1 w 2"/>
                    <a:gd name="T1" fmla="*/ 2 h 2"/>
                    <a:gd name="T2" fmla="*/ 2 w 2"/>
                    <a:gd name="T3" fmla="*/ 2 h 2"/>
                    <a:gd name="T4" fmla="*/ 2 w 2"/>
                    <a:gd name="T5" fmla="*/ 2 h 2"/>
                    <a:gd name="T6" fmla="*/ 2 w 2"/>
                    <a:gd name="T7" fmla="*/ 1 h 2"/>
                    <a:gd name="T8" fmla="*/ 1 w 2"/>
                    <a:gd name="T9" fmla="*/ 1 h 2"/>
                    <a:gd name="T10" fmla="*/ 1 w 2"/>
                    <a:gd name="T11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2">
                      <a:moveTo>
                        <a:pt x="1" y="2"/>
                      </a:moveTo>
                      <a:cubicBezTo>
                        <a:pt x="1" y="2"/>
                        <a:pt x="1" y="1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1"/>
                      </a:cubicBezTo>
                      <a:cubicBezTo>
                        <a:pt x="2" y="1"/>
                        <a:pt x="1" y="0"/>
                        <a:pt x="1" y="1"/>
                      </a:cubicBezTo>
                      <a:cubicBezTo>
                        <a:pt x="0" y="1"/>
                        <a:pt x="0" y="1"/>
                        <a:pt x="1" y="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231" name="Freeform 379"/>
                <p:cNvSpPr>
                  <a:spLocks/>
                </p:cNvSpPr>
                <p:nvPr/>
              </p:nvSpPr>
              <p:spPr bwMode="auto">
                <a:xfrm>
                  <a:off x="4240" y="1652"/>
                  <a:ext cx="122" cy="93"/>
                </a:xfrm>
                <a:custGeom>
                  <a:avLst/>
                  <a:gdLst>
                    <a:gd name="T0" fmla="*/ 44 w 46"/>
                    <a:gd name="T1" fmla="*/ 14 h 35"/>
                    <a:gd name="T2" fmla="*/ 45 w 46"/>
                    <a:gd name="T3" fmla="*/ 11 h 35"/>
                    <a:gd name="T4" fmla="*/ 45 w 46"/>
                    <a:gd name="T5" fmla="*/ 9 h 35"/>
                    <a:gd name="T6" fmla="*/ 43 w 46"/>
                    <a:gd name="T7" fmla="*/ 6 h 35"/>
                    <a:gd name="T8" fmla="*/ 42 w 46"/>
                    <a:gd name="T9" fmla="*/ 3 h 35"/>
                    <a:gd name="T10" fmla="*/ 40 w 46"/>
                    <a:gd name="T11" fmla="*/ 3 h 35"/>
                    <a:gd name="T12" fmla="*/ 34 w 46"/>
                    <a:gd name="T13" fmla="*/ 3 h 35"/>
                    <a:gd name="T14" fmla="*/ 27 w 46"/>
                    <a:gd name="T15" fmla="*/ 3 h 35"/>
                    <a:gd name="T16" fmla="*/ 26 w 46"/>
                    <a:gd name="T17" fmla="*/ 2 h 35"/>
                    <a:gd name="T18" fmla="*/ 24 w 46"/>
                    <a:gd name="T19" fmla="*/ 4 h 35"/>
                    <a:gd name="T20" fmla="*/ 22 w 46"/>
                    <a:gd name="T21" fmla="*/ 3 h 35"/>
                    <a:gd name="T22" fmla="*/ 20 w 46"/>
                    <a:gd name="T23" fmla="*/ 1 h 35"/>
                    <a:gd name="T24" fmla="*/ 21 w 46"/>
                    <a:gd name="T25" fmla="*/ 1 h 35"/>
                    <a:gd name="T26" fmla="*/ 16 w 46"/>
                    <a:gd name="T27" fmla="*/ 0 h 35"/>
                    <a:gd name="T28" fmla="*/ 10 w 46"/>
                    <a:gd name="T29" fmla="*/ 3 h 35"/>
                    <a:gd name="T30" fmla="*/ 6 w 46"/>
                    <a:gd name="T31" fmla="*/ 5 h 35"/>
                    <a:gd name="T32" fmla="*/ 1 w 46"/>
                    <a:gd name="T33" fmla="*/ 6 h 35"/>
                    <a:gd name="T34" fmla="*/ 1 w 46"/>
                    <a:gd name="T35" fmla="*/ 7 h 35"/>
                    <a:gd name="T36" fmla="*/ 1 w 46"/>
                    <a:gd name="T37" fmla="*/ 8 h 35"/>
                    <a:gd name="T38" fmla="*/ 1 w 46"/>
                    <a:gd name="T39" fmla="*/ 9 h 35"/>
                    <a:gd name="T40" fmla="*/ 1 w 46"/>
                    <a:gd name="T41" fmla="*/ 12 h 35"/>
                    <a:gd name="T42" fmla="*/ 0 w 46"/>
                    <a:gd name="T43" fmla="*/ 13 h 35"/>
                    <a:gd name="T44" fmla="*/ 2 w 46"/>
                    <a:gd name="T45" fmla="*/ 15 h 35"/>
                    <a:gd name="T46" fmla="*/ 2 w 46"/>
                    <a:gd name="T47" fmla="*/ 16 h 35"/>
                    <a:gd name="T48" fmla="*/ 3 w 46"/>
                    <a:gd name="T49" fmla="*/ 18 h 35"/>
                    <a:gd name="T50" fmla="*/ 3 w 46"/>
                    <a:gd name="T51" fmla="*/ 20 h 35"/>
                    <a:gd name="T52" fmla="*/ 3 w 46"/>
                    <a:gd name="T53" fmla="*/ 22 h 35"/>
                    <a:gd name="T54" fmla="*/ 4 w 46"/>
                    <a:gd name="T55" fmla="*/ 23 h 35"/>
                    <a:gd name="T56" fmla="*/ 4 w 46"/>
                    <a:gd name="T57" fmla="*/ 25 h 35"/>
                    <a:gd name="T58" fmla="*/ 7 w 46"/>
                    <a:gd name="T59" fmla="*/ 26 h 35"/>
                    <a:gd name="T60" fmla="*/ 9 w 46"/>
                    <a:gd name="T61" fmla="*/ 26 h 35"/>
                    <a:gd name="T62" fmla="*/ 11 w 46"/>
                    <a:gd name="T63" fmla="*/ 28 h 35"/>
                    <a:gd name="T64" fmla="*/ 11 w 46"/>
                    <a:gd name="T65" fmla="*/ 29 h 35"/>
                    <a:gd name="T66" fmla="*/ 13 w 46"/>
                    <a:gd name="T67" fmla="*/ 29 h 35"/>
                    <a:gd name="T68" fmla="*/ 15 w 46"/>
                    <a:gd name="T69" fmla="*/ 28 h 35"/>
                    <a:gd name="T70" fmla="*/ 17 w 46"/>
                    <a:gd name="T71" fmla="*/ 30 h 35"/>
                    <a:gd name="T72" fmla="*/ 19 w 46"/>
                    <a:gd name="T73" fmla="*/ 30 h 35"/>
                    <a:gd name="T74" fmla="*/ 21 w 46"/>
                    <a:gd name="T75" fmla="*/ 31 h 35"/>
                    <a:gd name="T76" fmla="*/ 23 w 46"/>
                    <a:gd name="T77" fmla="*/ 34 h 35"/>
                    <a:gd name="T78" fmla="*/ 25 w 46"/>
                    <a:gd name="T79" fmla="*/ 33 h 35"/>
                    <a:gd name="T80" fmla="*/ 27 w 46"/>
                    <a:gd name="T81" fmla="*/ 34 h 35"/>
                    <a:gd name="T82" fmla="*/ 30 w 46"/>
                    <a:gd name="T83" fmla="*/ 34 h 35"/>
                    <a:gd name="T84" fmla="*/ 32 w 46"/>
                    <a:gd name="T85" fmla="*/ 34 h 35"/>
                    <a:gd name="T86" fmla="*/ 34 w 46"/>
                    <a:gd name="T87" fmla="*/ 34 h 35"/>
                    <a:gd name="T88" fmla="*/ 38 w 46"/>
                    <a:gd name="T89" fmla="*/ 34 h 35"/>
                    <a:gd name="T90" fmla="*/ 41 w 46"/>
                    <a:gd name="T91" fmla="*/ 35 h 35"/>
                    <a:gd name="T92" fmla="*/ 40 w 46"/>
                    <a:gd name="T93" fmla="*/ 34 h 35"/>
                    <a:gd name="T94" fmla="*/ 41 w 46"/>
                    <a:gd name="T95" fmla="*/ 32 h 35"/>
                    <a:gd name="T96" fmla="*/ 41 w 46"/>
                    <a:gd name="T97" fmla="*/ 32 h 35"/>
                    <a:gd name="T98" fmla="*/ 43 w 46"/>
                    <a:gd name="T99" fmla="*/ 30 h 35"/>
                    <a:gd name="T100" fmla="*/ 45 w 46"/>
                    <a:gd name="T101" fmla="*/ 28 h 35"/>
                    <a:gd name="T102" fmla="*/ 46 w 46"/>
                    <a:gd name="T103" fmla="*/ 27 h 35"/>
                    <a:gd name="T104" fmla="*/ 46 w 46"/>
                    <a:gd name="T105" fmla="*/ 25 h 35"/>
                    <a:gd name="T106" fmla="*/ 46 w 46"/>
                    <a:gd name="T107" fmla="*/ 24 h 35"/>
                    <a:gd name="T108" fmla="*/ 45 w 46"/>
                    <a:gd name="T109" fmla="*/ 22 h 35"/>
                    <a:gd name="T110" fmla="*/ 44 w 46"/>
                    <a:gd name="T111" fmla="*/ 19 h 35"/>
                    <a:gd name="T112" fmla="*/ 44 w 46"/>
                    <a:gd name="T113" fmla="*/ 17 h 35"/>
                    <a:gd name="T114" fmla="*/ 42 w 46"/>
                    <a:gd name="T115" fmla="*/ 1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46" h="35">
                      <a:moveTo>
                        <a:pt x="44" y="14"/>
                      </a:moveTo>
                      <a:cubicBezTo>
                        <a:pt x="44" y="14"/>
                        <a:pt x="44" y="14"/>
                        <a:pt x="44" y="14"/>
                      </a:cubicBezTo>
                      <a:cubicBezTo>
                        <a:pt x="44" y="14"/>
                        <a:pt x="44" y="14"/>
                        <a:pt x="44" y="14"/>
                      </a:cubicBezTo>
                      <a:cubicBezTo>
                        <a:pt x="45" y="13"/>
                        <a:pt x="45" y="13"/>
                        <a:pt x="45" y="11"/>
                      </a:cubicBezTo>
                      <a:cubicBezTo>
                        <a:pt x="45" y="11"/>
                        <a:pt x="45" y="10"/>
                        <a:pt x="45" y="10"/>
                      </a:cubicBezTo>
                      <a:cubicBezTo>
                        <a:pt x="45" y="9"/>
                        <a:pt x="45" y="9"/>
                        <a:pt x="45" y="9"/>
                      </a:cubicBezTo>
                      <a:cubicBezTo>
                        <a:pt x="44" y="8"/>
                        <a:pt x="44" y="7"/>
                        <a:pt x="44" y="7"/>
                      </a:cubicBezTo>
                      <a:cubicBezTo>
                        <a:pt x="43" y="6"/>
                        <a:pt x="43" y="6"/>
                        <a:pt x="43" y="6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3" y="4"/>
                        <a:pt x="42" y="4"/>
                        <a:pt x="42" y="3"/>
                      </a:cubicBezTo>
                      <a:cubicBezTo>
                        <a:pt x="41" y="3"/>
                        <a:pt x="41" y="3"/>
                        <a:pt x="40" y="3"/>
                      </a:cubicBezTo>
                      <a:cubicBezTo>
                        <a:pt x="40" y="3"/>
                        <a:pt x="40" y="3"/>
                        <a:pt x="40" y="3"/>
                      </a:cubicBezTo>
                      <a:cubicBezTo>
                        <a:pt x="39" y="3"/>
                        <a:pt x="38" y="3"/>
                        <a:pt x="36" y="3"/>
                      </a:cubicBezTo>
                      <a:cubicBezTo>
                        <a:pt x="36" y="3"/>
                        <a:pt x="35" y="3"/>
                        <a:pt x="34" y="3"/>
                      </a:cubicBezTo>
                      <a:cubicBezTo>
                        <a:pt x="33" y="3"/>
                        <a:pt x="32" y="3"/>
                        <a:pt x="31" y="3"/>
                      </a:cubicBezTo>
                      <a:cubicBezTo>
                        <a:pt x="29" y="3"/>
                        <a:pt x="28" y="3"/>
                        <a:pt x="27" y="3"/>
                      </a:cubicBezTo>
                      <a:cubicBezTo>
                        <a:pt x="27" y="3"/>
                        <a:pt x="26" y="3"/>
                        <a:pt x="26" y="3"/>
                      </a:cubicBezTo>
                      <a:cubicBezTo>
                        <a:pt x="26" y="3"/>
                        <a:pt x="26" y="2"/>
                        <a:pt x="26" y="2"/>
                      </a:cubicBezTo>
                      <a:cubicBezTo>
                        <a:pt x="25" y="3"/>
                        <a:pt x="25" y="3"/>
                        <a:pt x="25" y="3"/>
                      </a:cubicBezTo>
                      <a:cubicBezTo>
                        <a:pt x="24" y="4"/>
                        <a:pt x="24" y="4"/>
                        <a:pt x="24" y="4"/>
                      </a:cubicBezTo>
                      <a:cubicBezTo>
                        <a:pt x="24" y="3"/>
                        <a:pt x="24" y="3"/>
                        <a:pt x="24" y="3"/>
                      </a:cubicBezTo>
                      <a:cubicBezTo>
                        <a:pt x="23" y="3"/>
                        <a:pt x="23" y="3"/>
                        <a:pt x="22" y="3"/>
                      </a:cubicBezTo>
                      <a:cubicBezTo>
                        <a:pt x="22" y="3"/>
                        <a:pt x="21" y="3"/>
                        <a:pt x="21" y="3"/>
                      </a:cubicBezTo>
                      <a:cubicBezTo>
                        <a:pt x="20" y="2"/>
                        <a:pt x="20" y="2"/>
                        <a:pt x="20" y="1"/>
                      </a:cubicBezTo>
                      <a:cubicBezTo>
                        <a:pt x="20" y="1"/>
                        <a:pt x="20" y="1"/>
                        <a:pt x="20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0" y="1"/>
                        <a:pt x="20" y="0"/>
                        <a:pt x="19" y="0"/>
                      </a:cubicBezTo>
                      <a:cubicBezTo>
                        <a:pt x="19" y="0"/>
                        <a:pt x="18" y="0"/>
                        <a:pt x="16" y="0"/>
                      </a:cubicBezTo>
                      <a:cubicBezTo>
                        <a:pt x="14" y="1"/>
                        <a:pt x="13" y="1"/>
                        <a:pt x="12" y="2"/>
                      </a:cubicBezTo>
                      <a:cubicBezTo>
                        <a:pt x="11" y="2"/>
                        <a:pt x="11" y="2"/>
                        <a:pt x="10" y="3"/>
                      </a:cubicBezTo>
                      <a:cubicBezTo>
                        <a:pt x="9" y="4"/>
                        <a:pt x="9" y="4"/>
                        <a:pt x="8" y="4"/>
                      </a:cubicBezTo>
                      <a:cubicBezTo>
                        <a:pt x="8" y="4"/>
                        <a:pt x="6" y="5"/>
                        <a:pt x="6" y="5"/>
                      </a:cubicBezTo>
                      <a:cubicBezTo>
                        <a:pt x="5" y="5"/>
                        <a:pt x="5" y="5"/>
                        <a:pt x="4" y="5"/>
                      </a:cubicBezTo>
                      <a:cubicBezTo>
                        <a:pt x="2" y="6"/>
                        <a:pt x="2" y="6"/>
                        <a:pt x="1" y="6"/>
                      </a:cubicBezTo>
                      <a:cubicBezTo>
                        <a:pt x="1" y="6"/>
                        <a:pt x="1" y="6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2" y="7"/>
                        <a:pt x="2" y="7"/>
                        <a:pt x="2" y="8"/>
                      </a:cubicBezTo>
                      <a:cubicBezTo>
                        <a:pt x="2" y="8"/>
                        <a:pt x="2" y="9"/>
                        <a:pt x="1" y="8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10"/>
                        <a:pt x="1" y="10"/>
                        <a:pt x="1" y="11"/>
                      </a:cubicBezTo>
                      <a:cubicBezTo>
                        <a:pt x="1" y="11"/>
                        <a:pt x="1" y="12"/>
                        <a:pt x="1" y="12"/>
                      </a:cubicBezTo>
                      <a:cubicBezTo>
                        <a:pt x="1" y="12"/>
                        <a:pt x="1" y="12"/>
                        <a:pt x="0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3"/>
                        <a:pt x="1" y="14"/>
                        <a:pt x="1" y="14"/>
                      </a:cubicBezTo>
                      <a:cubicBezTo>
                        <a:pt x="1" y="14"/>
                        <a:pt x="2" y="14"/>
                        <a:pt x="2" y="15"/>
                      </a:cubicBezTo>
                      <a:cubicBezTo>
                        <a:pt x="2" y="15"/>
                        <a:pt x="2" y="15"/>
                        <a:pt x="2" y="16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3" y="17"/>
                        <a:pt x="3" y="17"/>
                        <a:pt x="3" y="18"/>
                      </a:cubicBezTo>
                      <a:cubicBezTo>
                        <a:pt x="3" y="19"/>
                        <a:pt x="3" y="19"/>
                        <a:pt x="3" y="19"/>
                      </a:cubicBezTo>
                      <a:cubicBezTo>
                        <a:pt x="3" y="19"/>
                        <a:pt x="2" y="20"/>
                        <a:pt x="3" y="20"/>
                      </a:cubicBezTo>
                      <a:cubicBezTo>
                        <a:pt x="3" y="20"/>
                        <a:pt x="3" y="21"/>
                        <a:pt x="3" y="21"/>
                      </a:cubicBezTo>
                      <a:cubicBezTo>
                        <a:pt x="3" y="21"/>
                        <a:pt x="3" y="21"/>
                        <a:pt x="3" y="22"/>
                      </a:cubicBezTo>
                      <a:cubicBezTo>
                        <a:pt x="4" y="22"/>
                        <a:pt x="4" y="22"/>
                        <a:pt x="4" y="23"/>
                      </a:cubicBezTo>
                      <a:cubicBezTo>
                        <a:pt x="4" y="23"/>
                        <a:pt x="4" y="23"/>
                        <a:pt x="4" y="23"/>
                      </a:cubicBezTo>
                      <a:cubicBezTo>
                        <a:pt x="4" y="24"/>
                        <a:pt x="4" y="25"/>
                        <a:pt x="4" y="25"/>
                      </a:cubicBezTo>
                      <a:cubicBezTo>
                        <a:pt x="4" y="25"/>
                        <a:pt x="4" y="25"/>
                        <a:pt x="4" y="25"/>
                      </a:cubicBezTo>
                      <a:cubicBezTo>
                        <a:pt x="5" y="25"/>
                        <a:pt x="5" y="25"/>
                        <a:pt x="6" y="26"/>
                      </a:cubicBezTo>
                      <a:cubicBezTo>
                        <a:pt x="6" y="26"/>
                        <a:pt x="7" y="26"/>
                        <a:pt x="7" y="26"/>
                      </a:cubicBezTo>
                      <a:cubicBezTo>
                        <a:pt x="8" y="26"/>
                        <a:pt x="8" y="26"/>
                        <a:pt x="8" y="26"/>
                      </a:cubicBezTo>
                      <a:cubicBezTo>
                        <a:pt x="8" y="26"/>
                        <a:pt x="8" y="26"/>
                        <a:pt x="9" y="26"/>
                      </a:cubicBezTo>
                      <a:cubicBezTo>
                        <a:pt x="9" y="26"/>
                        <a:pt x="10" y="26"/>
                        <a:pt x="10" y="27"/>
                      </a:cubicBezTo>
                      <a:cubicBezTo>
                        <a:pt x="11" y="27"/>
                        <a:pt x="11" y="27"/>
                        <a:pt x="11" y="28"/>
                      </a:cubicBezTo>
                      <a:cubicBezTo>
                        <a:pt x="11" y="28"/>
                        <a:pt x="11" y="28"/>
                        <a:pt x="11" y="28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12" y="29"/>
                        <a:pt x="12" y="30"/>
                        <a:pt x="12" y="30"/>
                      </a:cubicBezTo>
                      <a:cubicBezTo>
                        <a:pt x="12" y="30"/>
                        <a:pt x="13" y="29"/>
                        <a:pt x="13" y="29"/>
                      </a:cubicBezTo>
                      <a:cubicBezTo>
                        <a:pt x="13" y="29"/>
                        <a:pt x="14" y="28"/>
                        <a:pt x="14" y="28"/>
                      </a:cubicBezTo>
                      <a:cubicBezTo>
                        <a:pt x="14" y="28"/>
                        <a:pt x="15" y="28"/>
                        <a:pt x="15" y="28"/>
                      </a:cubicBezTo>
                      <a:cubicBezTo>
                        <a:pt x="16" y="28"/>
                        <a:pt x="16" y="28"/>
                        <a:pt x="17" y="29"/>
                      </a:cubicBezTo>
                      <a:cubicBezTo>
                        <a:pt x="17" y="29"/>
                        <a:pt x="17" y="29"/>
                        <a:pt x="17" y="30"/>
                      </a:cubicBezTo>
                      <a:cubicBezTo>
                        <a:pt x="17" y="30"/>
                        <a:pt x="17" y="30"/>
                        <a:pt x="18" y="30"/>
                      </a:cubicBezTo>
                      <a:cubicBezTo>
                        <a:pt x="18" y="31"/>
                        <a:pt x="18" y="30"/>
                        <a:pt x="19" y="30"/>
                      </a:cubicBezTo>
                      <a:cubicBezTo>
                        <a:pt x="19" y="30"/>
                        <a:pt x="20" y="30"/>
                        <a:pt x="20" y="30"/>
                      </a:cubicBezTo>
                      <a:cubicBezTo>
                        <a:pt x="20" y="31"/>
                        <a:pt x="21" y="31"/>
                        <a:pt x="21" y="31"/>
                      </a:cubicBezTo>
                      <a:cubicBezTo>
                        <a:pt x="22" y="32"/>
                        <a:pt x="22" y="33"/>
                        <a:pt x="22" y="33"/>
                      </a:cubicBezTo>
                      <a:cubicBezTo>
                        <a:pt x="23" y="34"/>
                        <a:pt x="23" y="34"/>
                        <a:pt x="23" y="34"/>
                      </a:cubicBezTo>
                      <a:cubicBezTo>
                        <a:pt x="24" y="34"/>
                        <a:pt x="24" y="34"/>
                        <a:pt x="24" y="33"/>
                      </a:cubicBezTo>
                      <a:cubicBezTo>
                        <a:pt x="25" y="33"/>
                        <a:pt x="25" y="33"/>
                        <a:pt x="25" y="33"/>
                      </a:cubicBezTo>
                      <a:cubicBezTo>
                        <a:pt x="26" y="33"/>
                        <a:pt x="26" y="33"/>
                        <a:pt x="26" y="34"/>
                      </a:cubicBezTo>
                      <a:cubicBezTo>
                        <a:pt x="27" y="34"/>
                        <a:pt x="27" y="34"/>
                        <a:pt x="27" y="34"/>
                      </a:cubicBezTo>
                      <a:cubicBezTo>
                        <a:pt x="28" y="35"/>
                        <a:pt x="28" y="35"/>
                        <a:pt x="28" y="35"/>
                      </a:cubicBezTo>
                      <a:cubicBezTo>
                        <a:pt x="29" y="34"/>
                        <a:pt x="29" y="34"/>
                        <a:pt x="30" y="34"/>
                      </a:cubicBezTo>
                      <a:cubicBezTo>
                        <a:pt x="30" y="34"/>
                        <a:pt x="30" y="34"/>
                        <a:pt x="31" y="34"/>
                      </a:cubicBezTo>
                      <a:cubicBezTo>
                        <a:pt x="31" y="34"/>
                        <a:pt x="32" y="34"/>
                        <a:pt x="32" y="34"/>
                      </a:cubicBezTo>
                      <a:cubicBezTo>
                        <a:pt x="33" y="34"/>
                        <a:pt x="33" y="34"/>
                        <a:pt x="33" y="34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4"/>
                        <a:pt x="35" y="33"/>
                        <a:pt x="36" y="34"/>
                      </a:cubicBezTo>
                      <a:cubicBezTo>
                        <a:pt x="37" y="34"/>
                        <a:pt x="37" y="34"/>
                        <a:pt x="38" y="34"/>
                      </a:cubicBezTo>
                      <a:cubicBezTo>
                        <a:pt x="38" y="34"/>
                        <a:pt x="38" y="35"/>
                        <a:pt x="39" y="35"/>
                      </a:cubicBezTo>
                      <a:cubicBezTo>
                        <a:pt x="40" y="35"/>
                        <a:pt x="40" y="35"/>
                        <a:pt x="41" y="35"/>
                      </a:cubicBezTo>
                      <a:cubicBezTo>
                        <a:pt x="41" y="35"/>
                        <a:pt x="41" y="35"/>
                        <a:pt x="41" y="35"/>
                      </a:cubicBezTo>
                      <a:cubicBezTo>
                        <a:pt x="41" y="35"/>
                        <a:pt x="41" y="35"/>
                        <a:pt x="40" y="34"/>
                      </a:cubicBezTo>
                      <a:cubicBezTo>
                        <a:pt x="40" y="34"/>
                        <a:pt x="40" y="34"/>
                        <a:pt x="40" y="33"/>
                      </a:cubicBezTo>
                      <a:cubicBezTo>
                        <a:pt x="40" y="32"/>
                        <a:pt x="40" y="32"/>
                        <a:pt x="41" y="32"/>
                      </a:cubicBezTo>
                      <a:cubicBezTo>
                        <a:pt x="41" y="32"/>
                        <a:pt x="41" y="32"/>
                        <a:pt x="41" y="32"/>
                      </a:cubicBezTo>
                      <a:cubicBezTo>
                        <a:pt x="41" y="32"/>
                        <a:pt x="41" y="32"/>
                        <a:pt x="41" y="32"/>
                      </a:cubicBezTo>
                      <a:cubicBezTo>
                        <a:pt x="41" y="32"/>
                        <a:pt x="41" y="31"/>
                        <a:pt x="42" y="31"/>
                      </a:cubicBezTo>
                      <a:cubicBezTo>
                        <a:pt x="42" y="30"/>
                        <a:pt x="42" y="30"/>
                        <a:pt x="43" y="30"/>
                      </a:cubicBezTo>
                      <a:cubicBezTo>
                        <a:pt x="43" y="30"/>
                        <a:pt x="43" y="29"/>
                        <a:pt x="44" y="29"/>
                      </a:cubicBezTo>
                      <a:cubicBezTo>
                        <a:pt x="44" y="28"/>
                        <a:pt x="45" y="28"/>
                        <a:pt x="45" y="28"/>
                      </a:cubicBezTo>
                      <a:cubicBezTo>
                        <a:pt x="45" y="27"/>
                        <a:pt x="46" y="27"/>
                        <a:pt x="46" y="27"/>
                      </a:cubicBezTo>
                      <a:cubicBezTo>
                        <a:pt x="46" y="27"/>
                        <a:pt x="46" y="27"/>
                        <a:pt x="46" y="27"/>
                      </a:cubicBezTo>
                      <a:cubicBezTo>
                        <a:pt x="46" y="26"/>
                        <a:pt x="46" y="26"/>
                        <a:pt x="46" y="26"/>
                      </a:cubicBezTo>
                      <a:cubicBezTo>
                        <a:pt x="46" y="25"/>
                        <a:pt x="46" y="25"/>
                        <a:pt x="46" y="25"/>
                      </a:cubicBezTo>
                      <a:cubicBezTo>
                        <a:pt x="46" y="25"/>
                        <a:pt x="46" y="24"/>
                        <a:pt x="46" y="24"/>
                      </a:cubicBezTo>
                      <a:cubicBezTo>
                        <a:pt x="46" y="24"/>
                        <a:pt x="46" y="24"/>
                        <a:pt x="46" y="24"/>
                      </a:cubicBezTo>
                      <a:cubicBezTo>
                        <a:pt x="46" y="24"/>
                        <a:pt x="46" y="23"/>
                        <a:pt x="45" y="23"/>
                      </a:cubicBezTo>
                      <a:cubicBezTo>
                        <a:pt x="45" y="22"/>
                        <a:pt x="45" y="22"/>
                        <a:pt x="45" y="22"/>
                      </a:cubicBezTo>
                      <a:cubicBezTo>
                        <a:pt x="45" y="21"/>
                        <a:pt x="44" y="21"/>
                        <a:pt x="44" y="20"/>
                      </a:cubicBezTo>
                      <a:cubicBezTo>
                        <a:pt x="44" y="20"/>
                        <a:pt x="44" y="19"/>
                        <a:pt x="44" y="19"/>
                      </a:cubicBezTo>
                      <a:cubicBezTo>
                        <a:pt x="44" y="18"/>
                        <a:pt x="44" y="18"/>
                        <a:pt x="44" y="18"/>
                      </a:cubicBezTo>
                      <a:cubicBezTo>
                        <a:pt x="44" y="17"/>
                        <a:pt x="44" y="17"/>
                        <a:pt x="44" y="17"/>
                      </a:cubicBezTo>
                      <a:cubicBezTo>
                        <a:pt x="43" y="17"/>
                        <a:pt x="43" y="16"/>
                        <a:pt x="43" y="16"/>
                      </a:cubicBezTo>
                      <a:cubicBezTo>
                        <a:pt x="43" y="16"/>
                        <a:pt x="42" y="16"/>
                        <a:pt x="42" y="15"/>
                      </a:cubicBezTo>
                      <a:cubicBezTo>
                        <a:pt x="42" y="15"/>
                        <a:pt x="43" y="14"/>
                        <a:pt x="44" y="1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232" name="Freeform 380"/>
                <p:cNvSpPr>
                  <a:spLocks/>
                </p:cNvSpPr>
                <p:nvPr/>
              </p:nvSpPr>
              <p:spPr bwMode="auto">
                <a:xfrm>
                  <a:off x="4269" y="1756"/>
                  <a:ext cx="80" cy="45"/>
                </a:xfrm>
                <a:custGeom>
                  <a:avLst/>
                  <a:gdLst>
                    <a:gd name="T0" fmla="*/ 30 w 30"/>
                    <a:gd name="T1" fmla="*/ 3 h 17"/>
                    <a:gd name="T2" fmla="*/ 29 w 30"/>
                    <a:gd name="T3" fmla="*/ 3 h 17"/>
                    <a:gd name="T4" fmla="*/ 28 w 30"/>
                    <a:gd name="T5" fmla="*/ 1 h 17"/>
                    <a:gd name="T6" fmla="*/ 26 w 30"/>
                    <a:gd name="T7" fmla="*/ 1 h 17"/>
                    <a:gd name="T8" fmla="*/ 24 w 30"/>
                    <a:gd name="T9" fmla="*/ 1 h 17"/>
                    <a:gd name="T10" fmla="*/ 23 w 30"/>
                    <a:gd name="T11" fmla="*/ 0 h 17"/>
                    <a:gd name="T12" fmla="*/ 20 w 30"/>
                    <a:gd name="T13" fmla="*/ 0 h 17"/>
                    <a:gd name="T14" fmla="*/ 18 w 30"/>
                    <a:gd name="T15" fmla="*/ 2 h 17"/>
                    <a:gd name="T16" fmla="*/ 15 w 30"/>
                    <a:gd name="T17" fmla="*/ 3 h 17"/>
                    <a:gd name="T18" fmla="*/ 14 w 30"/>
                    <a:gd name="T19" fmla="*/ 3 h 17"/>
                    <a:gd name="T20" fmla="*/ 12 w 30"/>
                    <a:gd name="T21" fmla="*/ 4 h 17"/>
                    <a:gd name="T22" fmla="*/ 11 w 30"/>
                    <a:gd name="T23" fmla="*/ 5 h 17"/>
                    <a:gd name="T24" fmla="*/ 7 w 30"/>
                    <a:gd name="T25" fmla="*/ 6 h 17"/>
                    <a:gd name="T26" fmla="*/ 5 w 30"/>
                    <a:gd name="T27" fmla="*/ 5 h 17"/>
                    <a:gd name="T28" fmla="*/ 4 w 30"/>
                    <a:gd name="T29" fmla="*/ 4 h 17"/>
                    <a:gd name="T30" fmla="*/ 4 w 30"/>
                    <a:gd name="T31" fmla="*/ 6 h 17"/>
                    <a:gd name="T32" fmla="*/ 3 w 30"/>
                    <a:gd name="T33" fmla="*/ 6 h 17"/>
                    <a:gd name="T34" fmla="*/ 2 w 30"/>
                    <a:gd name="T35" fmla="*/ 6 h 17"/>
                    <a:gd name="T36" fmla="*/ 2 w 30"/>
                    <a:gd name="T37" fmla="*/ 6 h 17"/>
                    <a:gd name="T38" fmla="*/ 2 w 30"/>
                    <a:gd name="T39" fmla="*/ 7 h 17"/>
                    <a:gd name="T40" fmla="*/ 1 w 30"/>
                    <a:gd name="T41" fmla="*/ 9 h 17"/>
                    <a:gd name="T42" fmla="*/ 1 w 30"/>
                    <a:gd name="T43" fmla="*/ 10 h 17"/>
                    <a:gd name="T44" fmla="*/ 2 w 30"/>
                    <a:gd name="T45" fmla="*/ 13 h 17"/>
                    <a:gd name="T46" fmla="*/ 6 w 30"/>
                    <a:gd name="T47" fmla="*/ 16 h 17"/>
                    <a:gd name="T48" fmla="*/ 10 w 30"/>
                    <a:gd name="T49" fmla="*/ 16 h 17"/>
                    <a:gd name="T50" fmla="*/ 15 w 30"/>
                    <a:gd name="T51" fmla="*/ 15 h 17"/>
                    <a:gd name="T52" fmla="*/ 18 w 30"/>
                    <a:gd name="T53" fmla="*/ 14 h 17"/>
                    <a:gd name="T54" fmla="*/ 19 w 30"/>
                    <a:gd name="T55" fmla="*/ 14 h 17"/>
                    <a:gd name="T56" fmla="*/ 21 w 30"/>
                    <a:gd name="T57" fmla="*/ 14 h 17"/>
                    <a:gd name="T58" fmla="*/ 21 w 30"/>
                    <a:gd name="T59" fmla="*/ 14 h 17"/>
                    <a:gd name="T60" fmla="*/ 23 w 30"/>
                    <a:gd name="T61" fmla="*/ 12 h 17"/>
                    <a:gd name="T62" fmla="*/ 24 w 30"/>
                    <a:gd name="T63" fmla="*/ 11 h 17"/>
                    <a:gd name="T64" fmla="*/ 25 w 30"/>
                    <a:gd name="T65" fmla="*/ 8 h 17"/>
                    <a:gd name="T66" fmla="*/ 28 w 30"/>
                    <a:gd name="T67" fmla="*/ 5 h 17"/>
                    <a:gd name="T68" fmla="*/ 30 w 30"/>
                    <a:gd name="T69" fmla="*/ 3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0" h="17">
                      <a:moveTo>
                        <a:pt x="30" y="3"/>
                      </a:moveTo>
                      <a:cubicBezTo>
                        <a:pt x="30" y="3"/>
                        <a:pt x="30" y="3"/>
                        <a:pt x="30" y="3"/>
                      </a:cubicBezTo>
                      <a:cubicBezTo>
                        <a:pt x="30" y="3"/>
                        <a:pt x="30" y="3"/>
                        <a:pt x="30" y="3"/>
                      </a:cubicBezTo>
                      <a:cubicBezTo>
                        <a:pt x="30" y="3"/>
                        <a:pt x="30" y="3"/>
                        <a:pt x="29" y="3"/>
                      </a:cubicBezTo>
                      <a:cubicBezTo>
                        <a:pt x="29" y="3"/>
                        <a:pt x="29" y="2"/>
                        <a:pt x="29" y="2"/>
                      </a:cubicBezTo>
                      <a:cubicBezTo>
                        <a:pt x="28" y="2"/>
                        <a:pt x="28" y="2"/>
                        <a:pt x="28" y="1"/>
                      </a:cubicBezTo>
                      <a:cubicBezTo>
                        <a:pt x="28" y="1"/>
                        <a:pt x="28" y="1"/>
                        <a:pt x="28" y="1"/>
                      </a:cubicBezTo>
                      <a:cubicBezTo>
                        <a:pt x="27" y="1"/>
                        <a:pt x="27" y="1"/>
                        <a:pt x="26" y="1"/>
                      </a:cubicBezTo>
                      <a:cubicBezTo>
                        <a:pt x="26" y="1"/>
                        <a:pt x="26" y="1"/>
                        <a:pt x="25" y="1"/>
                      </a:cubicBezTo>
                      <a:cubicBezTo>
                        <a:pt x="25" y="1"/>
                        <a:pt x="25" y="1"/>
                        <a:pt x="24" y="1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4" y="0"/>
                        <a:pt x="23" y="0"/>
                        <a:pt x="23" y="0"/>
                      </a:cubicBezTo>
                      <a:cubicBezTo>
                        <a:pt x="22" y="0"/>
                        <a:pt x="21" y="0"/>
                        <a:pt x="21" y="0"/>
                      </a:cubicBezTo>
                      <a:cubicBezTo>
                        <a:pt x="21" y="0"/>
                        <a:pt x="20" y="0"/>
                        <a:pt x="20" y="0"/>
                      </a:cubicBezTo>
                      <a:cubicBezTo>
                        <a:pt x="20" y="1"/>
                        <a:pt x="20" y="1"/>
                        <a:pt x="19" y="1"/>
                      </a:cubicBezTo>
                      <a:cubicBezTo>
                        <a:pt x="19" y="2"/>
                        <a:pt x="18" y="2"/>
                        <a:pt x="18" y="2"/>
                      </a:cubicBezTo>
                      <a:cubicBezTo>
                        <a:pt x="17" y="3"/>
                        <a:pt x="17" y="3"/>
                        <a:pt x="16" y="3"/>
                      </a:cubicBezTo>
                      <a:cubicBezTo>
                        <a:pt x="16" y="3"/>
                        <a:pt x="16" y="3"/>
                        <a:pt x="15" y="3"/>
                      </a:cubicBezTo>
                      <a:cubicBezTo>
                        <a:pt x="15" y="3"/>
                        <a:pt x="15" y="3"/>
                        <a:pt x="14" y="3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2" y="4"/>
                        <a:pt x="12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5"/>
                        <a:pt x="12" y="5"/>
                        <a:pt x="11" y="5"/>
                      </a:cubicBezTo>
                      <a:cubicBezTo>
                        <a:pt x="10" y="5"/>
                        <a:pt x="9" y="5"/>
                        <a:pt x="9" y="6"/>
                      </a:cubicBezTo>
                      <a:cubicBezTo>
                        <a:pt x="8" y="6"/>
                        <a:pt x="7" y="6"/>
                        <a:pt x="7" y="6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5" y="5"/>
                        <a:pt x="5" y="5"/>
                      </a:cubicBezTo>
                      <a:cubicBezTo>
                        <a:pt x="5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5"/>
                        <a:pt x="4" y="5"/>
                      </a:cubicBezTo>
                      <a:cubicBezTo>
                        <a:pt x="4" y="5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1" y="6"/>
                        <a:pt x="2" y="6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1" y="8"/>
                        <a:pt x="1" y="8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0" y="10"/>
                        <a:pt x="0" y="10"/>
                        <a:pt x="0" y="11"/>
                      </a:cubicBezTo>
                      <a:cubicBezTo>
                        <a:pt x="1" y="11"/>
                        <a:pt x="2" y="13"/>
                        <a:pt x="2" y="13"/>
                      </a:cubicBezTo>
                      <a:cubicBezTo>
                        <a:pt x="3" y="13"/>
                        <a:pt x="3" y="14"/>
                        <a:pt x="4" y="14"/>
                      </a:cubicBezTo>
                      <a:cubicBezTo>
                        <a:pt x="5" y="15"/>
                        <a:pt x="5" y="15"/>
                        <a:pt x="6" y="16"/>
                      </a:cubicBezTo>
                      <a:cubicBezTo>
                        <a:pt x="7" y="16"/>
                        <a:pt x="7" y="16"/>
                        <a:pt x="8" y="17"/>
                      </a:cubicBezTo>
                      <a:cubicBezTo>
                        <a:pt x="9" y="17"/>
                        <a:pt x="10" y="17"/>
                        <a:pt x="10" y="16"/>
                      </a:cubicBezTo>
                      <a:cubicBezTo>
                        <a:pt x="12" y="16"/>
                        <a:pt x="12" y="16"/>
                        <a:pt x="13" y="15"/>
                      </a:cubicBezTo>
                      <a:cubicBezTo>
                        <a:pt x="14" y="15"/>
                        <a:pt x="14" y="15"/>
                        <a:pt x="15" y="15"/>
                      </a:cubicBezTo>
                      <a:cubicBezTo>
                        <a:pt x="15" y="15"/>
                        <a:pt x="15" y="15"/>
                        <a:pt x="16" y="14"/>
                      </a:cubicBezTo>
                      <a:cubicBezTo>
                        <a:pt x="16" y="14"/>
                        <a:pt x="17" y="14"/>
                        <a:pt x="18" y="14"/>
                      </a:cubicBezTo>
                      <a:cubicBezTo>
                        <a:pt x="19" y="14"/>
                        <a:pt x="19" y="14"/>
                        <a:pt x="19" y="14"/>
                      </a:cubicBezTo>
                      <a:cubicBezTo>
                        <a:pt x="19" y="14"/>
                        <a:pt x="19" y="14"/>
                        <a:pt x="19" y="14"/>
                      </a:cubicBezTo>
                      <a:cubicBezTo>
                        <a:pt x="20" y="14"/>
                        <a:pt x="20" y="14"/>
                        <a:pt x="20" y="14"/>
                      </a:cubicBezTo>
                      <a:cubicBezTo>
                        <a:pt x="20" y="14"/>
                        <a:pt x="21" y="14"/>
                        <a:pt x="21" y="14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21" y="13"/>
                        <a:pt x="22" y="13"/>
                        <a:pt x="22" y="13"/>
                      </a:cubicBezTo>
                      <a:cubicBezTo>
                        <a:pt x="23" y="13"/>
                        <a:pt x="23" y="13"/>
                        <a:pt x="23" y="12"/>
                      </a:cubicBezTo>
                      <a:cubicBezTo>
                        <a:pt x="23" y="12"/>
                        <a:pt x="23" y="12"/>
                        <a:pt x="23" y="12"/>
                      </a:cubicBezTo>
                      <a:cubicBezTo>
                        <a:pt x="23" y="12"/>
                        <a:pt x="24" y="12"/>
                        <a:pt x="24" y="11"/>
                      </a:cubicBezTo>
                      <a:cubicBezTo>
                        <a:pt x="24" y="11"/>
                        <a:pt x="24" y="10"/>
                        <a:pt x="25" y="10"/>
                      </a:cubicBezTo>
                      <a:cubicBezTo>
                        <a:pt x="25" y="9"/>
                        <a:pt x="25" y="9"/>
                        <a:pt x="25" y="8"/>
                      </a:cubicBezTo>
                      <a:cubicBezTo>
                        <a:pt x="25" y="8"/>
                        <a:pt x="26" y="7"/>
                        <a:pt x="26" y="7"/>
                      </a:cubicBezTo>
                      <a:cubicBezTo>
                        <a:pt x="26" y="7"/>
                        <a:pt x="27" y="6"/>
                        <a:pt x="28" y="5"/>
                      </a:cubicBezTo>
                      <a:cubicBezTo>
                        <a:pt x="29" y="4"/>
                        <a:pt x="29" y="4"/>
                        <a:pt x="30" y="4"/>
                      </a:cubicBezTo>
                      <a:cubicBezTo>
                        <a:pt x="30" y="3"/>
                        <a:pt x="30" y="3"/>
                        <a:pt x="30" y="3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233" name="Freeform 381"/>
                <p:cNvSpPr>
                  <a:spLocks/>
                </p:cNvSpPr>
                <p:nvPr/>
              </p:nvSpPr>
              <p:spPr bwMode="auto">
                <a:xfrm>
                  <a:off x="4141" y="1775"/>
                  <a:ext cx="56" cy="26"/>
                </a:xfrm>
                <a:custGeom>
                  <a:avLst/>
                  <a:gdLst>
                    <a:gd name="T0" fmla="*/ 6 w 21"/>
                    <a:gd name="T1" fmla="*/ 2 h 10"/>
                    <a:gd name="T2" fmla="*/ 5 w 21"/>
                    <a:gd name="T3" fmla="*/ 2 h 10"/>
                    <a:gd name="T4" fmla="*/ 5 w 21"/>
                    <a:gd name="T5" fmla="*/ 2 h 10"/>
                    <a:gd name="T6" fmla="*/ 4 w 21"/>
                    <a:gd name="T7" fmla="*/ 3 h 10"/>
                    <a:gd name="T8" fmla="*/ 4 w 21"/>
                    <a:gd name="T9" fmla="*/ 4 h 10"/>
                    <a:gd name="T10" fmla="*/ 3 w 21"/>
                    <a:gd name="T11" fmla="*/ 5 h 10"/>
                    <a:gd name="T12" fmla="*/ 2 w 21"/>
                    <a:gd name="T13" fmla="*/ 5 h 10"/>
                    <a:gd name="T14" fmla="*/ 1 w 21"/>
                    <a:gd name="T15" fmla="*/ 6 h 10"/>
                    <a:gd name="T16" fmla="*/ 1 w 21"/>
                    <a:gd name="T17" fmla="*/ 7 h 10"/>
                    <a:gd name="T18" fmla="*/ 1 w 21"/>
                    <a:gd name="T19" fmla="*/ 8 h 10"/>
                    <a:gd name="T20" fmla="*/ 0 w 21"/>
                    <a:gd name="T21" fmla="*/ 9 h 10"/>
                    <a:gd name="T22" fmla="*/ 1 w 21"/>
                    <a:gd name="T23" fmla="*/ 8 h 10"/>
                    <a:gd name="T24" fmla="*/ 2 w 21"/>
                    <a:gd name="T25" fmla="*/ 8 h 10"/>
                    <a:gd name="T26" fmla="*/ 3 w 21"/>
                    <a:gd name="T27" fmla="*/ 8 h 10"/>
                    <a:gd name="T28" fmla="*/ 4 w 21"/>
                    <a:gd name="T29" fmla="*/ 8 h 10"/>
                    <a:gd name="T30" fmla="*/ 4 w 21"/>
                    <a:gd name="T31" fmla="*/ 9 h 10"/>
                    <a:gd name="T32" fmla="*/ 4 w 21"/>
                    <a:gd name="T33" fmla="*/ 10 h 10"/>
                    <a:gd name="T34" fmla="*/ 5 w 21"/>
                    <a:gd name="T35" fmla="*/ 10 h 10"/>
                    <a:gd name="T36" fmla="*/ 5 w 21"/>
                    <a:gd name="T37" fmla="*/ 10 h 10"/>
                    <a:gd name="T38" fmla="*/ 6 w 21"/>
                    <a:gd name="T39" fmla="*/ 10 h 10"/>
                    <a:gd name="T40" fmla="*/ 7 w 21"/>
                    <a:gd name="T41" fmla="*/ 10 h 10"/>
                    <a:gd name="T42" fmla="*/ 8 w 21"/>
                    <a:gd name="T43" fmla="*/ 10 h 10"/>
                    <a:gd name="T44" fmla="*/ 9 w 21"/>
                    <a:gd name="T45" fmla="*/ 10 h 10"/>
                    <a:gd name="T46" fmla="*/ 9 w 21"/>
                    <a:gd name="T47" fmla="*/ 9 h 10"/>
                    <a:gd name="T48" fmla="*/ 10 w 21"/>
                    <a:gd name="T49" fmla="*/ 9 h 10"/>
                    <a:gd name="T50" fmla="*/ 11 w 21"/>
                    <a:gd name="T51" fmla="*/ 8 h 10"/>
                    <a:gd name="T52" fmla="*/ 12 w 21"/>
                    <a:gd name="T53" fmla="*/ 9 h 10"/>
                    <a:gd name="T54" fmla="*/ 12 w 21"/>
                    <a:gd name="T55" fmla="*/ 9 h 10"/>
                    <a:gd name="T56" fmla="*/ 13 w 21"/>
                    <a:gd name="T57" fmla="*/ 10 h 10"/>
                    <a:gd name="T58" fmla="*/ 13 w 21"/>
                    <a:gd name="T59" fmla="*/ 10 h 10"/>
                    <a:gd name="T60" fmla="*/ 14 w 21"/>
                    <a:gd name="T61" fmla="*/ 10 h 10"/>
                    <a:gd name="T62" fmla="*/ 14 w 21"/>
                    <a:gd name="T63" fmla="*/ 10 h 10"/>
                    <a:gd name="T64" fmla="*/ 15 w 21"/>
                    <a:gd name="T65" fmla="*/ 9 h 10"/>
                    <a:gd name="T66" fmla="*/ 15 w 21"/>
                    <a:gd name="T67" fmla="*/ 8 h 10"/>
                    <a:gd name="T68" fmla="*/ 16 w 21"/>
                    <a:gd name="T69" fmla="*/ 7 h 10"/>
                    <a:gd name="T70" fmla="*/ 18 w 21"/>
                    <a:gd name="T71" fmla="*/ 8 h 10"/>
                    <a:gd name="T72" fmla="*/ 19 w 21"/>
                    <a:gd name="T73" fmla="*/ 8 h 10"/>
                    <a:gd name="T74" fmla="*/ 19 w 21"/>
                    <a:gd name="T75" fmla="*/ 8 h 10"/>
                    <a:gd name="T76" fmla="*/ 19 w 21"/>
                    <a:gd name="T77" fmla="*/ 7 h 10"/>
                    <a:gd name="T78" fmla="*/ 20 w 21"/>
                    <a:gd name="T79" fmla="*/ 6 h 10"/>
                    <a:gd name="T80" fmla="*/ 21 w 21"/>
                    <a:gd name="T81" fmla="*/ 6 h 10"/>
                    <a:gd name="T82" fmla="*/ 21 w 21"/>
                    <a:gd name="T83" fmla="*/ 6 h 10"/>
                    <a:gd name="T84" fmla="*/ 21 w 21"/>
                    <a:gd name="T85" fmla="*/ 4 h 10"/>
                    <a:gd name="T86" fmla="*/ 20 w 21"/>
                    <a:gd name="T87" fmla="*/ 4 h 10"/>
                    <a:gd name="T88" fmla="*/ 20 w 21"/>
                    <a:gd name="T89" fmla="*/ 5 h 10"/>
                    <a:gd name="T90" fmla="*/ 19 w 21"/>
                    <a:gd name="T91" fmla="*/ 5 h 10"/>
                    <a:gd name="T92" fmla="*/ 18 w 21"/>
                    <a:gd name="T93" fmla="*/ 4 h 10"/>
                    <a:gd name="T94" fmla="*/ 17 w 21"/>
                    <a:gd name="T95" fmla="*/ 4 h 10"/>
                    <a:gd name="T96" fmla="*/ 17 w 21"/>
                    <a:gd name="T97" fmla="*/ 4 h 10"/>
                    <a:gd name="T98" fmla="*/ 16 w 21"/>
                    <a:gd name="T99" fmla="*/ 3 h 10"/>
                    <a:gd name="T100" fmla="*/ 17 w 21"/>
                    <a:gd name="T101" fmla="*/ 1 h 10"/>
                    <a:gd name="T102" fmla="*/ 16 w 21"/>
                    <a:gd name="T103" fmla="*/ 1 h 10"/>
                    <a:gd name="T104" fmla="*/ 15 w 21"/>
                    <a:gd name="T105" fmla="*/ 1 h 10"/>
                    <a:gd name="T106" fmla="*/ 14 w 21"/>
                    <a:gd name="T107" fmla="*/ 1 h 10"/>
                    <a:gd name="T108" fmla="*/ 13 w 21"/>
                    <a:gd name="T109" fmla="*/ 1 h 10"/>
                    <a:gd name="T110" fmla="*/ 13 w 21"/>
                    <a:gd name="T111" fmla="*/ 0 h 10"/>
                    <a:gd name="T112" fmla="*/ 12 w 21"/>
                    <a:gd name="T113" fmla="*/ 0 h 10"/>
                    <a:gd name="T114" fmla="*/ 11 w 21"/>
                    <a:gd name="T115" fmla="*/ 0 h 10"/>
                    <a:gd name="T116" fmla="*/ 10 w 21"/>
                    <a:gd name="T117" fmla="*/ 1 h 10"/>
                    <a:gd name="T118" fmla="*/ 8 w 21"/>
                    <a:gd name="T119" fmla="*/ 1 h 10"/>
                    <a:gd name="T120" fmla="*/ 8 w 21"/>
                    <a:gd name="T121" fmla="*/ 1 h 10"/>
                    <a:gd name="T122" fmla="*/ 7 w 21"/>
                    <a:gd name="T123" fmla="*/ 2 h 10"/>
                    <a:gd name="T124" fmla="*/ 6 w 21"/>
                    <a:gd name="T125" fmla="*/ 2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1" h="10">
                      <a:moveTo>
                        <a:pt x="6" y="2"/>
                      </a:moveTo>
                      <a:cubicBezTo>
                        <a:pt x="6" y="2"/>
                        <a:pt x="6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3"/>
                        <a:pt x="4" y="3"/>
                      </a:cubicBezTo>
                      <a:cubicBezTo>
                        <a:pt x="4" y="3"/>
                        <a:pt x="4" y="4"/>
                        <a:pt x="4" y="4"/>
                      </a:cubicBezTo>
                      <a:cubicBezTo>
                        <a:pt x="3" y="4"/>
                        <a:pt x="3" y="5"/>
                        <a:pt x="3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6"/>
                        <a:pt x="2" y="6"/>
                        <a:pt x="1" y="6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8"/>
                        <a:pt x="1" y="8"/>
                      </a:cubicBezTo>
                      <a:cubicBezTo>
                        <a:pt x="0" y="8"/>
                        <a:pt x="0" y="9"/>
                        <a:pt x="0" y="9"/>
                      </a:cubicBezTo>
                      <a:cubicBezTo>
                        <a:pt x="1" y="9"/>
                        <a:pt x="1" y="9"/>
                        <a:pt x="1" y="8"/>
                      </a:cubicBezTo>
                      <a:cubicBezTo>
                        <a:pt x="1" y="8"/>
                        <a:pt x="2" y="8"/>
                        <a:pt x="2" y="8"/>
                      </a:cubicBezTo>
                      <a:cubicBezTo>
                        <a:pt x="2" y="8"/>
                        <a:pt x="3" y="8"/>
                        <a:pt x="3" y="8"/>
                      </a:cubicBezTo>
                      <a:cubicBezTo>
                        <a:pt x="3" y="8"/>
                        <a:pt x="4" y="8"/>
                        <a:pt x="4" y="8"/>
                      </a:cubicBezTo>
                      <a:cubicBezTo>
                        <a:pt x="4" y="8"/>
                        <a:pt x="4" y="9"/>
                        <a:pt x="4" y="9"/>
                      </a:cubicBezTo>
                      <a:cubicBezTo>
                        <a:pt x="4" y="9"/>
                        <a:pt x="4" y="9"/>
                        <a:pt x="4" y="10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5" y="10"/>
                        <a:pt x="5" y="10"/>
                        <a:pt x="6" y="10"/>
                      </a:cubicBezTo>
                      <a:cubicBezTo>
                        <a:pt x="6" y="10"/>
                        <a:pt x="6" y="10"/>
                        <a:pt x="7" y="10"/>
                      </a:cubicBezTo>
                      <a:cubicBezTo>
                        <a:pt x="7" y="10"/>
                        <a:pt x="7" y="10"/>
                        <a:pt x="8" y="10"/>
                      </a:cubicBezTo>
                      <a:cubicBezTo>
                        <a:pt x="8" y="10"/>
                        <a:pt x="9" y="10"/>
                        <a:pt x="9" y="10"/>
                      </a:cubicBezTo>
                      <a:cubicBezTo>
                        <a:pt x="9" y="10"/>
                        <a:pt x="9" y="10"/>
                        <a:pt x="9" y="9"/>
                      </a:cubicBezTo>
                      <a:cubicBezTo>
                        <a:pt x="9" y="9"/>
                        <a:pt x="10" y="9"/>
                        <a:pt x="10" y="9"/>
                      </a:cubicBezTo>
                      <a:cubicBezTo>
                        <a:pt x="10" y="8"/>
                        <a:pt x="10" y="8"/>
                        <a:pt x="11" y="8"/>
                      </a:cubicBezTo>
                      <a:cubicBezTo>
                        <a:pt x="12" y="8"/>
                        <a:pt x="12" y="8"/>
                        <a:pt x="12" y="9"/>
                      </a:cubicBez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2" y="9"/>
                        <a:pt x="12" y="9"/>
                        <a:pt x="13" y="10"/>
                      </a:cubicBezTo>
                      <a:cubicBezTo>
                        <a:pt x="13" y="10"/>
                        <a:pt x="13" y="10"/>
                        <a:pt x="13" y="10"/>
                      </a:cubicBezTo>
                      <a:cubicBezTo>
                        <a:pt x="13" y="10"/>
                        <a:pt x="13" y="10"/>
                        <a:pt x="14" y="10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14" y="10"/>
                        <a:pt x="15" y="9"/>
                        <a:pt x="15" y="9"/>
                      </a:cubicBezTo>
                      <a:cubicBezTo>
                        <a:pt x="15" y="9"/>
                        <a:pt x="15" y="9"/>
                        <a:pt x="15" y="8"/>
                      </a:cubicBezTo>
                      <a:cubicBezTo>
                        <a:pt x="15" y="8"/>
                        <a:pt x="15" y="8"/>
                        <a:pt x="16" y="7"/>
                      </a:cubicBezTo>
                      <a:cubicBezTo>
                        <a:pt x="16" y="7"/>
                        <a:pt x="17" y="7"/>
                        <a:pt x="18" y="8"/>
                      </a:cubicBezTo>
                      <a:cubicBezTo>
                        <a:pt x="18" y="8"/>
                        <a:pt x="19" y="8"/>
                        <a:pt x="19" y="8"/>
                      </a:cubicBez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19" y="7"/>
                        <a:pt x="19" y="7"/>
                        <a:pt x="19" y="7"/>
                      </a:cubicBezTo>
                      <a:cubicBezTo>
                        <a:pt x="19" y="6"/>
                        <a:pt x="20" y="6"/>
                        <a:pt x="20" y="6"/>
                      </a:cubicBezTo>
                      <a:cubicBezTo>
                        <a:pt x="20" y="6"/>
                        <a:pt x="21" y="6"/>
                        <a:pt x="21" y="6"/>
                      </a:cubicBez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1" y="5"/>
                        <a:pt x="21" y="5"/>
                        <a:pt x="21" y="4"/>
                      </a:cubicBezTo>
                      <a:cubicBezTo>
                        <a:pt x="21" y="4"/>
                        <a:pt x="21" y="4"/>
                        <a:pt x="20" y="4"/>
                      </a:cubicBezTo>
                      <a:cubicBezTo>
                        <a:pt x="20" y="4"/>
                        <a:pt x="20" y="5"/>
                        <a:pt x="20" y="5"/>
                      </a:cubicBezTo>
                      <a:cubicBezTo>
                        <a:pt x="20" y="5"/>
                        <a:pt x="20" y="5"/>
                        <a:pt x="19" y="5"/>
                      </a:cubicBezTo>
                      <a:cubicBezTo>
                        <a:pt x="18" y="5"/>
                        <a:pt x="18" y="5"/>
                        <a:pt x="18" y="4"/>
                      </a:cubicBezTo>
                      <a:cubicBezTo>
                        <a:pt x="18" y="4"/>
                        <a:pt x="17" y="4"/>
                        <a:pt x="17" y="4"/>
                      </a:cubicBezTo>
                      <a:cubicBezTo>
                        <a:pt x="17" y="4"/>
                        <a:pt x="17" y="4"/>
                        <a:pt x="17" y="4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2"/>
                        <a:pt x="17" y="2"/>
                        <a:pt x="17" y="1"/>
                      </a:cubicBez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6" y="1"/>
                        <a:pt x="15" y="1"/>
                        <a:pt x="15" y="1"/>
                      </a:cubicBezTo>
                      <a:cubicBezTo>
                        <a:pt x="15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3" y="1"/>
                      </a:cubicBezTo>
                      <a:cubicBezTo>
                        <a:pt x="13" y="1"/>
                        <a:pt x="13" y="0"/>
                        <a:pt x="13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11" y="0"/>
                        <a:pt x="11" y="0"/>
                      </a:cubicBezTo>
                      <a:cubicBezTo>
                        <a:pt x="11" y="0"/>
                        <a:pt x="11" y="1"/>
                        <a:pt x="10" y="1"/>
                      </a:cubicBezTo>
                      <a:cubicBezTo>
                        <a:pt x="10" y="1"/>
                        <a:pt x="9" y="1"/>
                        <a:pt x="8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1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6" y="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234" name="Freeform 382"/>
                <p:cNvSpPr>
                  <a:spLocks/>
                </p:cNvSpPr>
                <p:nvPr/>
              </p:nvSpPr>
              <p:spPr bwMode="auto">
                <a:xfrm>
                  <a:off x="4298" y="1836"/>
                  <a:ext cx="21" cy="21"/>
                </a:xfrm>
                <a:custGeom>
                  <a:avLst/>
                  <a:gdLst>
                    <a:gd name="T0" fmla="*/ 1 w 8"/>
                    <a:gd name="T1" fmla="*/ 4 h 8"/>
                    <a:gd name="T2" fmla="*/ 0 w 8"/>
                    <a:gd name="T3" fmla="*/ 6 h 8"/>
                    <a:gd name="T4" fmla="*/ 1 w 8"/>
                    <a:gd name="T5" fmla="*/ 6 h 8"/>
                    <a:gd name="T6" fmla="*/ 2 w 8"/>
                    <a:gd name="T7" fmla="*/ 6 h 8"/>
                    <a:gd name="T8" fmla="*/ 2 w 8"/>
                    <a:gd name="T9" fmla="*/ 7 h 8"/>
                    <a:gd name="T10" fmla="*/ 4 w 8"/>
                    <a:gd name="T11" fmla="*/ 8 h 8"/>
                    <a:gd name="T12" fmla="*/ 4 w 8"/>
                    <a:gd name="T13" fmla="*/ 8 h 8"/>
                    <a:gd name="T14" fmla="*/ 4 w 8"/>
                    <a:gd name="T15" fmla="*/ 7 h 8"/>
                    <a:gd name="T16" fmla="*/ 4 w 8"/>
                    <a:gd name="T17" fmla="*/ 6 h 8"/>
                    <a:gd name="T18" fmla="*/ 5 w 8"/>
                    <a:gd name="T19" fmla="*/ 6 h 8"/>
                    <a:gd name="T20" fmla="*/ 5 w 8"/>
                    <a:gd name="T21" fmla="*/ 5 h 8"/>
                    <a:gd name="T22" fmla="*/ 6 w 8"/>
                    <a:gd name="T23" fmla="*/ 5 h 8"/>
                    <a:gd name="T24" fmla="*/ 7 w 8"/>
                    <a:gd name="T25" fmla="*/ 5 h 8"/>
                    <a:gd name="T26" fmla="*/ 7 w 8"/>
                    <a:gd name="T27" fmla="*/ 5 h 8"/>
                    <a:gd name="T28" fmla="*/ 8 w 8"/>
                    <a:gd name="T29" fmla="*/ 5 h 8"/>
                    <a:gd name="T30" fmla="*/ 8 w 8"/>
                    <a:gd name="T31" fmla="*/ 5 h 8"/>
                    <a:gd name="T32" fmla="*/ 8 w 8"/>
                    <a:gd name="T33" fmla="*/ 4 h 8"/>
                    <a:gd name="T34" fmla="*/ 8 w 8"/>
                    <a:gd name="T35" fmla="*/ 3 h 8"/>
                    <a:gd name="T36" fmla="*/ 7 w 8"/>
                    <a:gd name="T37" fmla="*/ 2 h 8"/>
                    <a:gd name="T38" fmla="*/ 7 w 8"/>
                    <a:gd name="T39" fmla="*/ 2 h 8"/>
                    <a:gd name="T40" fmla="*/ 7 w 8"/>
                    <a:gd name="T41" fmla="*/ 2 h 8"/>
                    <a:gd name="T42" fmla="*/ 6 w 8"/>
                    <a:gd name="T43" fmla="*/ 1 h 8"/>
                    <a:gd name="T44" fmla="*/ 6 w 8"/>
                    <a:gd name="T45" fmla="*/ 1 h 8"/>
                    <a:gd name="T46" fmla="*/ 6 w 8"/>
                    <a:gd name="T47" fmla="*/ 1 h 8"/>
                    <a:gd name="T48" fmla="*/ 6 w 8"/>
                    <a:gd name="T49" fmla="*/ 1 h 8"/>
                    <a:gd name="T50" fmla="*/ 5 w 8"/>
                    <a:gd name="T51" fmla="*/ 1 h 8"/>
                    <a:gd name="T52" fmla="*/ 4 w 8"/>
                    <a:gd name="T53" fmla="*/ 0 h 8"/>
                    <a:gd name="T54" fmla="*/ 4 w 8"/>
                    <a:gd name="T55" fmla="*/ 0 h 8"/>
                    <a:gd name="T56" fmla="*/ 4 w 8"/>
                    <a:gd name="T57" fmla="*/ 0 h 8"/>
                    <a:gd name="T58" fmla="*/ 3 w 8"/>
                    <a:gd name="T59" fmla="*/ 0 h 8"/>
                    <a:gd name="T60" fmla="*/ 2 w 8"/>
                    <a:gd name="T61" fmla="*/ 1 h 8"/>
                    <a:gd name="T62" fmla="*/ 1 w 8"/>
                    <a:gd name="T63" fmla="*/ 1 h 8"/>
                    <a:gd name="T64" fmla="*/ 1 w 8"/>
                    <a:gd name="T65" fmla="*/ 3 h 8"/>
                    <a:gd name="T66" fmla="*/ 1 w 8"/>
                    <a:gd name="T67" fmla="*/ 4 h 8"/>
                    <a:gd name="T68" fmla="*/ 1 w 8"/>
                    <a:gd name="T69" fmla="*/ 4 h 8"/>
                    <a:gd name="T70" fmla="*/ 1 w 8"/>
                    <a:gd name="T71" fmla="*/ 4 h 8"/>
                    <a:gd name="T72" fmla="*/ 1 w 8"/>
                    <a:gd name="T73" fmla="*/ 4 h 8"/>
                    <a:gd name="T74" fmla="*/ 1 w 8"/>
                    <a:gd name="T75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" h="8">
                      <a:moveTo>
                        <a:pt x="1" y="4"/>
                      </a:moveTo>
                      <a:cubicBezTo>
                        <a:pt x="1" y="5"/>
                        <a:pt x="0" y="5"/>
                        <a:pt x="0" y="6"/>
                      </a:cubicBezTo>
                      <a:cubicBezTo>
                        <a:pt x="1" y="6"/>
                        <a:pt x="1" y="5"/>
                        <a:pt x="1" y="6"/>
                      </a:cubicBezTo>
                      <a:cubicBezTo>
                        <a:pt x="2" y="6"/>
                        <a:pt x="1" y="6"/>
                        <a:pt x="2" y="6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3" y="7"/>
                        <a:pt x="3" y="8"/>
                        <a:pt x="4" y="8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4" y="8"/>
                        <a:pt x="4" y="8"/>
                        <a:pt x="4" y="7"/>
                      </a:cubicBezTo>
                      <a:cubicBezTo>
                        <a:pt x="4" y="7"/>
                        <a:pt x="4" y="7"/>
                        <a:pt x="4" y="6"/>
                      </a:cubicBezTo>
                      <a:cubicBezTo>
                        <a:pt x="4" y="6"/>
                        <a:pt x="5" y="6"/>
                        <a:pt x="5" y="6"/>
                      </a:cubicBezTo>
                      <a:cubicBezTo>
                        <a:pt x="5" y="6"/>
                        <a:pt x="5" y="5"/>
                        <a:pt x="5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5"/>
                        <a:pt x="8" y="5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7" y="5"/>
                        <a:pt x="7" y="4"/>
                        <a:pt x="8" y="4"/>
                      </a:cubicBezTo>
                      <a:cubicBezTo>
                        <a:pt x="8" y="4"/>
                        <a:pt x="8" y="4"/>
                        <a:pt x="8" y="3"/>
                      </a:cubicBezTo>
                      <a:cubicBezTo>
                        <a:pt x="8" y="3"/>
                        <a:pt x="7" y="3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1"/>
                        <a:pt x="7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1" y="1"/>
                      </a:cubicBezTo>
                      <a:cubicBezTo>
                        <a:pt x="1" y="2"/>
                        <a:pt x="1" y="2"/>
                        <a:pt x="1" y="3"/>
                      </a:cubicBezTo>
                      <a:cubicBezTo>
                        <a:pt x="0" y="3"/>
                        <a:pt x="0" y="3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235" name="Freeform 383"/>
                <p:cNvSpPr>
                  <a:spLocks/>
                </p:cNvSpPr>
                <p:nvPr/>
              </p:nvSpPr>
              <p:spPr bwMode="auto">
                <a:xfrm>
                  <a:off x="4327" y="1855"/>
                  <a:ext cx="27" cy="18"/>
                </a:xfrm>
                <a:custGeom>
                  <a:avLst/>
                  <a:gdLst>
                    <a:gd name="T0" fmla="*/ 0 w 10"/>
                    <a:gd name="T1" fmla="*/ 4 h 7"/>
                    <a:gd name="T2" fmla="*/ 0 w 10"/>
                    <a:gd name="T3" fmla="*/ 5 h 7"/>
                    <a:gd name="T4" fmla="*/ 0 w 10"/>
                    <a:gd name="T5" fmla="*/ 6 h 7"/>
                    <a:gd name="T6" fmla="*/ 1 w 10"/>
                    <a:gd name="T7" fmla="*/ 7 h 7"/>
                    <a:gd name="T8" fmla="*/ 1 w 10"/>
                    <a:gd name="T9" fmla="*/ 7 h 7"/>
                    <a:gd name="T10" fmla="*/ 2 w 10"/>
                    <a:gd name="T11" fmla="*/ 7 h 7"/>
                    <a:gd name="T12" fmla="*/ 3 w 10"/>
                    <a:gd name="T13" fmla="*/ 7 h 7"/>
                    <a:gd name="T14" fmla="*/ 4 w 10"/>
                    <a:gd name="T15" fmla="*/ 7 h 7"/>
                    <a:gd name="T16" fmla="*/ 5 w 10"/>
                    <a:gd name="T17" fmla="*/ 6 h 7"/>
                    <a:gd name="T18" fmla="*/ 6 w 10"/>
                    <a:gd name="T19" fmla="*/ 6 h 7"/>
                    <a:gd name="T20" fmla="*/ 7 w 10"/>
                    <a:gd name="T21" fmla="*/ 5 h 7"/>
                    <a:gd name="T22" fmla="*/ 8 w 10"/>
                    <a:gd name="T23" fmla="*/ 5 h 7"/>
                    <a:gd name="T24" fmla="*/ 8 w 10"/>
                    <a:gd name="T25" fmla="*/ 6 h 7"/>
                    <a:gd name="T26" fmla="*/ 9 w 10"/>
                    <a:gd name="T27" fmla="*/ 5 h 7"/>
                    <a:gd name="T28" fmla="*/ 9 w 10"/>
                    <a:gd name="T29" fmla="*/ 5 h 7"/>
                    <a:gd name="T30" fmla="*/ 10 w 10"/>
                    <a:gd name="T31" fmla="*/ 4 h 7"/>
                    <a:gd name="T32" fmla="*/ 10 w 10"/>
                    <a:gd name="T33" fmla="*/ 4 h 7"/>
                    <a:gd name="T34" fmla="*/ 10 w 10"/>
                    <a:gd name="T35" fmla="*/ 3 h 7"/>
                    <a:gd name="T36" fmla="*/ 10 w 10"/>
                    <a:gd name="T37" fmla="*/ 3 h 7"/>
                    <a:gd name="T38" fmla="*/ 10 w 10"/>
                    <a:gd name="T39" fmla="*/ 2 h 7"/>
                    <a:gd name="T40" fmla="*/ 10 w 10"/>
                    <a:gd name="T41" fmla="*/ 2 h 7"/>
                    <a:gd name="T42" fmla="*/ 9 w 10"/>
                    <a:gd name="T43" fmla="*/ 1 h 7"/>
                    <a:gd name="T44" fmla="*/ 8 w 10"/>
                    <a:gd name="T45" fmla="*/ 0 h 7"/>
                    <a:gd name="T46" fmla="*/ 8 w 10"/>
                    <a:gd name="T47" fmla="*/ 0 h 7"/>
                    <a:gd name="T48" fmla="*/ 8 w 10"/>
                    <a:gd name="T49" fmla="*/ 0 h 7"/>
                    <a:gd name="T50" fmla="*/ 7 w 10"/>
                    <a:gd name="T51" fmla="*/ 0 h 7"/>
                    <a:gd name="T52" fmla="*/ 6 w 10"/>
                    <a:gd name="T53" fmla="*/ 0 h 7"/>
                    <a:gd name="T54" fmla="*/ 5 w 10"/>
                    <a:gd name="T55" fmla="*/ 0 h 7"/>
                    <a:gd name="T56" fmla="*/ 4 w 10"/>
                    <a:gd name="T57" fmla="*/ 0 h 7"/>
                    <a:gd name="T58" fmla="*/ 4 w 10"/>
                    <a:gd name="T59" fmla="*/ 0 h 7"/>
                    <a:gd name="T60" fmla="*/ 3 w 10"/>
                    <a:gd name="T61" fmla="*/ 0 h 7"/>
                    <a:gd name="T62" fmla="*/ 3 w 10"/>
                    <a:gd name="T63" fmla="*/ 0 h 7"/>
                    <a:gd name="T64" fmla="*/ 2 w 10"/>
                    <a:gd name="T65" fmla="*/ 1 h 7"/>
                    <a:gd name="T66" fmla="*/ 2 w 10"/>
                    <a:gd name="T67" fmla="*/ 1 h 7"/>
                    <a:gd name="T68" fmla="*/ 1 w 10"/>
                    <a:gd name="T69" fmla="*/ 1 h 7"/>
                    <a:gd name="T70" fmla="*/ 0 w 10"/>
                    <a:gd name="T71" fmla="*/ 2 h 7"/>
                    <a:gd name="T72" fmla="*/ 0 w 10"/>
                    <a:gd name="T73" fmla="*/ 2 h 7"/>
                    <a:gd name="T74" fmla="*/ 0 w 10"/>
                    <a:gd name="T75" fmla="*/ 3 h 7"/>
                    <a:gd name="T76" fmla="*/ 0 w 10"/>
                    <a:gd name="T77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0" h="7">
                      <a:moveTo>
                        <a:pt x="0" y="4"/>
                      </a:moveTo>
                      <a:cubicBezTo>
                        <a:pt x="0" y="4"/>
                        <a:pt x="0" y="5"/>
                        <a:pt x="0" y="5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2" y="7"/>
                        <a:pt x="3" y="7"/>
                        <a:pt x="3" y="7"/>
                      </a:cubicBezTo>
                      <a:cubicBezTo>
                        <a:pt x="3" y="7"/>
                        <a:pt x="4" y="7"/>
                        <a:pt x="4" y="7"/>
                      </a:cubicBezTo>
                      <a:cubicBezTo>
                        <a:pt x="4" y="7"/>
                        <a:pt x="5" y="7"/>
                        <a:pt x="5" y="6"/>
                      </a:cubicBezTo>
                      <a:cubicBezTo>
                        <a:pt x="5" y="6"/>
                        <a:pt x="6" y="6"/>
                        <a:pt x="6" y="6"/>
                      </a:cubicBezTo>
                      <a:cubicBezTo>
                        <a:pt x="6" y="6"/>
                        <a:pt x="7" y="5"/>
                        <a:pt x="7" y="5"/>
                      </a:cubicBezTo>
                      <a:cubicBezTo>
                        <a:pt x="7" y="5"/>
                        <a:pt x="8" y="5"/>
                        <a:pt x="8" y="5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5"/>
                        <a:pt x="9" y="4"/>
                        <a:pt x="10" y="4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0" y="4"/>
                        <a:pt x="10" y="4"/>
                        <a:pt x="10" y="3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0" y="3"/>
                        <a:pt x="10" y="2"/>
                        <a:pt x="10" y="2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8" y="1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6" y="0"/>
                      </a:cubicBezTo>
                      <a:cubicBezTo>
                        <a:pt x="6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2" y="0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0" y="4"/>
                        <a:pt x="0" y="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236" name="Freeform 384"/>
                <p:cNvSpPr>
                  <a:spLocks/>
                </p:cNvSpPr>
                <p:nvPr/>
              </p:nvSpPr>
              <p:spPr bwMode="auto">
                <a:xfrm>
                  <a:off x="4633" y="1849"/>
                  <a:ext cx="66" cy="48"/>
                </a:xfrm>
                <a:custGeom>
                  <a:avLst/>
                  <a:gdLst>
                    <a:gd name="T0" fmla="*/ 13 w 25"/>
                    <a:gd name="T1" fmla="*/ 3 h 18"/>
                    <a:gd name="T2" fmla="*/ 11 w 25"/>
                    <a:gd name="T3" fmla="*/ 3 h 18"/>
                    <a:gd name="T4" fmla="*/ 7 w 25"/>
                    <a:gd name="T5" fmla="*/ 0 h 18"/>
                    <a:gd name="T6" fmla="*/ 6 w 25"/>
                    <a:gd name="T7" fmla="*/ 0 h 18"/>
                    <a:gd name="T8" fmla="*/ 5 w 25"/>
                    <a:gd name="T9" fmla="*/ 1 h 18"/>
                    <a:gd name="T10" fmla="*/ 7 w 25"/>
                    <a:gd name="T11" fmla="*/ 2 h 18"/>
                    <a:gd name="T12" fmla="*/ 7 w 25"/>
                    <a:gd name="T13" fmla="*/ 4 h 18"/>
                    <a:gd name="T14" fmla="*/ 6 w 25"/>
                    <a:gd name="T15" fmla="*/ 4 h 18"/>
                    <a:gd name="T16" fmla="*/ 4 w 25"/>
                    <a:gd name="T17" fmla="*/ 4 h 18"/>
                    <a:gd name="T18" fmla="*/ 1 w 25"/>
                    <a:gd name="T19" fmla="*/ 3 h 18"/>
                    <a:gd name="T20" fmla="*/ 0 w 25"/>
                    <a:gd name="T21" fmla="*/ 3 h 18"/>
                    <a:gd name="T22" fmla="*/ 2 w 25"/>
                    <a:gd name="T23" fmla="*/ 5 h 18"/>
                    <a:gd name="T24" fmla="*/ 2 w 25"/>
                    <a:gd name="T25" fmla="*/ 7 h 18"/>
                    <a:gd name="T26" fmla="*/ 4 w 25"/>
                    <a:gd name="T27" fmla="*/ 9 h 18"/>
                    <a:gd name="T28" fmla="*/ 3 w 25"/>
                    <a:gd name="T29" fmla="*/ 11 h 18"/>
                    <a:gd name="T30" fmla="*/ 6 w 25"/>
                    <a:gd name="T31" fmla="*/ 12 h 18"/>
                    <a:gd name="T32" fmla="*/ 7 w 25"/>
                    <a:gd name="T33" fmla="*/ 14 h 18"/>
                    <a:gd name="T34" fmla="*/ 8 w 25"/>
                    <a:gd name="T35" fmla="*/ 15 h 18"/>
                    <a:gd name="T36" fmla="*/ 11 w 25"/>
                    <a:gd name="T37" fmla="*/ 12 h 18"/>
                    <a:gd name="T38" fmla="*/ 14 w 25"/>
                    <a:gd name="T39" fmla="*/ 11 h 18"/>
                    <a:gd name="T40" fmla="*/ 15 w 25"/>
                    <a:gd name="T41" fmla="*/ 13 h 18"/>
                    <a:gd name="T42" fmla="*/ 15 w 25"/>
                    <a:gd name="T43" fmla="*/ 14 h 18"/>
                    <a:gd name="T44" fmla="*/ 15 w 25"/>
                    <a:gd name="T45" fmla="*/ 15 h 18"/>
                    <a:gd name="T46" fmla="*/ 15 w 25"/>
                    <a:gd name="T47" fmla="*/ 16 h 18"/>
                    <a:gd name="T48" fmla="*/ 16 w 25"/>
                    <a:gd name="T49" fmla="*/ 18 h 18"/>
                    <a:gd name="T50" fmla="*/ 18 w 25"/>
                    <a:gd name="T51" fmla="*/ 17 h 18"/>
                    <a:gd name="T52" fmla="*/ 19 w 25"/>
                    <a:gd name="T53" fmla="*/ 15 h 18"/>
                    <a:gd name="T54" fmla="*/ 20 w 25"/>
                    <a:gd name="T55" fmla="*/ 13 h 18"/>
                    <a:gd name="T56" fmla="*/ 20 w 25"/>
                    <a:gd name="T57" fmla="*/ 10 h 18"/>
                    <a:gd name="T58" fmla="*/ 23 w 25"/>
                    <a:gd name="T59" fmla="*/ 8 h 18"/>
                    <a:gd name="T60" fmla="*/ 23 w 25"/>
                    <a:gd name="T61" fmla="*/ 7 h 18"/>
                    <a:gd name="T62" fmla="*/ 20 w 25"/>
                    <a:gd name="T63" fmla="*/ 5 h 18"/>
                    <a:gd name="T64" fmla="*/ 17 w 25"/>
                    <a:gd name="T65" fmla="*/ 1 h 18"/>
                    <a:gd name="T66" fmla="*/ 14 w 25"/>
                    <a:gd name="T67" fmla="*/ 2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5" h="18">
                      <a:moveTo>
                        <a:pt x="14" y="2"/>
                      </a:moveTo>
                      <a:cubicBezTo>
                        <a:pt x="13" y="2"/>
                        <a:pt x="13" y="3"/>
                        <a:pt x="13" y="3"/>
                      </a:cubicBezTo>
                      <a:cubicBezTo>
                        <a:pt x="12" y="4"/>
                        <a:pt x="12" y="3"/>
                        <a:pt x="11" y="3"/>
                      </a:cubicBezTo>
                      <a:cubicBezTo>
                        <a:pt x="11" y="3"/>
                        <a:pt x="11" y="3"/>
                        <a:pt x="11" y="3"/>
                      </a:cubicBezTo>
                      <a:cubicBezTo>
                        <a:pt x="10" y="3"/>
                        <a:pt x="10" y="3"/>
                        <a:pt x="9" y="2"/>
                      </a:cubicBezTo>
                      <a:cubicBezTo>
                        <a:pt x="9" y="1"/>
                        <a:pt x="8" y="1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5" y="0"/>
                        <a:pt x="5" y="0"/>
                        <a:pt x="5" y="1"/>
                      </a:cubicBezTo>
                      <a:cubicBezTo>
                        <a:pt x="5" y="1"/>
                        <a:pt x="6" y="1"/>
                        <a:pt x="6" y="2"/>
                      </a:cubicBezTo>
                      <a:cubicBezTo>
                        <a:pt x="6" y="2"/>
                        <a:pt x="7" y="2"/>
                        <a:pt x="7" y="2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3"/>
                        <a:pt x="7" y="3"/>
                        <a:pt x="7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4"/>
                        <a:pt x="7" y="4"/>
                        <a:pt x="6" y="4"/>
                      </a:cubicBezTo>
                      <a:cubicBezTo>
                        <a:pt x="6" y="4"/>
                        <a:pt x="5" y="4"/>
                        <a:pt x="5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3" y="4"/>
                        <a:pt x="3" y="3"/>
                        <a:pt x="2" y="3"/>
                      </a:cubicBezTo>
                      <a:cubicBezTo>
                        <a:pt x="2" y="3"/>
                        <a:pt x="2" y="3"/>
                        <a:pt x="1" y="3"/>
                      </a:cubicBezTo>
                      <a:cubicBezTo>
                        <a:pt x="1" y="3"/>
                        <a:pt x="1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4"/>
                      </a:cubicBezTo>
                      <a:cubicBezTo>
                        <a:pt x="0" y="4"/>
                        <a:pt x="1" y="5"/>
                        <a:pt x="2" y="5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6"/>
                        <a:pt x="2" y="7"/>
                        <a:pt x="2" y="7"/>
                      </a:cubicBezTo>
                      <a:cubicBezTo>
                        <a:pt x="2" y="8"/>
                        <a:pt x="3" y="8"/>
                        <a:pt x="3" y="8"/>
                      </a:cubicBezTo>
                      <a:cubicBezTo>
                        <a:pt x="3" y="8"/>
                        <a:pt x="3" y="9"/>
                        <a:pt x="4" y="9"/>
                      </a:cubicBezTo>
                      <a:cubicBezTo>
                        <a:pt x="4" y="10"/>
                        <a:pt x="4" y="10"/>
                        <a:pt x="3" y="10"/>
                      </a:cubicBezTo>
                      <a:cubicBezTo>
                        <a:pt x="3" y="10"/>
                        <a:pt x="3" y="11"/>
                        <a:pt x="3" y="11"/>
                      </a:cubicBezTo>
                      <a:cubicBezTo>
                        <a:pt x="3" y="11"/>
                        <a:pt x="4" y="11"/>
                        <a:pt x="5" y="12"/>
                      </a:cubicBezTo>
                      <a:cubicBezTo>
                        <a:pt x="5" y="12"/>
                        <a:pt x="5" y="12"/>
                        <a:pt x="6" y="12"/>
                      </a:cubicBezTo>
                      <a:cubicBezTo>
                        <a:pt x="7" y="13"/>
                        <a:pt x="7" y="13"/>
                        <a:pt x="7" y="14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7" y="15"/>
                        <a:pt x="7" y="15"/>
                        <a:pt x="7" y="15"/>
                      </a:cubicBezTo>
                      <a:cubicBezTo>
                        <a:pt x="7" y="15"/>
                        <a:pt x="8" y="15"/>
                        <a:pt x="8" y="15"/>
                      </a:cubicBezTo>
                      <a:cubicBezTo>
                        <a:pt x="8" y="15"/>
                        <a:pt x="9" y="14"/>
                        <a:pt x="10" y="13"/>
                      </a:cubicBezTo>
                      <a:cubicBezTo>
                        <a:pt x="10" y="13"/>
                        <a:pt x="11" y="12"/>
                        <a:pt x="11" y="12"/>
                      </a:cubicBezTo>
                      <a:cubicBezTo>
                        <a:pt x="11" y="12"/>
                        <a:pt x="12" y="12"/>
                        <a:pt x="12" y="11"/>
                      </a:cubicBezTo>
                      <a:cubicBezTo>
                        <a:pt x="13" y="11"/>
                        <a:pt x="13" y="11"/>
                        <a:pt x="14" y="11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5" y="12"/>
                        <a:pt x="15" y="13"/>
                        <a:pt x="15" y="13"/>
                      </a:cubicBezTo>
                      <a:cubicBezTo>
                        <a:pt x="15" y="13"/>
                        <a:pt x="15" y="13"/>
                        <a:pt x="15" y="14"/>
                      </a:cubicBezTo>
                      <a:cubicBezTo>
                        <a:pt x="15" y="14"/>
                        <a:pt x="15" y="14"/>
                        <a:pt x="15" y="14"/>
                      </a:cubicBezTo>
                      <a:cubicBezTo>
                        <a:pt x="15" y="14"/>
                        <a:pt x="15" y="14"/>
                        <a:pt x="15" y="14"/>
                      </a:cubicBezTo>
                      <a:cubicBezTo>
                        <a:pt x="15" y="14"/>
                        <a:pt x="15" y="14"/>
                        <a:pt x="15" y="15"/>
                      </a:cubicBezTo>
                      <a:cubicBezTo>
                        <a:pt x="15" y="15"/>
                        <a:pt x="15" y="15"/>
                        <a:pt x="15" y="16"/>
                      </a:cubicBezTo>
                      <a:cubicBezTo>
                        <a:pt x="15" y="16"/>
                        <a:pt x="14" y="16"/>
                        <a:pt x="15" y="16"/>
                      </a:cubicBezTo>
                      <a:cubicBezTo>
                        <a:pt x="15" y="16"/>
                        <a:pt x="15" y="16"/>
                        <a:pt x="15" y="17"/>
                      </a:cubicBezTo>
                      <a:cubicBezTo>
                        <a:pt x="16" y="17"/>
                        <a:pt x="16" y="18"/>
                        <a:pt x="16" y="18"/>
                      </a:cubicBezTo>
                      <a:cubicBezTo>
                        <a:pt x="16" y="18"/>
                        <a:pt x="17" y="18"/>
                        <a:pt x="18" y="18"/>
                      </a:cubicBezTo>
                      <a:cubicBezTo>
                        <a:pt x="18" y="18"/>
                        <a:pt x="18" y="17"/>
                        <a:pt x="18" y="17"/>
                      </a:cubicBezTo>
                      <a:cubicBezTo>
                        <a:pt x="18" y="15"/>
                        <a:pt x="18" y="15"/>
                        <a:pt x="18" y="15"/>
                      </a:cubicBezTo>
                      <a:cubicBezTo>
                        <a:pt x="18" y="15"/>
                        <a:pt x="19" y="15"/>
                        <a:pt x="19" y="15"/>
                      </a:cubicBezTo>
                      <a:cubicBezTo>
                        <a:pt x="20" y="15"/>
                        <a:pt x="19" y="14"/>
                        <a:pt x="19" y="14"/>
                      </a:cubicBezTo>
                      <a:cubicBezTo>
                        <a:pt x="20" y="13"/>
                        <a:pt x="20" y="14"/>
                        <a:pt x="20" y="13"/>
                      </a:cubicBezTo>
                      <a:cubicBezTo>
                        <a:pt x="20" y="13"/>
                        <a:pt x="20" y="13"/>
                        <a:pt x="20" y="12"/>
                      </a:cubicBezTo>
                      <a:cubicBezTo>
                        <a:pt x="20" y="11"/>
                        <a:pt x="20" y="11"/>
                        <a:pt x="20" y="10"/>
                      </a:cubicBezTo>
                      <a:cubicBezTo>
                        <a:pt x="20" y="9"/>
                        <a:pt x="21" y="9"/>
                        <a:pt x="21" y="8"/>
                      </a:cubicBezTo>
                      <a:cubicBezTo>
                        <a:pt x="22" y="7"/>
                        <a:pt x="22" y="8"/>
                        <a:pt x="23" y="8"/>
                      </a:cubicBezTo>
                      <a:cubicBezTo>
                        <a:pt x="23" y="8"/>
                        <a:pt x="24" y="8"/>
                        <a:pt x="25" y="8"/>
                      </a:cubicBezTo>
                      <a:cubicBezTo>
                        <a:pt x="25" y="8"/>
                        <a:pt x="24" y="7"/>
                        <a:pt x="23" y="7"/>
                      </a:cubicBezTo>
                      <a:cubicBezTo>
                        <a:pt x="23" y="6"/>
                        <a:pt x="23" y="6"/>
                        <a:pt x="22" y="6"/>
                      </a:cubicBezTo>
                      <a:cubicBezTo>
                        <a:pt x="21" y="6"/>
                        <a:pt x="21" y="6"/>
                        <a:pt x="20" y="5"/>
                      </a:cubicBezTo>
                      <a:cubicBezTo>
                        <a:pt x="19" y="5"/>
                        <a:pt x="19" y="4"/>
                        <a:pt x="19" y="3"/>
                      </a:cubicBezTo>
                      <a:cubicBezTo>
                        <a:pt x="18" y="2"/>
                        <a:pt x="18" y="2"/>
                        <a:pt x="17" y="1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5" y="0"/>
                        <a:pt x="15" y="1"/>
                        <a:pt x="14" y="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237" name="Freeform 385"/>
                <p:cNvSpPr>
                  <a:spLocks/>
                </p:cNvSpPr>
                <p:nvPr/>
              </p:nvSpPr>
              <p:spPr bwMode="auto">
                <a:xfrm>
                  <a:off x="4396" y="1852"/>
                  <a:ext cx="234" cy="88"/>
                </a:xfrm>
                <a:custGeom>
                  <a:avLst/>
                  <a:gdLst>
                    <a:gd name="T0" fmla="*/ 55 w 88"/>
                    <a:gd name="T1" fmla="*/ 5 h 33"/>
                    <a:gd name="T2" fmla="*/ 49 w 88"/>
                    <a:gd name="T3" fmla="*/ 3 h 33"/>
                    <a:gd name="T4" fmla="*/ 45 w 88"/>
                    <a:gd name="T5" fmla="*/ 1 h 33"/>
                    <a:gd name="T6" fmla="*/ 40 w 88"/>
                    <a:gd name="T7" fmla="*/ 0 h 33"/>
                    <a:gd name="T8" fmla="*/ 31 w 88"/>
                    <a:gd name="T9" fmla="*/ 1 h 33"/>
                    <a:gd name="T10" fmla="*/ 23 w 88"/>
                    <a:gd name="T11" fmla="*/ 6 h 33"/>
                    <a:gd name="T12" fmla="*/ 16 w 88"/>
                    <a:gd name="T13" fmla="*/ 5 h 33"/>
                    <a:gd name="T14" fmla="*/ 14 w 88"/>
                    <a:gd name="T15" fmla="*/ 7 h 33"/>
                    <a:gd name="T16" fmla="*/ 14 w 88"/>
                    <a:gd name="T17" fmla="*/ 8 h 33"/>
                    <a:gd name="T18" fmla="*/ 13 w 88"/>
                    <a:gd name="T19" fmla="*/ 10 h 33"/>
                    <a:gd name="T20" fmla="*/ 8 w 88"/>
                    <a:gd name="T21" fmla="*/ 9 h 33"/>
                    <a:gd name="T22" fmla="*/ 5 w 88"/>
                    <a:gd name="T23" fmla="*/ 10 h 33"/>
                    <a:gd name="T24" fmla="*/ 0 w 88"/>
                    <a:gd name="T25" fmla="*/ 13 h 33"/>
                    <a:gd name="T26" fmla="*/ 2 w 88"/>
                    <a:gd name="T27" fmla="*/ 15 h 33"/>
                    <a:gd name="T28" fmla="*/ 3 w 88"/>
                    <a:gd name="T29" fmla="*/ 17 h 33"/>
                    <a:gd name="T30" fmla="*/ 3 w 88"/>
                    <a:gd name="T31" fmla="*/ 20 h 33"/>
                    <a:gd name="T32" fmla="*/ 2 w 88"/>
                    <a:gd name="T33" fmla="*/ 21 h 33"/>
                    <a:gd name="T34" fmla="*/ 2 w 88"/>
                    <a:gd name="T35" fmla="*/ 22 h 33"/>
                    <a:gd name="T36" fmla="*/ 5 w 88"/>
                    <a:gd name="T37" fmla="*/ 25 h 33"/>
                    <a:gd name="T38" fmla="*/ 6 w 88"/>
                    <a:gd name="T39" fmla="*/ 27 h 33"/>
                    <a:gd name="T40" fmla="*/ 6 w 88"/>
                    <a:gd name="T41" fmla="*/ 28 h 33"/>
                    <a:gd name="T42" fmla="*/ 10 w 88"/>
                    <a:gd name="T43" fmla="*/ 29 h 33"/>
                    <a:gd name="T44" fmla="*/ 12 w 88"/>
                    <a:gd name="T45" fmla="*/ 30 h 33"/>
                    <a:gd name="T46" fmla="*/ 16 w 88"/>
                    <a:gd name="T47" fmla="*/ 32 h 33"/>
                    <a:gd name="T48" fmla="*/ 21 w 88"/>
                    <a:gd name="T49" fmla="*/ 30 h 33"/>
                    <a:gd name="T50" fmla="*/ 30 w 88"/>
                    <a:gd name="T51" fmla="*/ 32 h 33"/>
                    <a:gd name="T52" fmla="*/ 38 w 88"/>
                    <a:gd name="T53" fmla="*/ 31 h 33"/>
                    <a:gd name="T54" fmla="*/ 46 w 88"/>
                    <a:gd name="T55" fmla="*/ 28 h 33"/>
                    <a:gd name="T56" fmla="*/ 46 w 88"/>
                    <a:gd name="T57" fmla="*/ 32 h 33"/>
                    <a:gd name="T58" fmla="*/ 49 w 88"/>
                    <a:gd name="T59" fmla="*/ 31 h 33"/>
                    <a:gd name="T60" fmla="*/ 52 w 88"/>
                    <a:gd name="T61" fmla="*/ 29 h 33"/>
                    <a:gd name="T62" fmla="*/ 59 w 88"/>
                    <a:gd name="T63" fmla="*/ 27 h 33"/>
                    <a:gd name="T64" fmla="*/ 68 w 88"/>
                    <a:gd name="T65" fmla="*/ 26 h 33"/>
                    <a:gd name="T66" fmla="*/ 75 w 88"/>
                    <a:gd name="T67" fmla="*/ 24 h 33"/>
                    <a:gd name="T68" fmla="*/ 80 w 88"/>
                    <a:gd name="T69" fmla="*/ 24 h 33"/>
                    <a:gd name="T70" fmla="*/ 85 w 88"/>
                    <a:gd name="T71" fmla="*/ 24 h 33"/>
                    <a:gd name="T72" fmla="*/ 87 w 88"/>
                    <a:gd name="T73" fmla="*/ 24 h 33"/>
                    <a:gd name="T74" fmla="*/ 86 w 88"/>
                    <a:gd name="T75" fmla="*/ 22 h 33"/>
                    <a:gd name="T76" fmla="*/ 86 w 88"/>
                    <a:gd name="T77" fmla="*/ 19 h 33"/>
                    <a:gd name="T78" fmla="*/ 85 w 88"/>
                    <a:gd name="T79" fmla="*/ 16 h 33"/>
                    <a:gd name="T80" fmla="*/ 84 w 88"/>
                    <a:gd name="T81" fmla="*/ 14 h 33"/>
                    <a:gd name="T82" fmla="*/ 86 w 88"/>
                    <a:gd name="T83" fmla="*/ 12 h 33"/>
                    <a:gd name="T84" fmla="*/ 86 w 88"/>
                    <a:gd name="T85" fmla="*/ 10 h 33"/>
                    <a:gd name="T86" fmla="*/ 82 w 88"/>
                    <a:gd name="T87" fmla="*/ 8 h 33"/>
                    <a:gd name="T88" fmla="*/ 81 w 88"/>
                    <a:gd name="T89" fmla="*/ 4 h 33"/>
                    <a:gd name="T90" fmla="*/ 78 w 88"/>
                    <a:gd name="T91" fmla="*/ 1 h 33"/>
                    <a:gd name="T92" fmla="*/ 74 w 88"/>
                    <a:gd name="T93" fmla="*/ 2 h 33"/>
                    <a:gd name="T94" fmla="*/ 70 w 88"/>
                    <a:gd name="T95" fmla="*/ 3 h 33"/>
                    <a:gd name="T96" fmla="*/ 64 w 88"/>
                    <a:gd name="T97" fmla="*/ 5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88" h="33">
                      <a:moveTo>
                        <a:pt x="61" y="4"/>
                      </a:moveTo>
                      <a:cubicBezTo>
                        <a:pt x="60" y="4"/>
                        <a:pt x="60" y="4"/>
                        <a:pt x="59" y="5"/>
                      </a:cubicBezTo>
                      <a:cubicBezTo>
                        <a:pt x="58" y="5"/>
                        <a:pt x="58" y="5"/>
                        <a:pt x="57" y="5"/>
                      </a:cubicBezTo>
                      <a:cubicBezTo>
                        <a:pt x="56" y="5"/>
                        <a:pt x="56" y="5"/>
                        <a:pt x="55" y="5"/>
                      </a:cubicBezTo>
                      <a:cubicBezTo>
                        <a:pt x="55" y="4"/>
                        <a:pt x="54" y="5"/>
                        <a:pt x="54" y="4"/>
                      </a:cubicBezTo>
                      <a:cubicBezTo>
                        <a:pt x="53" y="4"/>
                        <a:pt x="53" y="4"/>
                        <a:pt x="52" y="4"/>
                      </a:cubicBezTo>
                      <a:cubicBezTo>
                        <a:pt x="51" y="4"/>
                        <a:pt x="51" y="4"/>
                        <a:pt x="51" y="4"/>
                      </a:cubicBezTo>
                      <a:cubicBezTo>
                        <a:pt x="50" y="3"/>
                        <a:pt x="50" y="3"/>
                        <a:pt x="49" y="3"/>
                      </a:cubicBezTo>
                      <a:cubicBezTo>
                        <a:pt x="49" y="3"/>
                        <a:pt x="49" y="3"/>
                        <a:pt x="48" y="4"/>
                      </a:cubicBezTo>
                      <a:cubicBezTo>
                        <a:pt x="47" y="4"/>
                        <a:pt x="47" y="4"/>
                        <a:pt x="47" y="3"/>
                      </a:cubicBezTo>
                      <a:cubicBezTo>
                        <a:pt x="47" y="3"/>
                        <a:pt x="46" y="2"/>
                        <a:pt x="46" y="2"/>
                      </a:cubicBezTo>
                      <a:cubicBezTo>
                        <a:pt x="46" y="1"/>
                        <a:pt x="45" y="1"/>
                        <a:pt x="45" y="1"/>
                      </a:cubicBezTo>
                      <a:cubicBezTo>
                        <a:pt x="44" y="2"/>
                        <a:pt x="44" y="2"/>
                        <a:pt x="43" y="2"/>
                      </a:cubicBezTo>
                      <a:cubicBezTo>
                        <a:pt x="42" y="2"/>
                        <a:pt x="42" y="1"/>
                        <a:pt x="42" y="1"/>
                      </a:cubicBezTo>
                      <a:cubicBezTo>
                        <a:pt x="41" y="0"/>
                        <a:pt x="42" y="0"/>
                        <a:pt x="41" y="0"/>
                      </a:cubicBezTo>
                      <a:cubicBezTo>
                        <a:pt x="41" y="0"/>
                        <a:pt x="41" y="0"/>
                        <a:pt x="40" y="0"/>
                      </a:cubicBezTo>
                      <a:cubicBezTo>
                        <a:pt x="40" y="0"/>
                        <a:pt x="38" y="0"/>
                        <a:pt x="38" y="0"/>
                      </a:cubicBezTo>
                      <a:cubicBezTo>
                        <a:pt x="37" y="0"/>
                        <a:pt x="36" y="0"/>
                        <a:pt x="35" y="0"/>
                      </a:cubicBezTo>
                      <a:cubicBezTo>
                        <a:pt x="35" y="0"/>
                        <a:pt x="34" y="0"/>
                        <a:pt x="33" y="0"/>
                      </a:cubicBezTo>
                      <a:cubicBezTo>
                        <a:pt x="32" y="0"/>
                        <a:pt x="32" y="1"/>
                        <a:pt x="31" y="1"/>
                      </a:cubicBezTo>
                      <a:cubicBezTo>
                        <a:pt x="30" y="1"/>
                        <a:pt x="30" y="1"/>
                        <a:pt x="29" y="2"/>
                      </a:cubicBezTo>
                      <a:cubicBezTo>
                        <a:pt x="28" y="2"/>
                        <a:pt x="28" y="2"/>
                        <a:pt x="27" y="3"/>
                      </a:cubicBezTo>
                      <a:cubicBezTo>
                        <a:pt x="26" y="3"/>
                        <a:pt x="25" y="4"/>
                        <a:pt x="25" y="4"/>
                      </a:cubicBezTo>
                      <a:cubicBezTo>
                        <a:pt x="24" y="4"/>
                        <a:pt x="24" y="5"/>
                        <a:pt x="23" y="6"/>
                      </a:cubicBezTo>
                      <a:cubicBezTo>
                        <a:pt x="22" y="6"/>
                        <a:pt x="22" y="6"/>
                        <a:pt x="21" y="5"/>
                      </a:cubicBezTo>
                      <a:cubicBezTo>
                        <a:pt x="20" y="5"/>
                        <a:pt x="20" y="5"/>
                        <a:pt x="19" y="5"/>
                      </a:cubicBezTo>
                      <a:cubicBezTo>
                        <a:pt x="19" y="5"/>
                        <a:pt x="19" y="5"/>
                        <a:pt x="18" y="5"/>
                      </a:cubicBezTo>
                      <a:cubicBezTo>
                        <a:pt x="17" y="5"/>
                        <a:pt x="17" y="5"/>
                        <a:pt x="16" y="5"/>
                      </a:cubicBezTo>
                      <a:cubicBezTo>
                        <a:pt x="15" y="5"/>
                        <a:pt x="15" y="5"/>
                        <a:pt x="14" y="5"/>
                      </a:cubicBezTo>
                      <a:cubicBezTo>
                        <a:pt x="14" y="5"/>
                        <a:pt x="14" y="5"/>
                        <a:pt x="14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4" y="7"/>
                        <a:pt x="14" y="7"/>
                        <a:pt x="14" y="7"/>
                      </a:cubicBezTo>
                      <a:cubicBezTo>
                        <a:pt x="14" y="7"/>
                        <a:pt x="15" y="7"/>
                        <a:pt x="16" y="8"/>
                      </a:cubicBezTo>
                      <a:cubicBezTo>
                        <a:pt x="16" y="8"/>
                        <a:pt x="17" y="8"/>
                        <a:pt x="17" y="8"/>
                      </a:cubicBezTo>
                      <a:cubicBezTo>
                        <a:pt x="17" y="8"/>
                        <a:pt x="16" y="8"/>
                        <a:pt x="15" y="8"/>
                      </a:cubicBezTo>
                      <a:cubicBezTo>
                        <a:pt x="15" y="8"/>
                        <a:pt x="15" y="8"/>
                        <a:pt x="14" y="8"/>
                      </a:cubicBezTo>
                      <a:cubicBezTo>
                        <a:pt x="13" y="8"/>
                        <a:pt x="13" y="8"/>
                        <a:pt x="13" y="9"/>
                      </a:cubicBezTo>
                      <a:cubicBezTo>
                        <a:pt x="13" y="9"/>
                        <a:pt x="12" y="9"/>
                        <a:pt x="13" y="9"/>
                      </a:cubicBezTo>
                      <a:cubicBezTo>
                        <a:pt x="13" y="9"/>
                        <a:pt x="13" y="9"/>
                        <a:pt x="14" y="10"/>
                      </a:cubicBezTo>
                      <a:cubicBezTo>
                        <a:pt x="14" y="10"/>
                        <a:pt x="13" y="10"/>
                        <a:pt x="13" y="10"/>
                      </a:cubicBezTo>
                      <a:cubicBezTo>
                        <a:pt x="13" y="10"/>
                        <a:pt x="12" y="10"/>
                        <a:pt x="12" y="10"/>
                      </a:cubicBezTo>
                      <a:cubicBezTo>
                        <a:pt x="11" y="10"/>
                        <a:pt x="11" y="10"/>
                        <a:pt x="10" y="10"/>
                      </a:cubicBez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8" y="10"/>
                        <a:pt x="8" y="10"/>
                        <a:pt x="8" y="9"/>
                      </a:cubicBezTo>
                      <a:cubicBezTo>
                        <a:pt x="8" y="9"/>
                        <a:pt x="7" y="9"/>
                        <a:pt x="7" y="10"/>
                      </a:cubicBezTo>
                      <a:cubicBezTo>
                        <a:pt x="8" y="10"/>
                        <a:pt x="8" y="10"/>
                        <a:pt x="7" y="10"/>
                      </a:cubicBezTo>
                      <a:cubicBezTo>
                        <a:pt x="7" y="10"/>
                        <a:pt x="7" y="10"/>
                        <a:pt x="6" y="11"/>
                      </a:cubicBezTo>
                      <a:cubicBezTo>
                        <a:pt x="6" y="11"/>
                        <a:pt x="6" y="10"/>
                        <a:pt x="5" y="10"/>
                      </a:cubicBezTo>
                      <a:cubicBezTo>
                        <a:pt x="5" y="10"/>
                        <a:pt x="5" y="10"/>
                        <a:pt x="4" y="10"/>
                      </a:cubicBezTo>
                      <a:cubicBezTo>
                        <a:pt x="4" y="10"/>
                        <a:pt x="3" y="10"/>
                        <a:pt x="3" y="11"/>
                      </a:cubicBezTo>
                      <a:cubicBezTo>
                        <a:pt x="2" y="11"/>
                        <a:pt x="2" y="11"/>
                        <a:pt x="1" y="11"/>
                      </a:cubicBezTo>
                      <a:cubicBezTo>
                        <a:pt x="1" y="12"/>
                        <a:pt x="0" y="12"/>
                        <a:pt x="0" y="13"/>
                      </a:cubicBezTo>
                      <a:cubicBezTo>
                        <a:pt x="0" y="13"/>
                        <a:pt x="0" y="13"/>
                        <a:pt x="0" y="14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1" y="15"/>
                      </a:cubicBezTo>
                      <a:cubicBezTo>
                        <a:pt x="1" y="15"/>
                        <a:pt x="2" y="15"/>
                        <a:pt x="2" y="15"/>
                      </a:cubicBezTo>
                      <a:cubicBezTo>
                        <a:pt x="3" y="15"/>
                        <a:pt x="3" y="15"/>
                        <a:pt x="3" y="15"/>
                      </a:cubicBezTo>
                      <a:cubicBezTo>
                        <a:pt x="4" y="15"/>
                        <a:pt x="3" y="15"/>
                        <a:pt x="3" y="16"/>
                      </a:cubicBezTo>
                      <a:cubicBezTo>
                        <a:pt x="3" y="16"/>
                        <a:pt x="2" y="16"/>
                        <a:pt x="2" y="16"/>
                      </a:cubicBezTo>
                      <a:cubicBezTo>
                        <a:pt x="3" y="17"/>
                        <a:pt x="3" y="17"/>
                        <a:pt x="3" y="17"/>
                      </a:cubicBezTo>
                      <a:cubicBezTo>
                        <a:pt x="3" y="18"/>
                        <a:pt x="3" y="18"/>
                        <a:pt x="3" y="18"/>
                      </a:cubicBezTo>
                      <a:cubicBezTo>
                        <a:pt x="4" y="18"/>
                        <a:pt x="4" y="18"/>
                        <a:pt x="4" y="18"/>
                      </a:cubicBezTo>
                      <a:cubicBezTo>
                        <a:pt x="4" y="19"/>
                        <a:pt x="4" y="19"/>
                        <a:pt x="4" y="19"/>
                      </a:cubicBezTo>
                      <a:cubicBezTo>
                        <a:pt x="3" y="19"/>
                        <a:pt x="3" y="19"/>
                        <a:pt x="3" y="20"/>
                      </a:cubicBezTo>
                      <a:cubicBezTo>
                        <a:pt x="3" y="20"/>
                        <a:pt x="4" y="20"/>
                        <a:pt x="4" y="20"/>
                      </a:cubicBezTo>
                      <a:cubicBezTo>
                        <a:pt x="4" y="21"/>
                        <a:pt x="4" y="21"/>
                        <a:pt x="4" y="21"/>
                      </a:cubicBezTo>
                      <a:cubicBezTo>
                        <a:pt x="4" y="21"/>
                        <a:pt x="3" y="21"/>
                        <a:pt x="3" y="21"/>
                      </a:cubicBezTo>
                      <a:cubicBezTo>
                        <a:pt x="3" y="21"/>
                        <a:pt x="2" y="21"/>
                        <a:pt x="2" y="21"/>
                      </a:cubicBezTo>
                      <a:cubicBezTo>
                        <a:pt x="2" y="20"/>
                        <a:pt x="1" y="20"/>
                        <a:pt x="1" y="21"/>
                      </a:cubicBezTo>
                      <a:cubicBezTo>
                        <a:pt x="1" y="21"/>
                        <a:pt x="1" y="21"/>
                        <a:pt x="1" y="22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1" y="22"/>
                        <a:pt x="1" y="22"/>
                        <a:pt x="2" y="22"/>
                      </a:cubicBezTo>
                      <a:cubicBezTo>
                        <a:pt x="2" y="22"/>
                        <a:pt x="3" y="22"/>
                        <a:pt x="3" y="22"/>
                      </a:cubicBezTo>
                      <a:cubicBezTo>
                        <a:pt x="4" y="22"/>
                        <a:pt x="3" y="23"/>
                        <a:pt x="4" y="23"/>
                      </a:cubicBezTo>
                      <a:cubicBezTo>
                        <a:pt x="5" y="24"/>
                        <a:pt x="5" y="23"/>
                        <a:pt x="5" y="24"/>
                      </a:cubicBezTo>
                      <a:cubicBezTo>
                        <a:pt x="6" y="24"/>
                        <a:pt x="5" y="24"/>
                        <a:pt x="5" y="25"/>
                      </a:cubicBezTo>
                      <a:cubicBezTo>
                        <a:pt x="5" y="25"/>
                        <a:pt x="5" y="25"/>
                        <a:pt x="4" y="25"/>
                      </a:cubicBezTo>
                      <a:cubicBezTo>
                        <a:pt x="4" y="25"/>
                        <a:pt x="5" y="25"/>
                        <a:pt x="5" y="25"/>
                      </a:cubicBezTo>
                      <a:cubicBezTo>
                        <a:pt x="5" y="26"/>
                        <a:pt x="5" y="26"/>
                        <a:pt x="5" y="26"/>
                      </a:cubicBezTo>
                      <a:cubicBezTo>
                        <a:pt x="5" y="26"/>
                        <a:pt x="5" y="27"/>
                        <a:pt x="6" y="27"/>
                      </a:cubicBezTo>
                      <a:cubicBezTo>
                        <a:pt x="6" y="27"/>
                        <a:pt x="6" y="27"/>
                        <a:pt x="7" y="27"/>
                      </a:cubicBezTo>
                      <a:cubicBezTo>
                        <a:pt x="7" y="27"/>
                        <a:pt x="7" y="27"/>
                        <a:pt x="7" y="27"/>
                      </a:cubicBezTo>
                      <a:cubicBezTo>
                        <a:pt x="7" y="28"/>
                        <a:pt x="7" y="28"/>
                        <a:pt x="7" y="28"/>
                      </a:cubicBezTo>
                      <a:cubicBezTo>
                        <a:pt x="6" y="28"/>
                        <a:pt x="6" y="28"/>
                        <a:pt x="6" y="28"/>
                      </a:cubicBezTo>
                      <a:cubicBezTo>
                        <a:pt x="5" y="28"/>
                        <a:pt x="5" y="29"/>
                        <a:pt x="6" y="29"/>
                      </a:cubicBezTo>
                      <a:cubicBezTo>
                        <a:pt x="6" y="29"/>
                        <a:pt x="7" y="29"/>
                        <a:pt x="8" y="29"/>
                      </a:cubicBezTo>
                      <a:cubicBezTo>
                        <a:pt x="8" y="29"/>
                        <a:pt x="8" y="28"/>
                        <a:pt x="9" y="28"/>
                      </a:cubicBezTo>
                      <a:cubicBezTo>
                        <a:pt x="10" y="28"/>
                        <a:pt x="10" y="28"/>
                        <a:pt x="10" y="29"/>
                      </a:cubicBezTo>
                      <a:cubicBezTo>
                        <a:pt x="10" y="29"/>
                        <a:pt x="9" y="29"/>
                        <a:pt x="9" y="30"/>
                      </a:cubicBezTo>
                      <a:cubicBezTo>
                        <a:pt x="9" y="30"/>
                        <a:pt x="9" y="30"/>
                        <a:pt x="10" y="30"/>
                      </a:cubicBezTo>
                      <a:cubicBezTo>
                        <a:pt x="10" y="30"/>
                        <a:pt x="10" y="30"/>
                        <a:pt x="11" y="29"/>
                      </a:cubicBezTo>
                      <a:cubicBezTo>
                        <a:pt x="11" y="29"/>
                        <a:pt x="12" y="29"/>
                        <a:pt x="12" y="30"/>
                      </a:cubicBezTo>
                      <a:cubicBezTo>
                        <a:pt x="12" y="30"/>
                        <a:pt x="12" y="30"/>
                        <a:pt x="13" y="30"/>
                      </a:cubicBezTo>
                      <a:cubicBezTo>
                        <a:pt x="13" y="30"/>
                        <a:pt x="14" y="30"/>
                        <a:pt x="14" y="30"/>
                      </a:cubicBezTo>
                      <a:cubicBezTo>
                        <a:pt x="14" y="30"/>
                        <a:pt x="14" y="31"/>
                        <a:pt x="14" y="31"/>
                      </a:cubicBezTo>
                      <a:cubicBezTo>
                        <a:pt x="15" y="32"/>
                        <a:pt x="15" y="32"/>
                        <a:pt x="16" y="32"/>
                      </a:cubicBezTo>
                      <a:cubicBezTo>
                        <a:pt x="16" y="33"/>
                        <a:pt x="17" y="33"/>
                        <a:pt x="18" y="32"/>
                      </a:cubicBezTo>
                      <a:cubicBezTo>
                        <a:pt x="19" y="32"/>
                        <a:pt x="19" y="32"/>
                        <a:pt x="20" y="32"/>
                      </a:cubicBezTo>
                      <a:cubicBezTo>
                        <a:pt x="21" y="32"/>
                        <a:pt x="20" y="33"/>
                        <a:pt x="21" y="32"/>
                      </a:cubicBezTo>
                      <a:cubicBezTo>
                        <a:pt x="21" y="31"/>
                        <a:pt x="21" y="31"/>
                        <a:pt x="21" y="30"/>
                      </a:cubicBezTo>
                      <a:cubicBezTo>
                        <a:pt x="21" y="30"/>
                        <a:pt x="21" y="29"/>
                        <a:pt x="22" y="29"/>
                      </a:cubicBezTo>
                      <a:cubicBezTo>
                        <a:pt x="22" y="29"/>
                        <a:pt x="23" y="29"/>
                        <a:pt x="24" y="29"/>
                      </a:cubicBezTo>
                      <a:cubicBezTo>
                        <a:pt x="25" y="29"/>
                        <a:pt x="26" y="30"/>
                        <a:pt x="27" y="30"/>
                      </a:cubicBezTo>
                      <a:cubicBezTo>
                        <a:pt x="27" y="31"/>
                        <a:pt x="30" y="32"/>
                        <a:pt x="30" y="32"/>
                      </a:cubicBezTo>
                      <a:cubicBezTo>
                        <a:pt x="31" y="33"/>
                        <a:pt x="31" y="33"/>
                        <a:pt x="32" y="33"/>
                      </a:cubicBezTo>
                      <a:cubicBezTo>
                        <a:pt x="33" y="33"/>
                        <a:pt x="33" y="33"/>
                        <a:pt x="34" y="32"/>
                      </a:cubicBezTo>
                      <a:cubicBezTo>
                        <a:pt x="36" y="32"/>
                        <a:pt x="36" y="32"/>
                        <a:pt x="37" y="32"/>
                      </a:cubicBezTo>
                      <a:cubicBezTo>
                        <a:pt x="38" y="32"/>
                        <a:pt x="37" y="32"/>
                        <a:pt x="38" y="31"/>
                      </a:cubicBezTo>
                      <a:cubicBezTo>
                        <a:pt x="38" y="30"/>
                        <a:pt x="40" y="29"/>
                        <a:pt x="41" y="29"/>
                      </a:cubicBezTo>
                      <a:cubicBezTo>
                        <a:pt x="42" y="29"/>
                        <a:pt x="42" y="29"/>
                        <a:pt x="42" y="29"/>
                      </a:cubicBezTo>
                      <a:cubicBezTo>
                        <a:pt x="43" y="30"/>
                        <a:pt x="43" y="30"/>
                        <a:pt x="44" y="30"/>
                      </a:cubicBezTo>
                      <a:cubicBezTo>
                        <a:pt x="44" y="29"/>
                        <a:pt x="45" y="29"/>
                        <a:pt x="46" y="28"/>
                      </a:cubicBezTo>
                      <a:cubicBezTo>
                        <a:pt x="46" y="28"/>
                        <a:pt x="47" y="28"/>
                        <a:pt x="47" y="28"/>
                      </a:cubicBezTo>
                      <a:cubicBezTo>
                        <a:pt x="47" y="29"/>
                        <a:pt x="47" y="29"/>
                        <a:pt x="47" y="30"/>
                      </a:cubicBezTo>
                      <a:cubicBezTo>
                        <a:pt x="46" y="30"/>
                        <a:pt x="46" y="31"/>
                        <a:pt x="46" y="31"/>
                      </a:cubicBezTo>
                      <a:cubicBezTo>
                        <a:pt x="46" y="31"/>
                        <a:pt x="46" y="31"/>
                        <a:pt x="46" y="32"/>
                      </a:cubicBezTo>
                      <a:cubicBezTo>
                        <a:pt x="46" y="32"/>
                        <a:pt x="46" y="32"/>
                        <a:pt x="46" y="33"/>
                      </a:cubicBezTo>
                      <a:cubicBezTo>
                        <a:pt x="47" y="33"/>
                        <a:pt x="47" y="33"/>
                        <a:pt x="47" y="33"/>
                      </a:cubicBezTo>
                      <a:cubicBezTo>
                        <a:pt x="47" y="33"/>
                        <a:pt x="48" y="33"/>
                        <a:pt x="48" y="32"/>
                      </a:cubicBezTo>
                      <a:cubicBezTo>
                        <a:pt x="49" y="32"/>
                        <a:pt x="49" y="31"/>
                        <a:pt x="49" y="31"/>
                      </a:cubicBezTo>
                      <a:cubicBezTo>
                        <a:pt x="49" y="31"/>
                        <a:pt x="49" y="30"/>
                        <a:pt x="49" y="30"/>
                      </a:cubicBezTo>
                      <a:cubicBezTo>
                        <a:pt x="49" y="29"/>
                        <a:pt x="49" y="29"/>
                        <a:pt x="49" y="28"/>
                      </a:cubicBezTo>
                      <a:cubicBezTo>
                        <a:pt x="50" y="28"/>
                        <a:pt x="50" y="28"/>
                        <a:pt x="51" y="28"/>
                      </a:cubicBezTo>
                      <a:cubicBezTo>
                        <a:pt x="51" y="29"/>
                        <a:pt x="52" y="29"/>
                        <a:pt x="52" y="29"/>
                      </a:cubicBezTo>
                      <a:cubicBezTo>
                        <a:pt x="53" y="29"/>
                        <a:pt x="54" y="28"/>
                        <a:pt x="55" y="28"/>
                      </a:cubicBezTo>
                      <a:cubicBezTo>
                        <a:pt x="55" y="28"/>
                        <a:pt x="55" y="27"/>
                        <a:pt x="55" y="27"/>
                      </a:cubicBezTo>
                      <a:cubicBezTo>
                        <a:pt x="56" y="27"/>
                        <a:pt x="56" y="27"/>
                        <a:pt x="57" y="27"/>
                      </a:cubicBezTo>
                      <a:cubicBezTo>
                        <a:pt x="58" y="27"/>
                        <a:pt x="58" y="27"/>
                        <a:pt x="59" y="27"/>
                      </a:cubicBezTo>
                      <a:cubicBezTo>
                        <a:pt x="59" y="27"/>
                        <a:pt x="59" y="27"/>
                        <a:pt x="59" y="27"/>
                      </a:cubicBezTo>
                      <a:cubicBezTo>
                        <a:pt x="60" y="28"/>
                        <a:pt x="61" y="28"/>
                        <a:pt x="63" y="28"/>
                      </a:cubicBezTo>
                      <a:cubicBezTo>
                        <a:pt x="64" y="28"/>
                        <a:pt x="65" y="27"/>
                        <a:pt x="66" y="27"/>
                      </a:cubicBezTo>
                      <a:cubicBezTo>
                        <a:pt x="67" y="26"/>
                        <a:pt x="68" y="26"/>
                        <a:pt x="68" y="26"/>
                      </a:cubicBezTo>
                      <a:cubicBezTo>
                        <a:pt x="69" y="25"/>
                        <a:pt x="70" y="25"/>
                        <a:pt x="71" y="25"/>
                      </a:cubicBezTo>
                      <a:cubicBezTo>
                        <a:pt x="72" y="25"/>
                        <a:pt x="73" y="25"/>
                        <a:pt x="73" y="25"/>
                      </a:cubicBezTo>
                      <a:cubicBezTo>
                        <a:pt x="73" y="25"/>
                        <a:pt x="74" y="25"/>
                        <a:pt x="74" y="25"/>
                      </a:cubicBezTo>
                      <a:cubicBezTo>
                        <a:pt x="74" y="25"/>
                        <a:pt x="75" y="24"/>
                        <a:pt x="75" y="24"/>
                      </a:cubicBezTo>
                      <a:cubicBezTo>
                        <a:pt x="76" y="24"/>
                        <a:pt x="77" y="25"/>
                        <a:pt x="77" y="25"/>
                      </a:cubicBezTo>
                      <a:cubicBezTo>
                        <a:pt x="77" y="25"/>
                        <a:pt x="78" y="24"/>
                        <a:pt x="78" y="24"/>
                      </a:cubicBezTo>
                      <a:cubicBezTo>
                        <a:pt x="78" y="24"/>
                        <a:pt x="79" y="24"/>
                        <a:pt x="79" y="24"/>
                      </a:cubicBezTo>
                      <a:cubicBezTo>
                        <a:pt x="79" y="24"/>
                        <a:pt x="80" y="24"/>
                        <a:pt x="80" y="24"/>
                      </a:cubicBezTo>
                      <a:cubicBezTo>
                        <a:pt x="81" y="24"/>
                        <a:pt x="81" y="24"/>
                        <a:pt x="82" y="24"/>
                      </a:cubicBezTo>
                      <a:cubicBezTo>
                        <a:pt x="82" y="24"/>
                        <a:pt x="82" y="24"/>
                        <a:pt x="82" y="24"/>
                      </a:cubicBezTo>
                      <a:cubicBezTo>
                        <a:pt x="83" y="24"/>
                        <a:pt x="83" y="24"/>
                        <a:pt x="84" y="24"/>
                      </a:cubicBezTo>
                      <a:cubicBezTo>
                        <a:pt x="84" y="24"/>
                        <a:pt x="85" y="24"/>
                        <a:pt x="85" y="24"/>
                      </a:cubicBezTo>
                      <a:cubicBezTo>
                        <a:pt x="85" y="24"/>
                        <a:pt x="85" y="24"/>
                        <a:pt x="85" y="25"/>
                      </a:cubicBezTo>
                      <a:cubicBezTo>
                        <a:pt x="85" y="25"/>
                        <a:pt x="86" y="25"/>
                        <a:pt x="86" y="25"/>
                      </a:cubicBezTo>
                      <a:cubicBezTo>
                        <a:pt x="86" y="25"/>
                        <a:pt x="87" y="25"/>
                        <a:pt x="88" y="25"/>
                      </a:cubicBezTo>
                      <a:cubicBezTo>
                        <a:pt x="88" y="25"/>
                        <a:pt x="87" y="24"/>
                        <a:pt x="87" y="24"/>
                      </a:cubicBezTo>
                      <a:cubicBezTo>
                        <a:pt x="87" y="24"/>
                        <a:pt x="87" y="24"/>
                        <a:pt x="87" y="24"/>
                      </a:cubicBezTo>
                      <a:cubicBezTo>
                        <a:pt x="87" y="24"/>
                        <a:pt x="86" y="24"/>
                        <a:pt x="86" y="23"/>
                      </a:cubicBezTo>
                      <a:cubicBezTo>
                        <a:pt x="86" y="23"/>
                        <a:pt x="86" y="23"/>
                        <a:pt x="86" y="23"/>
                      </a:cubicBezTo>
                      <a:cubicBezTo>
                        <a:pt x="86" y="23"/>
                        <a:pt x="86" y="22"/>
                        <a:pt x="86" y="22"/>
                      </a:cubicBezTo>
                      <a:cubicBezTo>
                        <a:pt x="86" y="22"/>
                        <a:pt x="86" y="22"/>
                        <a:pt x="86" y="22"/>
                      </a:cubicBezTo>
                      <a:cubicBezTo>
                        <a:pt x="85" y="21"/>
                        <a:pt x="85" y="21"/>
                        <a:pt x="85" y="21"/>
                      </a:cubicBezTo>
                      <a:cubicBezTo>
                        <a:pt x="85" y="20"/>
                        <a:pt x="85" y="20"/>
                        <a:pt x="86" y="19"/>
                      </a:cubicBezTo>
                      <a:cubicBezTo>
                        <a:pt x="86" y="19"/>
                        <a:pt x="86" y="19"/>
                        <a:pt x="86" y="19"/>
                      </a:cubicBezTo>
                      <a:cubicBezTo>
                        <a:pt x="86" y="19"/>
                        <a:pt x="86" y="19"/>
                        <a:pt x="86" y="19"/>
                      </a:cubicBezTo>
                      <a:cubicBezTo>
                        <a:pt x="86" y="19"/>
                        <a:pt x="85" y="19"/>
                        <a:pt x="85" y="18"/>
                      </a:cubicBezTo>
                      <a:cubicBezTo>
                        <a:pt x="85" y="18"/>
                        <a:pt x="85" y="18"/>
                        <a:pt x="85" y="17"/>
                      </a:cubicBezTo>
                      <a:cubicBezTo>
                        <a:pt x="85" y="17"/>
                        <a:pt x="85" y="16"/>
                        <a:pt x="85" y="16"/>
                      </a:cubicBezTo>
                      <a:cubicBezTo>
                        <a:pt x="85" y="16"/>
                        <a:pt x="85" y="16"/>
                        <a:pt x="84" y="15"/>
                      </a:cubicBezTo>
                      <a:cubicBezTo>
                        <a:pt x="84" y="15"/>
                        <a:pt x="84" y="15"/>
                        <a:pt x="84" y="15"/>
                      </a:cubicBezTo>
                      <a:cubicBezTo>
                        <a:pt x="84" y="14"/>
                        <a:pt x="84" y="14"/>
                        <a:pt x="84" y="14"/>
                      </a:cubicBezTo>
                      <a:cubicBezTo>
                        <a:pt x="84" y="14"/>
                        <a:pt x="84" y="14"/>
                        <a:pt x="84" y="14"/>
                      </a:cubicBezTo>
                      <a:cubicBezTo>
                        <a:pt x="84" y="14"/>
                        <a:pt x="83" y="13"/>
                        <a:pt x="84" y="13"/>
                      </a:cubicBezTo>
                      <a:cubicBezTo>
                        <a:pt x="84" y="13"/>
                        <a:pt x="84" y="13"/>
                        <a:pt x="85" y="13"/>
                      </a:cubicBezTo>
                      <a:cubicBezTo>
                        <a:pt x="85" y="13"/>
                        <a:pt x="85" y="13"/>
                        <a:pt x="85" y="13"/>
                      </a:cubicBezTo>
                      <a:cubicBezTo>
                        <a:pt x="85" y="12"/>
                        <a:pt x="86" y="12"/>
                        <a:pt x="86" y="12"/>
                      </a:cubicBezTo>
                      <a:cubicBezTo>
                        <a:pt x="86" y="11"/>
                        <a:pt x="86" y="11"/>
                        <a:pt x="86" y="11"/>
                      </a:cubicBezTo>
                      <a:cubicBezTo>
                        <a:pt x="86" y="11"/>
                        <a:pt x="86" y="11"/>
                        <a:pt x="86" y="11"/>
                      </a:cubicBezTo>
                      <a:cubicBezTo>
                        <a:pt x="86" y="11"/>
                        <a:pt x="86" y="11"/>
                        <a:pt x="86" y="10"/>
                      </a:cubicBezTo>
                      <a:cubicBezTo>
                        <a:pt x="86" y="10"/>
                        <a:pt x="86" y="10"/>
                        <a:pt x="86" y="10"/>
                      </a:cubicBezTo>
                      <a:cubicBezTo>
                        <a:pt x="86" y="10"/>
                        <a:pt x="86" y="10"/>
                        <a:pt x="86" y="10"/>
                      </a:cubicBezTo>
                      <a:cubicBezTo>
                        <a:pt x="86" y="10"/>
                        <a:pt x="85" y="10"/>
                        <a:pt x="85" y="10"/>
                      </a:cubicBezTo>
                      <a:cubicBezTo>
                        <a:pt x="84" y="10"/>
                        <a:pt x="83" y="9"/>
                        <a:pt x="82" y="9"/>
                      </a:cubicBezTo>
                      <a:cubicBezTo>
                        <a:pt x="82" y="9"/>
                        <a:pt x="82" y="8"/>
                        <a:pt x="82" y="8"/>
                      </a:cubicBezTo>
                      <a:cubicBezTo>
                        <a:pt x="82" y="8"/>
                        <a:pt x="82" y="8"/>
                        <a:pt x="82" y="8"/>
                      </a:cubicBezTo>
                      <a:cubicBezTo>
                        <a:pt x="82" y="7"/>
                        <a:pt x="82" y="7"/>
                        <a:pt x="82" y="6"/>
                      </a:cubicBezTo>
                      <a:cubicBezTo>
                        <a:pt x="82" y="6"/>
                        <a:pt x="82" y="6"/>
                        <a:pt x="82" y="5"/>
                      </a:cubicBezTo>
                      <a:cubicBezTo>
                        <a:pt x="82" y="5"/>
                        <a:pt x="82" y="5"/>
                        <a:pt x="81" y="4"/>
                      </a:cubicBezTo>
                      <a:cubicBezTo>
                        <a:pt x="81" y="4"/>
                        <a:pt x="81" y="4"/>
                        <a:pt x="80" y="3"/>
                      </a:cubicBezTo>
                      <a:cubicBezTo>
                        <a:pt x="80" y="3"/>
                        <a:pt x="80" y="3"/>
                        <a:pt x="79" y="2"/>
                      </a:cubicBezTo>
                      <a:cubicBezTo>
                        <a:pt x="79" y="2"/>
                        <a:pt x="79" y="2"/>
                        <a:pt x="78" y="2"/>
                      </a:cubicBezTo>
                      <a:cubicBezTo>
                        <a:pt x="78" y="1"/>
                        <a:pt x="78" y="1"/>
                        <a:pt x="78" y="1"/>
                      </a:cubicBezTo>
                      <a:cubicBezTo>
                        <a:pt x="77" y="1"/>
                        <a:pt x="77" y="1"/>
                        <a:pt x="77" y="1"/>
                      </a:cubicBezTo>
                      <a:cubicBezTo>
                        <a:pt x="77" y="1"/>
                        <a:pt x="76" y="2"/>
                        <a:pt x="76" y="2"/>
                      </a:cubicBezTo>
                      <a:cubicBezTo>
                        <a:pt x="76" y="2"/>
                        <a:pt x="76" y="2"/>
                        <a:pt x="75" y="2"/>
                      </a:cubicBezTo>
                      <a:cubicBezTo>
                        <a:pt x="74" y="2"/>
                        <a:pt x="74" y="2"/>
                        <a:pt x="74" y="2"/>
                      </a:cubicBezTo>
                      <a:cubicBezTo>
                        <a:pt x="73" y="2"/>
                        <a:pt x="73" y="2"/>
                        <a:pt x="73" y="2"/>
                      </a:cubicBezTo>
                      <a:cubicBezTo>
                        <a:pt x="72" y="2"/>
                        <a:pt x="71" y="2"/>
                        <a:pt x="71" y="2"/>
                      </a:cubicBezTo>
                      <a:cubicBezTo>
                        <a:pt x="71" y="2"/>
                        <a:pt x="71" y="2"/>
                        <a:pt x="71" y="2"/>
                      </a:cubicBezTo>
                      <a:cubicBezTo>
                        <a:pt x="70" y="2"/>
                        <a:pt x="71" y="2"/>
                        <a:pt x="70" y="3"/>
                      </a:cubicBezTo>
                      <a:cubicBezTo>
                        <a:pt x="70" y="3"/>
                        <a:pt x="69" y="3"/>
                        <a:pt x="69" y="3"/>
                      </a:cubicBezTo>
                      <a:cubicBezTo>
                        <a:pt x="68" y="4"/>
                        <a:pt x="68" y="4"/>
                        <a:pt x="67" y="4"/>
                      </a:cubicBezTo>
                      <a:cubicBezTo>
                        <a:pt x="66" y="5"/>
                        <a:pt x="66" y="5"/>
                        <a:pt x="66" y="5"/>
                      </a:cubicBezTo>
                      <a:cubicBezTo>
                        <a:pt x="65" y="5"/>
                        <a:pt x="65" y="5"/>
                        <a:pt x="64" y="5"/>
                      </a:cubicBezTo>
                      <a:cubicBezTo>
                        <a:pt x="64" y="5"/>
                        <a:pt x="63" y="5"/>
                        <a:pt x="62" y="4"/>
                      </a:cubicBezTo>
                      <a:cubicBezTo>
                        <a:pt x="62" y="4"/>
                        <a:pt x="61" y="4"/>
                        <a:pt x="61" y="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238" name="Freeform 386"/>
                <p:cNvSpPr>
                  <a:spLocks/>
                </p:cNvSpPr>
                <p:nvPr/>
              </p:nvSpPr>
              <p:spPr bwMode="auto">
                <a:xfrm>
                  <a:off x="4827" y="1889"/>
                  <a:ext cx="175" cy="128"/>
                </a:xfrm>
                <a:custGeom>
                  <a:avLst/>
                  <a:gdLst>
                    <a:gd name="T0" fmla="*/ 64 w 66"/>
                    <a:gd name="T1" fmla="*/ 5 h 48"/>
                    <a:gd name="T2" fmla="*/ 60 w 66"/>
                    <a:gd name="T3" fmla="*/ 5 h 48"/>
                    <a:gd name="T4" fmla="*/ 56 w 66"/>
                    <a:gd name="T5" fmla="*/ 8 h 48"/>
                    <a:gd name="T6" fmla="*/ 51 w 66"/>
                    <a:gd name="T7" fmla="*/ 8 h 48"/>
                    <a:gd name="T8" fmla="*/ 51 w 66"/>
                    <a:gd name="T9" fmla="*/ 3 h 48"/>
                    <a:gd name="T10" fmla="*/ 49 w 66"/>
                    <a:gd name="T11" fmla="*/ 0 h 48"/>
                    <a:gd name="T12" fmla="*/ 46 w 66"/>
                    <a:gd name="T13" fmla="*/ 2 h 48"/>
                    <a:gd name="T14" fmla="*/ 45 w 66"/>
                    <a:gd name="T15" fmla="*/ 5 h 48"/>
                    <a:gd name="T16" fmla="*/ 42 w 66"/>
                    <a:gd name="T17" fmla="*/ 6 h 48"/>
                    <a:gd name="T18" fmla="*/ 39 w 66"/>
                    <a:gd name="T19" fmla="*/ 7 h 48"/>
                    <a:gd name="T20" fmla="*/ 35 w 66"/>
                    <a:gd name="T21" fmla="*/ 8 h 48"/>
                    <a:gd name="T22" fmla="*/ 31 w 66"/>
                    <a:gd name="T23" fmla="*/ 7 h 48"/>
                    <a:gd name="T24" fmla="*/ 27 w 66"/>
                    <a:gd name="T25" fmla="*/ 7 h 48"/>
                    <a:gd name="T26" fmla="*/ 24 w 66"/>
                    <a:gd name="T27" fmla="*/ 7 h 48"/>
                    <a:gd name="T28" fmla="*/ 20 w 66"/>
                    <a:gd name="T29" fmla="*/ 8 h 48"/>
                    <a:gd name="T30" fmla="*/ 19 w 66"/>
                    <a:gd name="T31" fmla="*/ 11 h 48"/>
                    <a:gd name="T32" fmla="*/ 16 w 66"/>
                    <a:gd name="T33" fmla="*/ 14 h 48"/>
                    <a:gd name="T34" fmla="*/ 13 w 66"/>
                    <a:gd name="T35" fmla="*/ 15 h 48"/>
                    <a:gd name="T36" fmla="*/ 11 w 66"/>
                    <a:gd name="T37" fmla="*/ 18 h 48"/>
                    <a:gd name="T38" fmla="*/ 8 w 66"/>
                    <a:gd name="T39" fmla="*/ 19 h 48"/>
                    <a:gd name="T40" fmla="*/ 5 w 66"/>
                    <a:gd name="T41" fmla="*/ 17 h 48"/>
                    <a:gd name="T42" fmla="*/ 3 w 66"/>
                    <a:gd name="T43" fmla="*/ 19 h 48"/>
                    <a:gd name="T44" fmla="*/ 2 w 66"/>
                    <a:gd name="T45" fmla="*/ 22 h 48"/>
                    <a:gd name="T46" fmla="*/ 1 w 66"/>
                    <a:gd name="T47" fmla="*/ 24 h 48"/>
                    <a:gd name="T48" fmla="*/ 0 w 66"/>
                    <a:gd name="T49" fmla="*/ 27 h 48"/>
                    <a:gd name="T50" fmla="*/ 2 w 66"/>
                    <a:gd name="T51" fmla="*/ 29 h 48"/>
                    <a:gd name="T52" fmla="*/ 2 w 66"/>
                    <a:gd name="T53" fmla="*/ 36 h 48"/>
                    <a:gd name="T54" fmla="*/ 3 w 66"/>
                    <a:gd name="T55" fmla="*/ 38 h 48"/>
                    <a:gd name="T56" fmla="*/ 7 w 66"/>
                    <a:gd name="T57" fmla="*/ 41 h 48"/>
                    <a:gd name="T58" fmla="*/ 5 w 66"/>
                    <a:gd name="T59" fmla="*/ 47 h 48"/>
                    <a:gd name="T60" fmla="*/ 14 w 66"/>
                    <a:gd name="T61" fmla="*/ 48 h 48"/>
                    <a:gd name="T62" fmla="*/ 18 w 66"/>
                    <a:gd name="T63" fmla="*/ 48 h 48"/>
                    <a:gd name="T64" fmla="*/ 26 w 66"/>
                    <a:gd name="T65" fmla="*/ 46 h 48"/>
                    <a:gd name="T66" fmla="*/ 28 w 66"/>
                    <a:gd name="T67" fmla="*/ 41 h 48"/>
                    <a:gd name="T68" fmla="*/ 32 w 66"/>
                    <a:gd name="T69" fmla="*/ 38 h 48"/>
                    <a:gd name="T70" fmla="*/ 34 w 66"/>
                    <a:gd name="T71" fmla="*/ 38 h 48"/>
                    <a:gd name="T72" fmla="*/ 36 w 66"/>
                    <a:gd name="T73" fmla="*/ 36 h 48"/>
                    <a:gd name="T74" fmla="*/ 41 w 66"/>
                    <a:gd name="T75" fmla="*/ 35 h 48"/>
                    <a:gd name="T76" fmla="*/ 42 w 66"/>
                    <a:gd name="T77" fmla="*/ 31 h 48"/>
                    <a:gd name="T78" fmla="*/ 44 w 66"/>
                    <a:gd name="T79" fmla="*/ 28 h 48"/>
                    <a:gd name="T80" fmla="*/ 46 w 66"/>
                    <a:gd name="T81" fmla="*/ 27 h 48"/>
                    <a:gd name="T82" fmla="*/ 44 w 66"/>
                    <a:gd name="T83" fmla="*/ 24 h 48"/>
                    <a:gd name="T84" fmla="*/ 49 w 66"/>
                    <a:gd name="T85" fmla="*/ 23 h 48"/>
                    <a:gd name="T86" fmla="*/ 50 w 66"/>
                    <a:gd name="T87" fmla="*/ 19 h 48"/>
                    <a:gd name="T88" fmla="*/ 52 w 66"/>
                    <a:gd name="T89" fmla="*/ 16 h 48"/>
                    <a:gd name="T90" fmla="*/ 50 w 66"/>
                    <a:gd name="T91" fmla="*/ 12 h 48"/>
                    <a:gd name="T92" fmla="*/ 55 w 66"/>
                    <a:gd name="T93" fmla="*/ 9 h 48"/>
                    <a:gd name="T94" fmla="*/ 60 w 66"/>
                    <a:gd name="T95" fmla="*/ 8 h 48"/>
                    <a:gd name="T96" fmla="*/ 64 w 66"/>
                    <a:gd name="T97" fmla="*/ 7 h 48"/>
                    <a:gd name="T98" fmla="*/ 66 w 66"/>
                    <a:gd name="T99" fmla="*/ 5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66" h="48">
                      <a:moveTo>
                        <a:pt x="66" y="5"/>
                      </a:moveTo>
                      <a:cubicBezTo>
                        <a:pt x="66" y="5"/>
                        <a:pt x="66" y="5"/>
                        <a:pt x="65" y="5"/>
                      </a:cubicBezTo>
                      <a:cubicBezTo>
                        <a:pt x="65" y="5"/>
                        <a:pt x="65" y="5"/>
                        <a:pt x="65" y="5"/>
                      </a:cubicBezTo>
                      <a:cubicBezTo>
                        <a:pt x="65" y="5"/>
                        <a:pt x="64" y="5"/>
                        <a:pt x="64" y="5"/>
                      </a:cubicBezTo>
                      <a:cubicBezTo>
                        <a:pt x="64" y="5"/>
                        <a:pt x="63" y="5"/>
                        <a:pt x="63" y="5"/>
                      </a:cubicBezTo>
                      <a:cubicBezTo>
                        <a:pt x="63" y="5"/>
                        <a:pt x="62" y="6"/>
                        <a:pt x="61" y="6"/>
                      </a:cubicBezTo>
                      <a:cubicBezTo>
                        <a:pt x="61" y="5"/>
                        <a:pt x="61" y="5"/>
                        <a:pt x="61" y="5"/>
                      </a:cubicBezTo>
                      <a:cubicBezTo>
                        <a:pt x="60" y="5"/>
                        <a:pt x="60" y="5"/>
                        <a:pt x="60" y="5"/>
                      </a:cubicBezTo>
                      <a:cubicBezTo>
                        <a:pt x="59" y="5"/>
                        <a:pt x="59" y="5"/>
                        <a:pt x="59" y="5"/>
                      </a:cubicBezTo>
                      <a:cubicBezTo>
                        <a:pt x="58" y="6"/>
                        <a:pt x="58" y="6"/>
                        <a:pt x="58" y="6"/>
                      </a:cubicBezTo>
                      <a:cubicBezTo>
                        <a:pt x="57" y="7"/>
                        <a:pt x="57" y="7"/>
                        <a:pt x="56" y="7"/>
                      </a:cubicBezTo>
                      <a:cubicBezTo>
                        <a:pt x="56" y="7"/>
                        <a:pt x="56" y="8"/>
                        <a:pt x="56" y="8"/>
                      </a:cubicBezTo>
                      <a:cubicBezTo>
                        <a:pt x="55" y="8"/>
                        <a:pt x="55" y="8"/>
                        <a:pt x="54" y="9"/>
                      </a:cubicBezTo>
                      <a:cubicBezTo>
                        <a:pt x="54" y="9"/>
                        <a:pt x="54" y="9"/>
                        <a:pt x="53" y="9"/>
                      </a:cubicBezTo>
                      <a:cubicBezTo>
                        <a:pt x="53" y="9"/>
                        <a:pt x="52" y="9"/>
                        <a:pt x="52" y="9"/>
                      </a:cubicBezTo>
                      <a:cubicBezTo>
                        <a:pt x="52" y="9"/>
                        <a:pt x="52" y="9"/>
                        <a:pt x="51" y="8"/>
                      </a:cubicBezTo>
                      <a:cubicBezTo>
                        <a:pt x="51" y="7"/>
                        <a:pt x="51" y="6"/>
                        <a:pt x="51" y="5"/>
                      </a:cubicBezTo>
                      <a:cubicBezTo>
                        <a:pt x="51" y="5"/>
                        <a:pt x="51" y="5"/>
                        <a:pt x="51" y="5"/>
                      </a:cubicBezTo>
                      <a:cubicBezTo>
                        <a:pt x="51" y="4"/>
                        <a:pt x="51" y="4"/>
                        <a:pt x="51" y="3"/>
                      </a:cubicBezTo>
                      <a:cubicBezTo>
                        <a:pt x="51" y="3"/>
                        <a:pt x="51" y="3"/>
                        <a:pt x="51" y="3"/>
                      </a:cubicBezTo>
                      <a:cubicBezTo>
                        <a:pt x="51" y="2"/>
                        <a:pt x="51" y="2"/>
                        <a:pt x="50" y="2"/>
                      </a:cubicBezTo>
                      <a:cubicBezTo>
                        <a:pt x="50" y="2"/>
                        <a:pt x="50" y="2"/>
                        <a:pt x="50" y="2"/>
                      </a:cubicBezTo>
                      <a:cubicBezTo>
                        <a:pt x="50" y="2"/>
                        <a:pt x="50" y="1"/>
                        <a:pt x="50" y="1"/>
                      </a:cubicBezTo>
                      <a:cubicBezTo>
                        <a:pt x="50" y="1"/>
                        <a:pt x="50" y="1"/>
                        <a:pt x="49" y="0"/>
                      </a:cubicBez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48" y="0"/>
                        <a:pt x="47" y="0"/>
                        <a:pt x="47" y="1"/>
                      </a:cubicBezTo>
                      <a:cubicBezTo>
                        <a:pt x="47" y="1"/>
                        <a:pt x="47" y="1"/>
                        <a:pt x="46" y="2"/>
                      </a:cubicBezTo>
                      <a:cubicBezTo>
                        <a:pt x="46" y="2"/>
                        <a:pt x="46" y="2"/>
                        <a:pt x="46" y="2"/>
                      </a:cubicBezTo>
                      <a:cubicBezTo>
                        <a:pt x="45" y="3"/>
                        <a:pt x="45" y="3"/>
                        <a:pt x="45" y="3"/>
                      </a:cubicBezTo>
                      <a:cubicBezTo>
                        <a:pt x="46" y="3"/>
                        <a:pt x="46" y="4"/>
                        <a:pt x="46" y="4"/>
                      </a:cubicBezTo>
                      <a:cubicBezTo>
                        <a:pt x="46" y="4"/>
                        <a:pt x="45" y="5"/>
                        <a:pt x="45" y="5"/>
                      </a:cubicBezTo>
                      <a:cubicBezTo>
                        <a:pt x="45" y="5"/>
                        <a:pt x="44" y="5"/>
                        <a:pt x="44" y="5"/>
                      </a:cubicBezTo>
                      <a:cubicBezTo>
                        <a:pt x="44" y="5"/>
                        <a:pt x="43" y="5"/>
                        <a:pt x="43" y="5"/>
                      </a:cubicBezTo>
                      <a:cubicBezTo>
                        <a:pt x="43" y="5"/>
                        <a:pt x="43" y="5"/>
                        <a:pt x="42" y="5"/>
                      </a:cubicBezTo>
                      <a:cubicBezTo>
                        <a:pt x="42" y="5"/>
                        <a:pt x="42" y="5"/>
                        <a:pt x="42" y="6"/>
                      </a:cubicBezTo>
                      <a:cubicBezTo>
                        <a:pt x="42" y="6"/>
                        <a:pt x="42" y="6"/>
                        <a:pt x="42" y="7"/>
                      </a:cubicBezTo>
                      <a:cubicBezTo>
                        <a:pt x="41" y="7"/>
                        <a:pt x="41" y="7"/>
                        <a:pt x="41" y="7"/>
                      </a:cubicBezTo>
                      <a:cubicBezTo>
                        <a:pt x="40" y="7"/>
                        <a:pt x="40" y="7"/>
                        <a:pt x="40" y="7"/>
                      </a:cubicBezTo>
                      <a:cubicBezTo>
                        <a:pt x="39" y="7"/>
                        <a:pt x="39" y="7"/>
                        <a:pt x="39" y="7"/>
                      </a:cubicBezTo>
                      <a:cubicBezTo>
                        <a:pt x="39" y="7"/>
                        <a:pt x="39" y="7"/>
                        <a:pt x="38" y="7"/>
                      </a:cubicBezTo>
                      <a:cubicBezTo>
                        <a:pt x="38" y="7"/>
                        <a:pt x="38" y="7"/>
                        <a:pt x="38" y="7"/>
                      </a:cubicBezTo>
                      <a:cubicBezTo>
                        <a:pt x="37" y="7"/>
                        <a:pt x="37" y="7"/>
                        <a:pt x="37" y="8"/>
                      </a:cubicBezTo>
                      <a:cubicBezTo>
                        <a:pt x="36" y="8"/>
                        <a:pt x="36" y="8"/>
                        <a:pt x="35" y="8"/>
                      </a:cubicBezTo>
                      <a:cubicBezTo>
                        <a:pt x="34" y="9"/>
                        <a:pt x="34" y="8"/>
                        <a:pt x="34" y="8"/>
                      </a:cubicBezTo>
                      <a:cubicBezTo>
                        <a:pt x="34" y="8"/>
                        <a:pt x="34" y="8"/>
                        <a:pt x="33" y="8"/>
                      </a:cubicBezTo>
                      <a:cubicBezTo>
                        <a:pt x="33" y="7"/>
                        <a:pt x="33" y="7"/>
                        <a:pt x="32" y="7"/>
                      </a:cubicBezTo>
                      <a:cubicBezTo>
                        <a:pt x="32" y="7"/>
                        <a:pt x="32" y="7"/>
                        <a:pt x="31" y="7"/>
                      </a:cubicBezTo>
                      <a:cubicBezTo>
                        <a:pt x="30" y="7"/>
                        <a:pt x="30" y="7"/>
                        <a:pt x="30" y="7"/>
                      </a:cubicBezTo>
                      <a:cubicBezTo>
                        <a:pt x="30" y="7"/>
                        <a:pt x="30" y="7"/>
                        <a:pt x="30" y="7"/>
                      </a:cubicBezTo>
                      <a:cubicBezTo>
                        <a:pt x="29" y="6"/>
                        <a:pt x="29" y="7"/>
                        <a:pt x="28" y="7"/>
                      </a:cubicBezTo>
                      <a:cubicBezTo>
                        <a:pt x="28" y="7"/>
                        <a:pt x="27" y="7"/>
                        <a:pt x="27" y="7"/>
                      </a:cubicBezTo>
                      <a:cubicBezTo>
                        <a:pt x="26" y="7"/>
                        <a:pt x="26" y="6"/>
                        <a:pt x="25" y="6"/>
                      </a:cubicBezTo>
                      <a:cubicBezTo>
                        <a:pt x="25" y="6"/>
                        <a:pt x="25" y="6"/>
                        <a:pt x="24" y="6"/>
                      </a:cubicBezTo>
                      <a:cubicBezTo>
                        <a:pt x="24" y="6"/>
                        <a:pt x="24" y="6"/>
                        <a:pt x="24" y="6"/>
                      </a:cubicBez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3" y="7"/>
                        <a:pt x="23" y="7"/>
                        <a:pt x="22" y="7"/>
                      </a:cubicBezTo>
                      <a:cubicBezTo>
                        <a:pt x="22" y="7"/>
                        <a:pt x="22" y="7"/>
                        <a:pt x="22" y="8"/>
                      </a:cubicBezTo>
                      <a:cubicBezTo>
                        <a:pt x="21" y="8"/>
                        <a:pt x="21" y="8"/>
                        <a:pt x="20" y="8"/>
                      </a:cubicBezTo>
                      <a:cubicBezTo>
                        <a:pt x="20" y="8"/>
                        <a:pt x="20" y="8"/>
                        <a:pt x="20" y="8"/>
                      </a:cubicBezTo>
                      <a:cubicBezTo>
                        <a:pt x="20" y="8"/>
                        <a:pt x="20" y="9"/>
                        <a:pt x="20" y="9"/>
                      </a:cubicBezTo>
                      <a:cubicBezTo>
                        <a:pt x="20" y="9"/>
                        <a:pt x="20" y="10"/>
                        <a:pt x="20" y="10"/>
                      </a:cubicBezTo>
                      <a:cubicBezTo>
                        <a:pt x="19" y="10"/>
                        <a:pt x="19" y="10"/>
                        <a:pt x="19" y="11"/>
                      </a:cubicBezTo>
                      <a:cubicBezTo>
                        <a:pt x="19" y="11"/>
                        <a:pt x="19" y="11"/>
                        <a:pt x="19" y="11"/>
                      </a:cubicBezTo>
                      <a:cubicBezTo>
                        <a:pt x="19" y="12"/>
                        <a:pt x="19" y="12"/>
                        <a:pt x="19" y="13"/>
                      </a:cubicBezTo>
                      <a:cubicBezTo>
                        <a:pt x="19" y="13"/>
                        <a:pt x="19" y="13"/>
                        <a:pt x="18" y="13"/>
                      </a:cubicBezTo>
                      <a:cubicBezTo>
                        <a:pt x="18" y="13"/>
                        <a:pt x="17" y="14"/>
                        <a:pt x="16" y="14"/>
                      </a:cubicBezTo>
                      <a:cubicBezTo>
                        <a:pt x="16" y="14"/>
                        <a:pt x="16" y="14"/>
                        <a:pt x="16" y="14"/>
                      </a:cubicBezTo>
                      <a:cubicBezTo>
                        <a:pt x="16" y="14"/>
                        <a:pt x="15" y="14"/>
                        <a:pt x="15" y="14"/>
                      </a:cubicBezTo>
                      <a:cubicBezTo>
                        <a:pt x="15" y="15"/>
                        <a:pt x="15" y="15"/>
                        <a:pt x="14" y="15"/>
                      </a:cubicBezTo>
                      <a:cubicBezTo>
                        <a:pt x="14" y="15"/>
                        <a:pt x="14" y="15"/>
                        <a:pt x="13" y="15"/>
                      </a:cubicBezTo>
                      <a:cubicBezTo>
                        <a:pt x="13" y="15"/>
                        <a:pt x="13" y="15"/>
                        <a:pt x="13" y="15"/>
                      </a:cubicBezTo>
                      <a:cubicBezTo>
                        <a:pt x="13" y="15"/>
                        <a:pt x="13" y="15"/>
                        <a:pt x="13" y="16"/>
                      </a:cubicBezTo>
                      <a:cubicBezTo>
                        <a:pt x="13" y="16"/>
                        <a:pt x="13" y="16"/>
                        <a:pt x="13" y="16"/>
                      </a:cubicBezTo>
                      <a:cubicBezTo>
                        <a:pt x="13" y="16"/>
                        <a:pt x="12" y="17"/>
                        <a:pt x="12" y="17"/>
                      </a:cubicBezTo>
                      <a:cubicBezTo>
                        <a:pt x="12" y="18"/>
                        <a:pt x="11" y="18"/>
                        <a:pt x="11" y="18"/>
                      </a:cubicBezTo>
                      <a:cubicBezTo>
                        <a:pt x="11" y="18"/>
                        <a:pt x="11" y="18"/>
                        <a:pt x="11" y="18"/>
                      </a:cubicBezTo>
                      <a:cubicBezTo>
                        <a:pt x="10" y="18"/>
                        <a:pt x="10" y="18"/>
                        <a:pt x="10" y="18"/>
                      </a:cubicBezTo>
                      <a:cubicBezTo>
                        <a:pt x="9" y="18"/>
                        <a:pt x="9" y="18"/>
                        <a:pt x="9" y="19"/>
                      </a:cubicBezTo>
                      <a:cubicBezTo>
                        <a:pt x="9" y="19"/>
                        <a:pt x="9" y="19"/>
                        <a:pt x="8" y="19"/>
                      </a:cubicBezTo>
                      <a:cubicBezTo>
                        <a:pt x="8" y="19"/>
                        <a:pt x="8" y="19"/>
                        <a:pt x="7" y="18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7" y="18"/>
                        <a:pt x="6" y="17"/>
                        <a:pt x="6" y="17"/>
                      </a:cubicBezTo>
                      <a:cubicBezTo>
                        <a:pt x="6" y="17"/>
                        <a:pt x="5" y="17"/>
                        <a:pt x="5" y="17"/>
                      </a:cubicBezTo>
                      <a:cubicBezTo>
                        <a:pt x="5" y="17"/>
                        <a:pt x="4" y="17"/>
                        <a:pt x="4" y="17"/>
                      </a:cubicBezTo>
                      <a:cubicBezTo>
                        <a:pt x="4" y="17"/>
                        <a:pt x="4" y="17"/>
                        <a:pt x="4" y="17"/>
                      </a:cubicBezTo>
                      <a:cubicBezTo>
                        <a:pt x="4" y="17"/>
                        <a:pt x="4" y="17"/>
                        <a:pt x="3" y="18"/>
                      </a:cubicBezTo>
                      <a:cubicBezTo>
                        <a:pt x="3" y="18"/>
                        <a:pt x="3" y="19"/>
                        <a:pt x="3" y="19"/>
                      </a:cubicBezTo>
                      <a:cubicBezTo>
                        <a:pt x="3" y="20"/>
                        <a:pt x="3" y="20"/>
                        <a:pt x="3" y="21"/>
                      </a:cubicBezTo>
                      <a:cubicBezTo>
                        <a:pt x="3" y="21"/>
                        <a:pt x="3" y="21"/>
                        <a:pt x="3" y="21"/>
                      </a:cubicBezTo>
                      <a:cubicBezTo>
                        <a:pt x="3" y="21"/>
                        <a:pt x="3" y="21"/>
                        <a:pt x="2" y="22"/>
                      </a:cubicBezTo>
                      <a:cubicBezTo>
                        <a:pt x="2" y="22"/>
                        <a:pt x="2" y="22"/>
                        <a:pt x="2" y="22"/>
                      </a:cubicBezTo>
                      <a:cubicBezTo>
                        <a:pt x="2" y="22"/>
                        <a:pt x="2" y="23"/>
                        <a:pt x="2" y="23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2" y="24"/>
                        <a:pt x="2" y="24"/>
                        <a:pt x="1" y="24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1" y="25"/>
                        <a:pt x="1" y="25"/>
                        <a:pt x="1" y="25"/>
                      </a:cubicBezTo>
                      <a:cubicBezTo>
                        <a:pt x="1" y="25"/>
                        <a:pt x="1" y="25"/>
                        <a:pt x="1" y="26"/>
                      </a:cubicBezTo>
                      <a:cubicBezTo>
                        <a:pt x="1" y="26"/>
                        <a:pt x="1" y="26"/>
                        <a:pt x="1" y="27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0" y="27"/>
                        <a:pt x="1" y="27"/>
                        <a:pt x="1" y="27"/>
                      </a:cubicBezTo>
                      <a:cubicBezTo>
                        <a:pt x="2" y="27"/>
                        <a:pt x="2" y="27"/>
                        <a:pt x="2" y="27"/>
                      </a:cubicBezTo>
                      <a:cubicBezTo>
                        <a:pt x="2" y="28"/>
                        <a:pt x="2" y="28"/>
                        <a:pt x="2" y="28"/>
                      </a:cubicBezTo>
                      <a:cubicBezTo>
                        <a:pt x="2" y="28"/>
                        <a:pt x="2" y="29"/>
                        <a:pt x="2" y="29"/>
                      </a:cubicBezTo>
                      <a:cubicBezTo>
                        <a:pt x="2" y="29"/>
                        <a:pt x="1" y="29"/>
                        <a:pt x="1" y="30"/>
                      </a:cubicBezTo>
                      <a:cubicBezTo>
                        <a:pt x="1" y="30"/>
                        <a:pt x="1" y="31"/>
                        <a:pt x="2" y="31"/>
                      </a:cubicBezTo>
                      <a:cubicBezTo>
                        <a:pt x="2" y="32"/>
                        <a:pt x="2" y="32"/>
                        <a:pt x="2" y="33"/>
                      </a:cubicBezTo>
                      <a:cubicBezTo>
                        <a:pt x="2" y="33"/>
                        <a:pt x="2" y="35"/>
                        <a:pt x="2" y="36"/>
                      </a:cubicBezTo>
                      <a:cubicBezTo>
                        <a:pt x="2" y="37"/>
                        <a:pt x="2" y="38"/>
                        <a:pt x="2" y="38"/>
                      </a:cubicBezTo>
                      <a:cubicBezTo>
                        <a:pt x="3" y="38"/>
                        <a:pt x="3" y="38"/>
                        <a:pt x="3" y="38"/>
                      </a:cubicBezTo>
                      <a:cubicBezTo>
                        <a:pt x="3" y="38"/>
                        <a:pt x="3" y="38"/>
                        <a:pt x="3" y="38"/>
                      </a:cubicBezTo>
                      <a:cubicBezTo>
                        <a:pt x="3" y="38"/>
                        <a:pt x="3" y="38"/>
                        <a:pt x="3" y="38"/>
                      </a:cubicBezTo>
                      <a:cubicBezTo>
                        <a:pt x="4" y="38"/>
                        <a:pt x="4" y="38"/>
                        <a:pt x="4" y="38"/>
                      </a:cubicBezTo>
                      <a:cubicBezTo>
                        <a:pt x="5" y="38"/>
                        <a:pt x="5" y="38"/>
                        <a:pt x="6" y="39"/>
                      </a:cubicBezTo>
                      <a:cubicBezTo>
                        <a:pt x="6" y="39"/>
                        <a:pt x="7" y="39"/>
                        <a:pt x="7" y="39"/>
                      </a:cubicBezTo>
                      <a:cubicBezTo>
                        <a:pt x="7" y="40"/>
                        <a:pt x="7" y="40"/>
                        <a:pt x="7" y="41"/>
                      </a:cubicBezTo>
                      <a:cubicBezTo>
                        <a:pt x="7" y="41"/>
                        <a:pt x="7" y="41"/>
                        <a:pt x="7" y="42"/>
                      </a:cubicBezTo>
                      <a:cubicBezTo>
                        <a:pt x="7" y="42"/>
                        <a:pt x="6" y="44"/>
                        <a:pt x="5" y="45"/>
                      </a:cubicBezTo>
                      <a:cubicBezTo>
                        <a:pt x="4" y="45"/>
                        <a:pt x="4" y="46"/>
                        <a:pt x="3" y="46"/>
                      </a:cubicBezTo>
                      <a:cubicBezTo>
                        <a:pt x="4" y="47"/>
                        <a:pt x="5" y="47"/>
                        <a:pt x="5" y="47"/>
                      </a:cubicBezTo>
                      <a:cubicBezTo>
                        <a:pt x="6" y="47"/>
                        <a:pt x="7" y="47"/>
                        <a:pt x="7" y="48"/>
                      </a:cubicBezTo>
                      <a:cubicBezTo>
                        <a:pt x="8" y="48"/>
                        <a:pt x="9" y="48"/>
                        <a:pt x="10" y="48"/>
                      </a:cubicBezTo>
                      <a:cubicBezTo>
                        <a:pt x="11" y="48"/>
                        <a:pt x="12" y="48"/>
                        <a:pt x="13" y="48"/>
                      </a:cubicBezTo>
                      <a:cubicBezTo>
                        <a:pt x="13" y="48"/>
                        <a:pt x="14" y="48"/>
                        <a:pt x="14" y="48"/>
                      </a:cubicBezTo>
                      <a:cubicBezTo>
                        <a:pt x="15" y="48"/>
                        <a:pt x="15" y="48"/>
                        <a:pt x="16" y="48"/>
                      </a:cubicBezTo>
                      <a:cubicBezTo>
                        <a:pt x="16" y="48"/>
                        <a:pt x="16" y="48"/>
                        <a:pt x="17" y="48"/>
                      </a:cubicBezTo>
                      <a:cubicBezTo>
                        <a:pt x="17" y="48"/>
                        <a:pt x="17" y="48"/>
                        <a:pt x="18" y="48"/>
                      </a:cubicBezTo>
                      <a:cubicBezTo>
                        <a:pt x="18" y="48"/>
                        <a:pt x="18" y="48"/>
                        <a:pt x="18" y="48"/>
                      </a:cubicBezTo>
                      <a:cubicBezTo>
                        <a:pt x="19" y="48"/>
                        <a:pt x="19" y="47"/>
                        <a:pt x="20" y="47"/>
                      </a:cubicBezTo>
                      <a:cubicBezTo>
                        <a:pt x="20" y="47"/>
                        <a:pt x="21" y="47"/>
                        <a:pt x="21" y="47"/>
                      </a:cubicBezTo>
                      <a:cubicBezTo>
                        <a:pt x="22" y="47"/>
                        <a:pt x="24" y="47"/>
                        <a:pt x="25" y="47"/>
                      </a:cubicBezTo>
                      <a:cubicBezTo>
                        <a:pt x="26" y="46"/>
                        <a:pt x="26" y="46"/>
                        <a:pt x="26" y="46"/>
                      </a:cubicBezTo>
                      <a:cubicBezTo>
                        <a:pt x="27" y="46"/>
                        <a:pt x="27" y="46"/>
                        <a:pt x="28" y="45"/>
                      </a:cubicBezTo>
                      <a:cubicBezTo>
                        <a:pt x="28" y="45"/>
                        <a:pt x="28" y="44"/>
                        <a:pt x="28" y="44"/>
                      </a:cubicBezTo>
                      <a:cubicBezTo>
                        <a:pt x="28" y="43"/>
                        <a:pt x="28" y="43"/>
                        <a:pt x="28" y="42"/>
                      </a:cubicBezTo>
                      <a:cubicBezTo>
                        <a:pt x="28" y="42"/>
                        <a:pt x="28" y="42"/>
                        <a:pt x="28" y="41"/>
                      </a:cubicBezTo>
                      <a:cubicBezTo>
                        <a:pt x="28" y="41"/>
                        <a:pt x="28" y="41"/>
                        <a:pt x="28" y="40"/>
                      </a:cubicBezTo>
                      <a:cubicBezTo>
                        <a:pt x="28" y="40"/>
                        <a:pt x="29" y="39"/>
                        <a:pt x="29" y="39"/>
                      </a:cubicBezTo>
                      <a:cubicBezTo>
                        <a:pt x="30" y="39"/>
                        <a:pt x="30" y="38"/>
                        <a:pt x="31" y="38"/>
                      </a:cubicBezTo>
                      <a:cubicBezTo>
                        <a:pt x="31" y="38"/>
                        <a:pt x="31" y="38"/>
                        <a:pt x="32" y="38"/>
                      </a:cubicBezTo>
                      <a:cubicBezTo>
                        <a:pt x="32" y="38"/>
                        <a:pt x="33" y="39"/>
                        <a:pt x="33" y="39"/>
                      </a:cubicBezTo>
                      <a:cubicBezTo>
                        <a:pt x="33" y="39"/>
                        <a:pt x="33" y="38"/>
                        <a:pt x="33" y="38"/>
                      </a:cubicBezTo>
                      <a:cubicBezTo>
                        <a:pt x="34" y="38"/>
                        <a:pt x="34" y="38"/>
                        <a:pt x="34" y="38"/>
                      </a:cubicBezTo>
                      <a:cubicBezTo>
                        <a:pt x="34" y="38"/>
                        <a:pt x="34" y="38"/>
                        <a:pt x="34" y="38"/>
                      </a:cubicBezTo>
                      <a:cubicBezTo>
                        <a:pt x="34" y="37"/>
                        <a:pt x="34" y="37"/>
                        <a:pt x="34" y="37"/>
                      </a:cubicBezTo>
                      <a:cubicBezTo>
                        <a:pt x="34" y="37"/>
                        <a:pt x="34" y="37"/>
                        <a:pt x="34" y="37"/>
                      </a:cubicBezTo>
                      <a:cubicBezTo>
                        <a:pt x="34" y="36"/>
                        <a:pt x="34" y="36"/>
                        <a:pt x="36" y="36"/>
                      </a:cubicBezTo>
                      <a:cubicBezTo>
                        <a:pt x="36" y="36"/>
                        <a:pt x="36" y="36"/>
                        <a:pt x="36" y="36"/>
                      </a:cubicBezTo>
                      <a:cubicBezTo>
                        <a:pt x="37" y="35"/>
                        <a:pt x="37" y="35"/>
                        <a:pt x="38" y="35"/>
                      </a:cubicBezTo>
                      <a:cubicBezTo>
                        <a:pt x="38" y="35"/>
                        <a:pt x="39" y="35"/>
                        <a:pt x="39" y="36"/>
                      </a:cubicBezTo>
                      <a:cubicBezTo>
                        <a:pt x="39" y="36"/>
                        <a:pt x="39" y="36"/>
                        <a:pt x="40" y="36"/>
                      </a:cubicBezTo>
                      <a:cubicBezTo>
                        <a:pt x="40" y="36"/>
                        <a:pt x="41" y="35"/>
                        <a:pt x="41" y="35"/>
                      </a:cubicBezTo>
                      <a:cubicBezTo>
                        <a:pt x="41" y="35"/>
                        <a:pt x="41" y="34"/>
                        <a:pt x="41" y="34"/>
                      </a:cubicBezTo>
                      <a:cubicBezTo>
                        <a:pt x="42" y="34"/>
                        <a:pt x="41" y="34"/>
                        <a:pt x="41" y="33"/>
                      </a:cubicBezTo>
                      <a:cubicBezTo>
                        <a:pt x="41" y="33"/>
                        <a:pt x="41" y="32"/>
                        <a:pt x="41" y="32"/>
                      </a:cubicBezTo>
                      <a:cubicBezTo>
                        <a:pt x="42" y="31"/>
                        <a:pt x="42" y="31"/>
                        <a:pt x="42" y="31"/>
                      </a:cubicBezTo>
                      <a:cubicBezTo>
                        <a:pt x="42" y="31"/>
                        <a:pt x="42" y="31"/>
                        <a:pt x="42" y="31"/>
                      </a:cubicBezTo>
                      <a:cubicBezTo>
                        <a:pt x="42" y="30"/>
                        <a:pt x="42" y="30"/>
                        <a:pt x="42" y="30"/>
                      </a:cubicBezTo>
                      <a:cubicBezTo>
                        <a:pt x="42" y="30"/>
                        <a:pt x="42" y="29"/>
                        <a:pt x="42" y="29"/>
                      </a:cubicBezTo>
                      <a:cubicBezTo>
                        <a:pt x="43" y="28"/>
                        <a:pt x="43" y="28"/>
                        <a:pt x="44" y="28"/>
                      </a:cubicBezTo>
                      <a:cubicBezTo>
                        <a:pt x="44" y="28"/>
                        <a:pt x="44" y="28"/>
                        <a:pt x="44" y="28"/>
                      </a:cubicBezTo>
                      <a:cubicBezTo>
                        <a:pt x="44" y="28"/>
                        <a:pt x="44" y="28"/>
                        <a:pt x="45" y="28"/>
                      </a:cubicBezTo>
                      <a:cubicBezTo>
                        <a:pt x="45" y="28"/>
                        <a:pt x="45" y="28"/>
                        <a:pt x="45" y="28"/>
                      </a:cubicBezTo>
                      <a:cubicBezTo>
                        <a:pt x="46" y="27"/>
                        <a:pt x="46" y="27"/>
                        <a:pt x="46" y="27"/>
                      </a:cubicBezTo>
                      <a:cubicBezTo>
                        <a:pt x="46" y="27"/>
                        <a:pt x="45" y="26"/>
                        <a:pt x="45" y="26"/>
                      </a:cubicBezTo>
                      <a:cubicBezTo>
                        <a:pt x="45" y="25"/>
                        <a:pt x="44" y="25"/>
                        <a:pt x="44" y="25"/>
                      </a:cubicBezTo>
                      <a:cubicBezTo>
                        <a:pt x="44" y="25"/>
                        <a:pt x="44" y="25"/>
                        <a:pt x="44" y="25"/>
                      </a:cubicBezTo>
                      <a:cubicBezTo>
                        <a:pt x="44" y="25"/>
                        <a:pt x="44" y="24"/>
                        <a:pt x="44" y="24"/>
                      </a:cubicBezTo>
                      <a:cubicBezTo>
                        <a:pt x="44" y="23"/>
                        <a:pt x="44" y="23"/>
                        <a:pt x="45" y="23"/>
                      </a:cubicBezTo>
                      <a:cubicBezTo>
                        <a:pt x="46" y="23"/>
                        <a:pt x="46" y="23"/>
                        <a:pt x="47" y="23"/>
                      </a:cubicBezTo>
                      <a:cubicBezTo>
                        <a:pt x="47" y="23"/>
                        <a:pt x="47" y="24"/>
                        <a:pt x="48" y="23"/>
                      </a:cubicBezTo>
                      <a:cubicBezTo>
                        <a:pt x="49" y="23"/>
                        <a:pt x="49" y="23"/>
                        <a:pt x="49" y="23"/>
                      </a:cubicBezTo>
                      <a:cubicBezTo>
                        <a:pt x="49" y="23"/>
                        <a:pt x="50" y="23"/>
                        <a:pt x="50" y="22"/>
                      </a:cubicBezTo>
                      <a:cubicBezTo>
                        <a:pt x="50" y="22"/>
                        <a:pt x="50" y="22"/>
                        <a:pt x="50" y="22"/>
                      </a:cubicBezTo>
                      <a:cubicBezTo>
                        <a:pt x="49" y="22"/>
                        <a:pt x="49" y="21"/>
                        <a:pt x="49" y="21"/>
                      </a:cubicBezTo>
                      <a:cubicBezTo>
                        <a:pt x="49" y="20"/>
                        <a:pt x="50" y="20"/>
                        <a:pt x="50" y="19"/>
                      </a:cubicBezTo>
                      <a:cubicBezTo>
                        <a:pt x="50" y="19"/>
                        <a:pt x="51" y="19"/>
                        <a:pt x="51" y="18"/>
                      </a:cubicBezTo>
                      <a:cubicBezTo>
                        <a:pt x="51" y="18"/>
                        <a:pt x="51" y="18"/>
                        <a:pt x="51" y="18"/>
                      </a:cubicBezTo>
                      <a:cubicBezTo>
                        <a:pt x="52" y="18"/>
                        <a:pt x="52" y="17"/>
                        <a:pt x="52" y="17"/>
                      </a:cubicBezTo>
                      <a:cubicBezTo>
                        <a:pt x="52" y="16"/>
                        <a:pt x="52" y="16"/>
                        <a:pt x="52" y="16"/>
                      </a:cubicBezTo>
                      <a:cubicBezTo>
                        <a:pt x="52" y="16"/>
                        <a:pt x="52" y="16"/>
                        <a:pt x="52" y="15"/>
                      </a:cubicBezTo>
                      <a:cubicBezTo>
                        <a:pt x="51" y="15"/>
                        <a:pt x="51" y="15"/>
                        <a:pt x="51" y="14"/>
                      </a:cubicBezTo>
                      <a:cubicBezTo>
                        <a:pt x="50" y="14"/>
                        <a:pt x="50" y="13"/>
                        <a:pt x="50" y="13"/>
                      </a:cubicBezTo>
                      <a:cubicBezTo>
                        <a:pt x="50" y="13"/>
                        <a:pt x="50" y="12"/>
                        <a:pt x="50" y="12"/>
                      </a:cubicBezTo>
                      <a:cubicBezTo>
                        <a:pt x="51" y="12"/>
                        <a:pt x="51" y="11"/>
                        <a:pt x="51" y="11"/>
                      </a:cubicBezTo>
                      <a:cubicBezTo>
                        <a:pt x="52" y="10"/>
                        <a:pt x="52" y="10"/>
                        <a:pt x="53" y="10"/>
                      </a:cubicBezTo>
                      <a:cubicBezTo>
                        <a:pt x="53" y="10"/>
                        <a:pt x="53" y="10"/>
                        <a:pt x="53" y="10"/>
                      </a:cubicBezTo>
                      <a:cubicBezTo>
                        <a:pt x="53" y="10"/>
                        <a:pt x="54" y="10"/>
                        <a:pt x="55" y="9"/>
                      </a:cubicBezTo>
                      <a:cubicBezTo>
                        <a:pt x="55" y="9"/>
                        <a:pt x="55" y="9"/>
                        <a:pt x="56" y="9"/>
                      </a:cubicBezTo>
                      <a:cubicBezTo>
                        <a:pt x="56" y="8"/>
                        <a:pt x="56" y="8"/>
                        <a:pt x="57" y="8"/>
                      </a:cubicBezTo>
                      <a:cubicBezTo>
                        <a:pt x="57" y="8"/>
                        <a:pt x="58" y="8"/>
                        <a:pt x="58" y="8"/>
                      </a:cubicBezTo>
                      <a:cubicBezTo>
                        <a:pt x="58" y="8"/>
                        <a:pt x="59" y="8"/>
                        <a:pt x="60" y="8"/>
                      </a:cubicBezTo>
                      <a:cubicBezTo>
                        <a:pt x="61" y="8"/>
                        <a:pt x="61" y="8"/>
                        <a:pt x="62" y="8"/>
                      </a:cubicBezTo>
                      <a:cubicBezTo>
                        <a:pt x="62" y="8"/>
                        <a:pt x="62" y="8"/>
                        <a:pt x="62" y="8"/>
                      </a:cubicBezTo>
                      <a:cubicBezTo>
                        <a:pt x="62" y="8"/>
                        <a:pt x="63" y="8"/>
                        <a:pt x="63" y="8"/>
                      </a:cubicBezTo>
                      <a:cubicBezTo>
                        <a:pt x="64" y="8"/>
                        <a:pt x="64" y="8"/>
                        <a:pt x="64" y="7"/>
                      </a:cubicBezTo>
                      <a:cubicBezTo>
                        <a:pt x="65" y="7"/>
                        <a:pt x="65" y="7"/>
                        <a:pt x="65" y="7"/>
                      </a:cubicBezTo>
                      <a:cubicBezTo>
                        <a:pt x="65" y="7"/>
                        <a:pt x="65" y="7"/>
                        <a:pt x="65" y="7"/>
                      </a:cubicBezTo>
                      <a:cubicBezTo>
                        <a:pt x="65" y="7"/>
                        <a:pt x="65" y="6"/>
                        <a:pt x="65" y="6"/>
                      </a:cubicBezTo>
                      <a:cubicBezTo>
                        <a:pt x="65" y="6"/>
                        <a:pt x="65" y="6"/>
                        <a:pt x="66" y="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239" name="Freeform 387"/>
                <p:cNvSpPr>
                  <a:spLocks/>
                </p:cNvSpPr>
                <p:nvPr/>
              </p:nvSpPr>
              <p:spPr bwMode="auto">
                <a:xfrm>
                  <a:off x="4936" y="1817"/>
                  <a:ext cx="132" cy="59"/>
                </a:xfrm>
                <a:custGeom>
                  <a:avLst/>
                  <a:gdLst>
                    <a:gd name="T0" fmla="*/ 49 w 50"/>
                    <a:gd name="T1" fmla="*/ 3 h 22"/>
                    <a:gd name="T2" fmla="*/ 46 w 50"/>
                    <a:gd name="T3" fmla="*/ 3 h 22"/>
                    <a:gd name="T4" fmla="*/ 41 w 50"/>
                    <a:gd name="T5" fmla="*/ 1 h 22"/>
                    <a:gd name="T6" fmla="*/ 33 w 50"/>
                    <a:gd name="T7" fmla="*/ 1 h 22"/>
                    <a:gd name="T8" fmla="*/ 28 w 50"/>
                    <a:gd name="T9" fmla="*/ 2 h 22"/>
                    <a:gd name="T10" fmla="*/ 24 w 50"/>
                    <a:gd name="T11" fmla="*/ 1 h 22"/>
                    <a:gd name="T12" fmla="*/ 20 w 50"/>
                    <a:gd name="T13" fmla="*/ 1 h 22"/>
                    <a:gd name="T14" fmla="*/ 19 w 50"/>
                    <a:gd name="T15" fmla="*/ 3 h 22"/>
                    <a:gd name="T16" fmla="*/ 19 w 50"/>
                    <a:gd name="T17" fmla="*/ 4 h 22"/>
                    <a:gd name="T18" fmla="*/ 18 w 50"/>
                    <a:gd name="T19" fmla="*/ 4 h 22"/>
                    <a:gd name="T20" fmla="*/ 13 w 50"/>
                    <a:gd name="T21" fmla="*/ 3 h 22"/>
                    <a:gd name="T22" fmla="*/ 10 w 50"/>
                    <a:gd name="T23" fmla="*/ 3 h 22"/>
                    <a:gd name="T24" fmla="*/ 7 w 50"/>
                    <a:gd name="T25" fmla="*/ 5 h 22"/>
                    <a:gd name="T26" fmla="*/ 8 w 50"/>
                    <a:gd name="T27" fmla="*/ 6 h 22"/>
                    <a:gd name="T28" fmla="*/ 7 w 50"/>
                    <a:gd name="T29" fmla="*/ 8 h 22"/>
                    <a:gd name="T30" fmla="*/ 5 w 50"/>
                    <a:gd name="T31" fmla="*/ 10 h 22"/>
                    <a:gd name="T32" fmla="*/ 6 w 50"/>
                    <a:gd name="T33" fmla="*/ 10 h 22"/>
                    <a:gd name="T34" fmla="*/ 7 w 50"/>
                    <a:gd name="T35" fmla="*/ 11 h 22"/>
                    <a:gd name="T36" fmla="*/ 10 w 50"/>
                    <a:gd name="T37" fmla="*/ 11 h 22"/>
                    <a:gd name="T38" fmla="*/ 11 w 50"/>
                    <a:gd name="T39" fmla="*/ 10 h 22"/>
                    <a:gd name="T40" fmla="*/ 13 w 50"/>
                    <a:gd name="T41" fmla="*/ 11 h 22"/>
                    <a:gd name="T42" fmla="*/ 16 w 50"/>
                    <a:gd name="T43" fmla="*/ 13 h 22"/>
                    <a:gd name="T44" fmla="*/ 16 w 50"/>
                    <a:gd name="T45" fmla="*/ 14 h 22"/>
                    <a:gd name="T46" fmla="*/ 15 w 50"/>
                    <a:gd name="T47" fmla="*/ 15 h 22"/>
                    <a:gd name="T48" fmla="*/ 13 w 50"/>
                    <a:gd name="T49" fmla="*/ 16 h 22"/>
                    <a:gd name="T50" fmla="*/ 11 w 50"/>
                    <a:gd name="T51" fmla="*/ 17 h 22"/>
                    <a:gd name="T52" fmla="*/ 8 w 50"/>
                    <a:gd name="T53" fmla="*/ 17 h 22"/>
                    <a:gd name="T54" fmla="*/ 7 w 50"/>
                    <a:gd name="T55" fmla="*/ 17 h 22"/>
                    <a:gd name="T56" fmla="*/ 5 w 50"/>
                    <a:gd name="T57" fmla="*/ 18 h 22"/>
                    <a:gd name="T58" fmla="*/ 2 w 50"/>
                    <a:gd name="T59" fmla="*/ 18 h 22"/>
                    <a:gd name="T60" fmla="*/ 0 w 50"/>
                    <a:gd name="T61" fmla="*/ 19 h 22"/>
                    <a:gd name="T62" fmla="*/ 0 w 50"/>
                    <a:gd name="T63" fmla="*/ 21 h 22"/>
                    <a:gd name="T64" fmla="*/ 4 w 50"/>
                    <a:gd name="T65" fmla="*/ 21 h 22"/>
                    <a:gd name="T66" fmla="*/ 9 w 50"/>
                    <a:gd name="T67" fmla="*/ 21 h 22"/>
                    <a:gd name="T68" fmla="*/ 11 w 50"/>
                    <a:gd name="T69" fmla="*/ 21 h 22"/>
                    <a:gd name="T70" fmla="*/ 14 w 50"/>
                    <a:gd name="T71" fmla="*/ 22 h 22"/>
                    <a:gd name="T72" fmla="*/ 18 w 50"/>
                    <a:gd name="T73" fmla="*/ 21 h 22"/>
                    <a:gd name="T74" fmla="*/ 19 w 50"/>
                    <a:gd name="T75" fmla="*/ 21 h 22"/>
                    <a:gd name="T76" fmla="*/ 21 w 50"/>
                    <a:gd name="T77" fmla="*/ 20 h 22"/>
                    <a:gd name="T78" fmla="*/ 21 w 50"/>
                    <a:gd name="T79" fmla="*/ 17 h 22"/>
                    <a:gd name="T80" fmla="*/ 25 w 50"/>
                    <a:gd name="T81" fmla="*/ 15 h 22"/>
                    <a:gd name="T82" fmla="*/ 25 w 50"/>
                    <a:gd name="T83" fmla="*/ 15 h 22"/>
                    <a:gd name="T84" fmla="*/ 26 w 50"/>
                    <a:gd name="T85" fmla="*/ 14 h 22"/>
                    <a:gd name="T86" fmla="*/ 26 w 50"/>
                    <a:gd name="T87" fmla="*/ 14 h 22"/>
                    <a:gd name="T88" fmla="*/ 27 w 50"/>
                    <a:gd name="T89" fmla="*/ 15 h 22"/>
                    <a:gd name="T90" fmla="*/ 29 w 50"/>
                    <a:gd name="T91" fmla="*/ 14 h 22"/>
                    <a:gd name="T92" fmla="*/ 30 w 50"/>
                    <a:gd name="T93" fmla="*/ 15 h 22"/>
                    <a:gd name="T94" fmla="*/ 33 w 50"/>
                    <a:gd name="T95" fmla="*/ 13 h 22"/>
                    <a:gd name="T96" fmla="*/ 39 w 50"/>
                    <a:gd name="T97" fmla="*/ 11 h 22"/>
                    <a:gd name="T98" fmla="*/ 42 w 50"/>
                    <a:gd name="T99" fmla="*/ 9 h 22"/>
                    <a:gd name="T100" fmla="*/ 46 w 50"/>
                    <a:gd name="T101" fmla="*/ 7 h 22"/>
                    <a:gd name="T102" fmla="*/ 50 w 50"/>
                    <a:gd name="T103" fmla="*/ 5 h 22"/>
                    <a:gd name="T104" fmla="*/ 50 w 50"/>
                    <a:gd name="T105" fmla="*/ 4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50" h="22">
                      <a:moveTo>
                        <a:pt x="50" y="4"/>
                      </a:moveTo>
                      <a:cubicBezTo>
                        <a:pt x="50" y="4"/>
                        <a:pt x="49" y="4"/>
                        <a:pt x="49" y="4"/>
                      </a:cubicBezTo>
                      <a:cubicBezTo>
                        <a:pt x="49" y="4"/>
                        <a:pt x="49" y="3"/>
                        <a:pt x="49" y="3"/>
                      </a:cubicBezTo>
                      <a:cubicBezTo>
                        <a:pt x="49" y="3"/>
                        <a:pt x="48" y="3"/>
                        <a:pt x="48" y="3"/>
                      </a:cubicBezTo>
                      <a:cubicBezTo>
                        <a:pt x="47" y="4"/>
                        <a:pt x="47" y="4"/>
                        <a:pt x="46" y="3"/>
                      </a:cubicBezTo>
                      <a:cubicBezTo>
                        <a:pt x="46" y="3"/>
                        <a:pt x="46" y="3"/>
                        <a:pt x="46" y="3"/>
                      </a:cubicBezTo>
                      <a:cubicBezTo>
                        <a:pt x="46" y="2"/>
                        <a:pt x="46" y="2"/>
                        <a:pt x="45" y="2"/>
                      </a:cubicBezTo>
                      <a:cubicBezTo>
                        <a:pt x="45" y="2"/>
                        <a:pt x="44" y="2"/>
                        <a:pt x="43" y="2"/>
                      </a:cubicBezTo>
                      <a:cubicBezTo>
                        <a:pt x="42" y="1"/>
                        <a:pt x="41" y="1"/>
                        <a:pt x="41" y="1"/>
                      </a:cubicBezTo>
                      <a:cubicBezTo>
                        <a:pt x="40" y="1"/>
                        <a:pt x="39" y="1"/>
                        <a:pt x="38" y="1"/>
                      </a:cubicBezTo>
                      <a:cubicBezTo>
                        <a:pt x="37" y="1"/>
                        <a:pt x="36" y="1"/>
                        <a:pt x="36" y="1"/>
                      </a:cubicBezTo>
                      <a:cubicBezTo>
                        <a:pt x="35" y="1"/>
                        <a:pt x="34" y="1"/>
                        <a:pt x="33" y="1"/>
                      </a:cubicBezTo>
                      <a:cubicBezTo>
                        <a:pt x="33" y="1"/>
                        <a:pt x="32" y="1"/>
                        <a:pt x="31" y="1"/>
                      </a:cubicBezTo>
                      <a:cubicBezTo>
                        <a:pt x="30" y="1"/>
                        <a:pt x="30" y="1"/>
                        <a:pt x="29" y="2"/>
                      </a:cubicBezTo>
                      <a:cubicBezTo>
                        <a:pt x="29" y="2"/>
                        <a:pt x="29" y="2"/>
                        <a:pt x="28" y="2"/>
                      </a:cubicBezTo>
                      <a:cubicBezTo>
                        <a:pt x="27" y="2"/>
                        <a:pt x="26" y="2"/>
                        <a:pt x="25" y="1"/>
                      </a:cubicBezTo>
                      <a:cubicBezTo>
                        <a:pt x="25" y="1"/>
                        <a:pt x="25" y="1"/>
                        <a:pt x="25" y="1"/>
                      </a:cubicBezTo>
                      <a:cubicBezTo>
                        <a:pt x="24" y="1"/>
                        <a:pt x="24" y="1"/>
                        <a:pt x="24" y="1"/>
                      </a:cubicBezTo>
                      <a:cubicBezTo>
                        <a:pt x="23" y="0"/>
                        <a:pt x="23" y="0"/>
                        <a:pt x="22" y="0"/>
                      </a:cubicBezTo>
                      <a:cubicBezTo>
                        <a:pt x="21" y="0"/>
                        <a:pt x="20" y="1"/>
                        <a:pt x="20" y="1"/>
                      </a:cubicBezTo>
                      <a:cubicBezTo>
                        <a:pt x="20" y="1"/>
                        <a:pt x="20" y="1"/>
                        <a:pt x="20" y="1"/>
                      </a:cubicBezTo>
                      <a:cubicBezTo>
                        <a:pt x="20" y="1"/>
                        <a:pt x="19" y="1"/>
                        <a:pt x="19" y="2"/>
                      </a:cubicBezTo>
                      <a:cubicBezTo>
                        <a:pt x="19" y="2"/>
                        <a:pt x="19" y="2"/>
                        <a:pt x="19" y="2"/>
                      </a:cubicBezTo>
                      <a:cubicBezTo>
                        <a:pt x="19" y="3"/>
                        <a:pt x="19" y="3"/>
                        <a:pt x="19" y="3"/>
                      </a:cubicBezTo>
                      <a:cubicBezTo>
                        <a:pt x="19" y="4"/>
                        <a:pt x="19" y="4"/>
                        <a:pt x="19" y="4"/>
                      </a:cubicBezTo>
                      <a:cubicBezTo>
                        <a:pt x="19" y="4"/>
                        <a:pt x="19" y="4"/>
                        <a:pt x="19" y="4"/>
                      </a:cubicBezTo>
                      <a:cubicBezTo>
                        <a:pt x="19" y="4"/>
                        <a:pt x="19" y="4"/>
                        <a:pt x="19" y="4"/>
                      </a:cubicBezTo>
                      <a:cubicBezTo>
                        <a:pt x="19" y="4"/>
                        <a:pt x="19" y="4"/>
                        <a:pt x="19" y="4"/>
                      </a:cubicBezTo>
                      <a:cubicBezTo>
                        <a:pt x="19" y="4"/>
                        <a:pt x="19" y="4"/>
                        <a:pt x="19" y="4"/>
                      </a:cubicBezTo>
                      <a:cubicBezTo>
                        <a:pt x="18" y="4"/>
                        <a:pt x="18" y="4"/>
                        <a:pt x="18" y="4"/>
                      </a:cubicBezTo>
                      <a:cubicBezTo>
                        <a:pt x="18" y="4"/>
                        <a:pt x="18" y="4"/>
                        <a:pt x="18" y="4"/>
                      </a:cubicBezTo>
                      <a:cubicBezTo>
                        <a:pt x="18" y="4"/>
                        <a:pt x="17" y="4"/>
                        <a:pt x="16" y="4"/>
                      </a:cubicBezTo>
                      <a:cubicBezTo>
                        <a:pt x="15" y="4"/>
                        <a:pt x="14" y="3"/>
                        <a:pt x="13" y="3"/>
                      </a:cubicBezTo>
                      <a:cubicBezTo>
                        <a:pt x="12" y="3"/>
                        <a:pt x="12" y="3"/>
                        <a:pt x="11" y="3"/>
                      </a:cubicBezTo>
                      <a:cubicBezTo>
                        <a:pt x="11" y="3"/>
                        <a:pt x="11" y="3"/>
                        <a:pt x="11" y="3"/>
                      </a:cubicBezTo>
                      <a:cubicBezTo>
                        <a:pt x="11" y="3"/>
                        <a:pt x="11" y="3"/>
                        <a:pt x="10" y="3"/>
                      </a:cubicBezTo>
                      <a:cubicBezTo>
                        <a:pt x="10" y="3"/>
                        <a:pt x="9" y="3"/>
                        <a:pt x="9" y="3"/>
                      </a:cubicBezTo>
                      <a:cubicBezTo>
                        <a:pt x="9" y="3"/>
                        <a:pt x="8" y="4"/>
                        <a:pt x="8" y="4"/>
                      </a:cubicBezTo>
                      <a:cubicBezTo>
                        <a:pt x="8" y="4"/>
                        <a:pt x="7" y="5"/>
                        <a:pt x="7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8" y="5"/>
                        <a:pt x="8" y="5"/>
                        <a:pt x="8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9" y="6"/>
                        <a:pt x="9" y="7"/>
                        <a:pt x="8" y="7"/>
                      </a:cubicBezTo>
                      <a:cubicBezTo>
                        <a:pt x="8" y="7"/>
                        <a:pt x="7" y="7"/>
                        <a:pt x="7" y="8"/>
                      </a:cubicBezTo>
                      <a:cubicBezTo>
                        <a:pt x="7" y="8"/>
                        <a:pt x="6" y="9"/>
                        <a:pt x="6" y="9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5" y="9"/>
                        <a:pt x="5" y="10"/>
                        <a:pt x="5" y="10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5" y="10"/>
                        <a:pt x="6" y="10"/>
                        <a:pt x="6" y="10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7" y="10"/>
                        <a:pt x="7" y="10"/>
                        <a:pt x="7" y="11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7" y="11"/>
                        <a:pt x="8" y="11"/>
                        <a:pt x="9" y="11"/>
                      </a:cubicBezTo>
                      <a:cubicBezTo>
                        <a:pt x="9" y="11"/>
                        <a:pt x="9" y="11"/>
                        <a:pt x="9" y="11"/>
                      </a:cubicBezTo>
                      <a:cubicBezTo>
                        <a:pt x="9" y="11"/>
                        <a:pt x="10" y="11"/>
                        <a:pt x="10" y="11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11"/>
                        <a:pt x="10" y="11"/>
                        <a:pt x="10" y="10"/>
                      </a:cubicBezTo>
                      <a:cubicBezTo>
                        <a:pt x="10" y="10"/>
                        <a:pt x="10" y="10"/>
                        <a:pt x="11" y="10"/>
                      </a:cubicBezTo>
                      <a:cubicBezTo>
                        <a:pt x="11" y="10"/>
                        <a:pt x="12" y="10"/>
                        <a:pt x="12" y="11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3" y="12"/>
                        <a:pt x="14" y="12"/>
                        <a:pt x="14" y="12"/>
                      </a:cubicBezTo>
                      <a:cubicBezTo>
                        <a:pt x="14" y="12"/>
                        <a:pt x="15" y="12"/>
                        <a:pt x="15" y="12"/>
                      </a:cubicBezTo>
                      <a:cubicBezTo>
                        <a:pt x="15" y="12"/>
                        <a:pt x="15" y="13"/>
                        <a:pt x="16" y="13"/>
                      </a:cubicBezTo>
                      <a:cubicBezTo>
                        <a:pt x="16" y="13"/>
                        <a:pt x="16" y="13"/>
                        <a:pt x="16" y="13"/>
                      </a:cubicBezTo>
                      <a:cubicBezTo>
                        <a:pt x="17" y="13"/>
                        <a:pt x="17" y="13"/>
                        <a:pt x="17" y="13"/>
                      </a:cubicBezTo>
                      <a:cubicBezTo>
                        <a:pt x="17" y="14"/>
                        <a:pt x="17" y="14"/>
                        <a:pt x="16" y="14"/>
                      </a:cubicBezTo>
                      <a:cubicBezTo>
                        <a:pt x="16" y="14"/>
                        <a:pt x="16" y="15"/>
                        <a:pt x="16" y="15"/>
                      </a:cubicBezTo>
                      <a:cubicBezTo>
                        <a:pt x="16" y="15"/>
                        <a:pt x="15" y="15"/>
                        <a:pt x="15" y="15"/>
                      </a:cubicBezTo>
                      <a:cubicBezTo>
                        <a:pt x="15" y="15"/>
                        <a:pt x="15" y="15"/>
                        <a:pt x="15" y="15"/>
                      </a:cubicBezTo>
                      <a:cubicBezTo>
                        <a:pt x="14" y="15"/>
                        <a:pt x="14" y="15"/>
                        <a:pt x="14" y="15"/>
                      </a:cubicBezTo>
                      <a:cubicBezTo>
                        <a:pt x="14" y="15"/>
                        <a:pt x="14" y="16"/>
                        <a:pt x="14" y="16"/>
                      </a:cubicBezTo>
                      <a:cubicBezTo>
                        <a:pt x="13" y="16"/>
                        <a:pt x="13" y="16"/>
                        <a:pt x="13" y="16"/>
                      </a:cubicBezTo>
                      <a:cubicBezTo>
                        <a:pt x="13" y="16"/>
                        <a:pt x="13" y="16"/>
                        <a:pt x="13" y="16"/>
                      </a:cubicBezTo>
                      <a:cubicBezTo>
                        <a:pt x="13" y="16"/>
                        <a:pt x="12" y="16"/>
                        <a:pt x="12" y="16"/>
                      </a:cubicBezTo>
                      <a:cubicBezTo>
                        <a:pt x="12" y="17"/>
                        <a:pt x="12" y="17"/>
                        <a:pt x="11" y="17"/>
                      </a:cubicBezTo>
                      <a:cubicBezTo>
                        <a:pt x="11" y="18"/>
                        <a:pt x="10" y="17"/>
                        <a:pt x="10" y="17"/>
                      </a:cubicBezTo>
                      <a:cubicBezTo>
                        <a:pt x="10" y="17"/>
                        <a:pt x="10" y="17"/>
                        <a:pt x="9" y="17"/>
                      </a:cubicBezTo>
                      <a:cubicBezTo>
                        <a:pt x="9" y="17"/>
                        <a:pt x="9" y="17"/>
                        <a:pt x="8" y="17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8" y="17"/>
                        <a:pt x="7" y="17"/>
                        <a:pt x="7" y="17"/>
                      </a:cubicBezTo>
                      <a:cubicBezTo>
                        <a:pt x="7" y="17"/>
                        <a:pt x="7" y="17"/>
                        <a:pt x="6" y="18"/>
                      </a:cubicBez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6" y="18"/>
                        <a:pt x="5" y="18"/>
                        <a:pt x="5" y="18"/>
                      </a:cubicBezTo>
                      <a:cubicBezTo>
                        <a:pt x="5" y="18"/>
                        <a:pt x="5" y="18"/>
                        <a:pt x="5" y="18"/>
                      </a:cubicBezTo>
                      <a:cubicBezTo>
                        <a:pt x="4" y="18"/>
                        <a:pt x="3" y="18"/>
                        <a:pt x="2" y="18"/>
                      </a:cubicBez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2" y="18"/>
                        <a:pt x="2" y="18"/>
                        <a:pt x="1" y="18"/>
                      </a:cubicBezTo>
                      <a:cubicBezTo>
                        <a:pt x="1" y="18"/>
                        <a:pt x="1" y="18"/>
                        <a:pt x="0" y="18"/>
                      </a:cubicBezTo>
                      <a:cubicBezTo>
                        <a:pt x="0" y="18"/>
                        <a:pt x="0" y="19"/>
                        <a:pt x="0" y="19"/>
                      </a:cubicBezTo>
                      <a:cubicBezTo>
                        <a:pt x="0" y="19"/>
                        <a:pt x="0" y="20"/>
                        <a:pt x="0" y="20"/>
                      </a:cubicBezTo>
                      <a:cubicBezTo>
                        <a:pt x="0" y="20"/>
                        <a:pt x="0" y="20"/>
                        <a:pt x="0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1" y="21"/>
                        <a:pt x="1" y="21"/>
                        <a:pt x="2" y="21"/>
                      </a:cubicBezTo>
                      <a:cubicBezTo>
                        <a:pt x="2" y="21"/>
                        <a:pt x="3" y="21"/>
                        <a:pt x="4" y="21"/>
                      </a:cubicBezTo>
                      <a:cubicBezTo>
                        <a:pt x="4" y="21"/>
                        <a:pt x="4" y="21"/>
                        <a:pt x="4" y="21"/>
                      </a:cubicBezTo>
                      <a:cubicBezTo>
                        <a:pt x="5" y="21"/>
                        <a:pt x="6" y="21"/>
                        <a:pt x="7" y="21"/>
                      </a:cubicBezTo>
                      <a:cubicBezTo>
                        <a:pt x="7" y="21"/>
                        <a:pt x="7" y="21"/>
                        <a:pt x="7" y="21"/>
                      </a:cubicBezTo>
                      <a:cubicBezTo>
                        <a:pt x="8" y="21"/>
                        <a:pt x="8" y="21"/>
                        <a:pt x="9" y="21"/>
                      </a:cubicBezTo>
                      <a:cubicBezTo>
                        <a:pt x="9" y="21"/>
                        <a:pt x="9" y="21"/>
                        <a:pt x="9" y="21"/>
                      </a:cubicBezTo>
                      <a:cubicBezTo>
                        <a:pt x="9" y="21"/>
                        <a:pt x="10" y="21"/>
                        <a:pt x="10" y="21"/>
                      </a:cubicBezTo>
                      <a:cubicBezTo>
                        <a:pt x="11" y="21"/>
                        <a:pt x="11" y="21"/>
                        <a:pt x="11" y="21"/>
                      </a:cubicBezTo>
                      <a:cubicBezTo>
                        <a:pt x="11" y="22"/>
                        <a:pt x="11" y="22"/>
                        <a:pt x="12" y="22"/>
                      </a:cubicBezTo>
                      <a:cubicBezTo>
                        <a:pt x="12" y="22"/>
                        <a:pt x="12" y="22"/>
                        <a:pt x="12" y="22"/>
                      </a:cubicBezTo>
                      <a:cubicBezTo>
                        <a:pt x="13" y="22"/>
                        <a:pt x="13" y="22"/>
                        <a:pt x="14" y="22"/>
                      </a:cubicBezTo>
                      <a:cubicBezTo>
                        <a:pt x="14" y="22"/>
                        <a:pt x="15" y="22"/>
                        <a:pt x="15" y="22"/>
                      </a:cubicBezTo>
                      <a:cubicBezTo>
                        <a:pt x="15" y="21"/>
                        <a:pt x="15" y="21"/>
                        <a:pt x="15" y="21"/>
                      </a:cubicBezTo>
                      <a:cubicBezTo>
                        <a:pt x="16" y="21"/>
                        <a:pt x="17" y="21"/>
                        <a:pt x="18" y="21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9" y="21"/>
                        <a:pt x="20" y="21"/>
                        <a:pt x="20" y="21"/>
                      </a:cubicBezTo>
                      <a:cubicBezTo>
                        <a:pt x="20" y="21"/>
                        <a:pt x="20" y="20"/>
                        <a:pt x="20" y="20"/>
                      </a:cubicBezTo>
                      <a:cubicBezTo>
                        <a:pt x="21" y="20"/>
                        <a:pt x="21" y="20"/>
                        <a:pt x="21" y="20"/>
                      </a:cubicBezTo>
                      <a:cubicBezTo>
                        <a:pt x="21" y="19"/>
                        <a:pt x="21" y="19"/>
                        <a:pt x="21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1" y="18"/>
                        <a:pt x="21" y="17"/>
                        <a:pt x="21" y="17"/>
                      </a:cubicBezTo>
                      <a:cubicBezTo>
                        <a:pt x="22" y="17"/>
                        <a:pt x="22" y="17"/>
                        <a:pt x="22" y="17"/>
                      </a:cubicBezTo>
                      <a:cubicBezTo>
                        <a:pt x="22" y="16"/>
                        <a:pt x="22" y="16"/>
                        <a:pt x="23" y="16"/>
                      </a:cubicBezTo>
                      <a:cubicBezTo>
                        <a:pt x="23" y="16"/>
                        <a:pt x="25" y="16"/>
                        <a:pt x="25" y="15"/>
                      </a:cubicBezTo>
                      <a:cubicBezTo>
                        <a:pt x="25" y="15"/>
                        <a:pt x="25" y="15"/>
                        <a:pt x="25" y="15"/>
                      </a:cubicBezTo>
                      <a:cubicBezTo>
                        <a:pt x="25" y="15"/>
                        <a:pt x="25" y="15"/>
                        <a:pt x="25" y="15"/>
                      </a:cubicBezTo>
                      <a:cubicBezTo>
                        <a:pt x="25" y="15"/>
                        <a:pt x="25" y="15"/>
                        <a:pt x="25" y="15"/>
                      </a:cubicBezTo>
                      <a:cubicBezTo>
                        <a:pt x="25" y="15"/>
                        <a:pt x="25" y="15"/>
                        <a:pt x="25" y="15"/>
                      </a:cubicBezTo>
                      <a:cubicBezTo>
                        <a:pt x="25" y="15"/>
                        <a:pt x="25" y="15"/>
                        <a:pt x="25" y="15"/>
                      </a:cubicBezTo>
                      <a:cubicBezTo>
                        <a:pt x="25" y="15"/>
                        <a:pt x="25" y="14"/>
                        <a:pt x="26" y="14"/>
                      </a:cubicBezTo>
                      <a:cubicBezTo>
                        <a:pt x="26" y="14"/>
                        <a:pt x="26" y="14"/>
                        <a:pt x="26" y="14"/>
                      </a:cubicBezTo>
                      <a:cubicBezTo>
                        <a:pt x="26" y="14"/>
                        <a:pt x="26" y="14"/>
                        <a:pt x="26" y="14"/>
                      </a:cubicBezTo>
                      <a:cubicBezTo>
                        <a:pt x="26" y="14"/>
                        <a:pt x="26" y="14"/>
                        <a:pt x="26" y="14"/>
                      </a:cubicBezTo>
                      <a:cubicBezTo>
                        <a:pt x="26" y="14"/>
                        <a:pt x="26" y="14"/>
                        <a:pt x="26" y="14"/>
                      </a:cubicBezTo>
                      <a:cubicBezTo>
                        <a:pt x="26" y="14"/>
                        <a:pt x="26" y="15"/>
                        <a:pt x="26" y="15"/>
                      </a:cubicBezTo>
                      <a:cubicBezTo>
                        <a:pt x="27" y="15"/>
                        <a:pt x="27" y="15"/>
                        <a:pt x="27" y="15"/>
                      </a:cubicBezTo>
                      <a:cubicBezTo>
                        <a:pt x="27" y="15"/>
                        <a:pt x="28" y="14"/>
                        <a:pt x="28" y="14"/>
                      </a:cubicBezTo>
                      <a:cubicBezTo>
                        <a:pt x="28" y="14"/>
                        <a:pt x="28" y="14"/>
                        <a:pt x="28" y="13"/>
                      </a:cubicBezTo>
                      <a:cubicBezTo>
                        <a:pt x="28" y="13"/>
                        <a:pt x="29" y="13"/>
                        <a:pt x="29" y="14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29" y="14"/>
                        <a:pt x="29" y="14"/>
                        <a:pt x="29" y="15"/>
                      </a:cubicBezTo>
                      <a:cubicBezTo>
                        <a:pt x="29" y="15"/>
                        <a:pt x="29" y="15"/>
                        <a:pt x="30" y="15"/>
                      </a:cubicBezTo>
                      <a:cubicBezTo>
                        <a:pt x="30" y="15"/>
                        <a:pt x="31" y="15"/>
                        <a:pt x="32" y="15"/>
                      </a:cubicBezTo>
                      <a:cubicBezTo>
                        <a:pt x="32" y="15"/>
                        <a:pt x="32" y="15"/>
                        <a:pt x="32" y="15"/>
                      </a:cubicBezTo>
                      <a:cubicBezTo>
                        <a:pt x="32" y="15"/>
                        <a:pt x="33" y="14"/>
                        <a:pt x="33" y="13"/>
                      </a:cubicBezTo>
                      <a:cubicBezTo>
                        <a:pt x="34" y="12"/>
                        <a:pt x="35" y="12"/>
                        <a:pt x="35" y="11"/>
                      </a:cubicBezTo>
                      <a:cubicBezTo>
                        <a:pt x="35" y="11"/>
                        <a:pt x="36" y="11"/>
                        <a:pt x="37" y="11"/>
                      </a:cubicBezTo>
                      <a:cubicBezTo>
                        <a:pt x="37" y="11"/>
                        <a:pt x="38" y="11"/>
                        <a:pt x="39" y="11"/>
                      </a:cubicBezTo>
                      <a:cubicBezTo>
                        <a:pt x="39" y="11"/>
                        <a:pt x="40" y="10"/>
                        <a:pt x="40" y="10"/>
                      </a:cubicBezTo>
                      <a:cubicBezTo>
                        <a:pt x="41" y="10"/>
                        <a:pt x="41" y="10"/>
                        <a:pt x="41" y="10"/>
                      </a:cubicBezTo>
                      <a:cubicBezTo>
                        <a:pt x="41" y="10"/>
                        <a:pt x="41" y="10"/>
                        <a:pt x="42" y="9"/>
                      </a:cubicBezTo>
                      <a:cubicBezTo>
                        <a:pt x="42" y="9"/>
                        <a:pt x="42" y="9"/>
                        <a:pt x="43" y="8"/>
                      </a:cubicBezTo>
                      <a:cubicBezTo>
                        <a:pt x="43" y="8"/>
                        <a:pt x="44" y="7"/>
                        <a:pt x="44" y="7"/>
                      </a:cubicBezTo>
                      <a:cubicBezTo>
                        <a:pt x="45" y="7"/>
                        <a:pt x="45" y="7"/>
                        <a:pt x="46" y="7"/>
                      </a:cubicBezTo>
                      <a:cubicBezTo>
                        <a:pt x="47" y="6"/>
                        <a:pt x="48" y="6"/>
                        <a:pt x="48" y="6"/>
                      </a:cubicBezTo>
                      <a:cubicBezTo>
                        <a:pt x="48" y="6"/>
                        <a:pt x="49" y="6"/>
                        <a:pt x="49" y="6"/>
                      </a:cubicBezTo>
                      <a:cubicBezTo>
                        <a:pt x="49" y="5"/>
                        <a:pt x="49" y="5"/>
                        <a:pt x="50" y="5"/>
                      </a:cubicBezTo>
                      <a:cubicBezTo>
                        <a:pt x="50" y="5"/>
                        <a:pt x="50" y="5"/>
                        <a:pt x="50" y="5"/>
                      </a:cubicBezTo>
                      <a:cubicBezTo>
                        <a:pt x="50" y="5"/>
                        <a:pt x="50" y="5"/>
                        <a:pt x="50" y="4"/>
                      </a:cubicBezTo>
                      <a:cubicBezTo>
                        <a:pt x="50" y="4"/>
                        <a:pt x="50" y="4"/>
                        <a:pt x="50" y="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240" name="Freeform 388"/>
                <p:cNvSpPr>
                  <a:spLocks/>
                </p:cNvSpPr>
                <p:nvPr/>
              </p:nvSpPr>
              <p:spPr bwMode="auto">
                <a:xfrm>
                  <a:off x="5161" y="1666"/>
                  <a:ext cx="401" cy="159"/>
                </a:xfrm>
                <a:custGeom>
                  <a:avLst/>
                  <a:gdLst>
                    <a:gd name="T0" fmla="*/ 1 w 151"/>
                    <a:gd name="T1" fmla="*/ 22 h 60"/>
                    <a:gd name="T2" fmla="*/ 4 w 151"/>
                    <a:gd name="T3" fmla="*/ 24 h 60"/>
                    <a:gd name="T4" fmla="*/ 7 w 151"/>
                    <a:gd name="T5" fmla="*/ 26 h 60"/>
                    <a:gd name="T6" fmla="*/ 11 w 151"/>
                    <a:gd name="T7" fmla="*/ 27 h 60"/>
                    <a:gd name="T8" fmla="*/ 15 w 151"/>
                    <a:gd name="T9" fmla="*/ 32 h 60"/>
                    <a:gd name="T10" fmla="*/ 15 w 151"/>
                    <a:gd name="T11" fmla="*/ 36 h 60"/>
                    <a:gd name="T12" fmla="*/ 14 w 151"/>
                    <a:gd name="T13" fmla="*/ 40 h 60"/>
                    <a:gd name="T14" fmla="*/ 17 w 151"/>
                    <a:gd name="T15" fmla="*/ 42 h 60"/>
                    <a:gd name="T16" fmla="*/ 30 w 151"/>
                    <a:gd name="T17" fmla="*/ 44 h 60"/>
                    <a:gd name="T18" fmla="*/ 35 w 151"/>
                    <a:gd name="T19" fmla="*/ 47 h 60"/>
                    <a:gd name="T20" fmla="*/ 37 w 151"/>
                    <a:gd name="T21" fmla="*/ 49 h 60"/>
                    <a:gd name="T22" fmla="*/ 39 w 151"/>
                    <a:gd name="T23" fmla="*/ 53 h 60"/>
                    <a:gd name="T24" fmla="*/ 43 w 151"/>
                    <a:gd name="T25" fmla="*/ 55 h 60"/>
                    <a:gd name="T26" fmla="*/ 53 w 151"/>
                    <a:gd name="T27" fmla="*/ 56 h 60"/>
                    <a:gd name="T28" fmla="*/ 64 w 151"/>
                    <a:gd name="T29" fmla="*/ 56 h 60"/>
                    <a:gd name="T30" fmla="*/ 73 w 151"/>
                    <a:gd name="T31" fmla="*/ 59 h 60"/>
                    <a:gd name="T32" fmla="*/ 78 w 151"/>
                    <a:gd name="T33" fmla="*/ 59 h 60"/>
                    <a:gd name="T34" fmla="*/ 80 w 151"/>
                    <a:gd name="T35" fmla="*/ 60 h 60"/>
                    <a:gd name="T36" fmla="*/ 93 w 151"/>
                    <a:gd name="T37" fmla="*/ 55 h 60"/>
                    <a:gd name="T38" fmla="*/ 105 w 151"/>
                    <a:gd name="T39" fmla="*/ 54 h 60"/>
                    <a:gd name="T40" fmla="*/ 112 w 151"/>
                    <a:gd name="T41" fmla="*/ 48 h 60"/>
                    <a:gd name="T42" fmla="*/ 112 w 151"/>
                    <a:gd name="T43" fmla="*/ 46 h 60"/>
                    <a:gd name="T44" fmla="*/ 115 w 151"/>
                    <a:gd name="T45" fmla="*/ 39 h 60"/>
                    <a:gd name="T46" fmla="*/ 121 w 151"/>
                    <a:gd name="T47" fmla="*/ 41 h 60"/>
                    <a:gd name="T48" fmla="*/ 128 w 151"/>
                    <a:gd name="T49" fmla="*/ 37 h 60"/>
                    <a:gd name="T50" fmla="*/ 133 w 151"/>
                    <a:gd name="T51" fmla="*/ 34 h 60"/>
                    <a:gd name="T52" fmla="*/ 136 w 151"/>
                    <a:gd name="T53" fmla="*/ 31 h 60"/>
                    <a:gd name="T54" fmla="*/ 146 w 151"/>
                    <a:gd name="T55" fmla="*/ 29 h 60"/>
                    <a:gd name="T56" fmla="*/ 146 w 151"/>
                    <a:gd name="T57" fmla="*/ 24 h 60"/>
                    <a:gd name="T58" fmla="*/ 139 w 151"/>
                    <a:gd name="T59" fmla="*/ 23 h 60"/>
                    <a:gd name="T60" fmla="*/ 135 w 151"/>
                    <a:gd name="T61" fmla="*/ 23 h 60"/>
                    <a:gd name="T62" fmla="*/ 130 w 151"/>
                    <a:gd name="T63" fmla="*/ 22 h 60"/>
                    <a:gd name="T64" fmla="*/ 131 w 151"/>
                    <a:gd name="T65" fmla="*/ 20 h 60"/>
                    <a:gd name="T66" fmla="*/ 131 w 151"/>
                    <a:gd name="T67" fmla="*/ 18 h 60"/>
                    <a:gd name="T68" fmla="*/ 135 w 151"/>
                    <a:gd name="T69" fmla="*/ 10 h 60"/>
                    <a:gd name="T70" fmla="*/ 128 w 151"/>
                    <a:gd name="T71" fmla="*/ 10 h 60"/>
                    <a:gd name="T72" fmla="*/ 121 w 151"/>
                    <a:gd name="T73" fmla="*/ 10 h 60"/>
                    <a:gd name="T74" fmla="*/ 115 w 151"/>
                    <a:gd name="T75" fmla="*/ 14 h 60"/>
                    <a:gd name="T76" fmla="*/ 106 w 151"/>
                    <a:gd name="T77" fmla="*/ 16 h 60"/>
                    <a:gd name="T78" fmla="*/ 99 w 151"/>
                    <a:gd name="T79" fmla="*/ 15 h 60"/>
                    <a:gd name="T80" fmla="*/ 94 w 151"/>
                    <a:gd name="T81" fmla="*/ 12 h 60"/>
                    <a:gd name="T82" fmla="*/ 89 w 151"/>
                    <a:gd name="T83" fmla="*/ 10 h 60"/>
                    <a:gd name="T84" fmla="*/ 84 w 151"/>
                    <a:gd name="T85" fmla="*/ 9 h 60"/>
                    <a:gd name="T86" fmla="*/ 77 w 151"/>
                    <a:gd name="T87" fmla="*/ 10 h 60"/>
                    <a:gd name="T88" fmla="*/ 69 w 151"/>
                    <a:gd name="T89" fmla="*/ 10 h 60"/>
                    <a:gd name="T90" fmla="*/ 66 w 151"/>
                    <a:gd name="T91" fmla="*/ 4 h 60"/>
                    <a:gd name="T92" fmla="*/ 59 w 151"/>
                    <a:gd name="T93" fmla="*/ 2 h 60"/>
                    <a:gd name="T94" fmla="*/ 51 w 151"/>
                    <a:gd name="T95" fmla="*/ 0 h 60"/>
                    <a:gd name="T96" fmla="*/ 48 w 151"/>
                    <a:gd name="T97" fmla="*/ 3 h 60"/>
                    <a:gd name="T98" fmla="*/ 47 w 151"/>
                    <a:gd name="T99" fmla="*/ 6 h 60"/>
                    <a:gd name="T100" fmla="*/ 49 w 151"/>
                    <a:gd name="T101" fmla="*/ 10 h 60"/>
                    <a:gd name="T102" fmla="*/ 46 w 151"/>
                    <a:gd name="T103" fmla="*/ 13 h 60"/>
                    <a:gd name="T104" fmla="*/ 41 w 151"/>
                    <a:gd name="T105" fmla="*/ 14 h 60"/>
                    <a:gd name="T106" fmla="*/ 36 w 151"/>
                    <a:gd name="T107" fmla="*/ 14 h 60"/>
                    <a:gd name="T108" fmla="*/ 30 w 151"/>
                    <a:gd name="T109" fmla="*/ 11 h 60"/>
                    <a:gd name="T110" fmla="*/ 26 w 151"/>
                    <a:gd name="T111" fmla="*/ 10 h 60"/>
                    <a:gd name="T112" fmla="*/ 21 w 151"/>
                    <a:gd name="T113" fmla="*/ 8 h 60"/>
                    <a:gd name="T114" fmla="*/ 17 w 151"/>
                    <a:gd name="T115" fmla="*/ 10 h 60"/>
                    <a:gd name="T116" fmla="*/ 9 w 151"/>
                    <a:gd name="T117" fmla="*/ 14 h 60"/>
                    <a:gd name="T118" fmla="*/ 7 w 151"/>
                    <a:gd name="T119" fmla="*/ 16 h 60"/>
                    <a:gd name="T120" fmla="*/ 1 w 151"/>
                    <a:gd name="T121" fmla="*/ 18 h 60"/>
                    <a:gd name="T122" fmla="*/ 0 w 151"/>
                    <a:gd name="T123" fmla="*/ 2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51" h="60">
                      <a:moveTo>
                        <a:pt x="0" y="21"/>
                      </a:move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21"/>
                        <a:pt x="1" y="22"/>
                        <a:pt x="1" y="22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1" y="23"/>
                        <a:pt x="1" y="23"/>
                        <a:pt x="2" y="23"/>
                      </a:cubicBezTo>
                      <a:cubicBezTo>
                        <a:pt x="2" y="23"/>
                        <a:pt x="2" y="23"/>
                        <a:pt x="3" y="24"/>
                      </a:cubicBezTo>
                      <a:cubicBezTo>
                        <a:pt x="4" y="24"/>
                        <a:pt x="4" y="24"/>
                        <a:pt x="4" y="24"/>
                      </a:cubicBezTo>
                      <a:cubicBezTo>
                        <a:pt x="4" y="25"/>
                        <a:pt x="4" y="25"/>
                        <a:pt x="4" y="25"/>
                      </a:cubicBezTo>
                      <a:cubicBezTo>
                        <a:pt x="4" y="25"/>
                        <a:pt x="5" y="25"/>
                        <a:pt x="5" y="26"/>
                      </a:cubicBezTo>
                      <a:cubicBezTo>
                        <a:pt x="5" y="26"/>
                        <a:pt x="5" y="26"/>
                        <a:pt x="5" y="26"/>
                      </a:cubicBezTo>
                      <a:cubicBezTo>
                        <a:pt x="6" y="26"/>
                        <a:pt x="6" y="26"/>
                        <a:pt x="7" y="26"/>
                      </a:cubicBezTo>
                      <a:cubicBezTo>
                        <a:pt x="7" y="26"/>
                        <a:pt x="8" y="25"/>
                        <a:pt x="8" y="26"/>
                      </a:cubicBezTo>
                      <a:cubicBezTo>
                        <a:pt x="8" y="26"/>
                        <a:pt x="8" y="26"/>
                        <a:pt x="9" y="26"/>
                      </a:cubicBezTo>
                      <a:cubicBezTo>
                        <a:pt x="9" y="26"/>
                        <a:pt x="9" y="26"/>
                        <a:pt x="10" y="27"/>
                      </a:cubicBezTo>
                      <a:cubicBezTo>
                        <a:pt x="11" y="27"/>
                        <a:pt x="11" y="27"/>
                        <a:pt x="11" y="27"/>
                      </a:cubicBezTo>
                      <a:cubicBezTo>
                        <a:pt x="12" y="27"/>
                        <a:pt x="12" y="28"/>
                        <a:pt x="12" y="28"/>
                      </a:cubicBezTo>
                      <a:cubicBezTo>
                        <a:pt x="12" y="28"/>
                        <a:pt x="13" y="29"/>
                        <a:pt x="13" y="29"/>
                      </a:cubicBezTo>
                      <a:cubicBezTo>
                        <a:pt x="13" y="30"/>
                        <a:pt x="13" y="30"/>
                        <a:pt x="13" y="30"/>
                      </a:cubicBezTo>
                      <a:cubicBezTo>
                        <a:pt x="13" y="31"/>
                        <a:pt x="14" y="32"/>
                        <a:pt x="15" y="32"/>
                      </a:cubicBezTo>
                      <a:cubicBezTo>
                        <a:pt x="15" y="32"/>
                        <a:pt x="15" y="33"/>
                        <a:pt x="15" y="33"/>
                      </a:cubicBezTo>
                      <a:cubicBezTo>
                        <a:pt x="15" y="33"/>
                        <a:pt x="15" y="33"/>
                        <a:pt x="15" y="34"/>
                      </a:cubicBezTo>
                      <a:cubicBezTo>
                        <a:pt x="15" y="35"/>
                        <a:pt x="15" y="35"/>
                        <a:pt x="15" y="36"/>
                      </a:cubicBezTo>
                      <a:cubicBezTo>
                        <a:pt x="15" y="36"/>
                        <a:pt x="15" y="36"/>
                        <a:pt x="15" y="36"/>
                      </a:cubicBezTo>
                      <a:cubicBezTo>
                        <a:pt x="15" y="37"/>
                        <a:pt x="15" y="37"/>
                        <a:pt x="16" y="37"/>
                      </a:cubicBezTo>
                      <a:cubicBezTo>
                        <a:pt x="16" y="37"/>
                        <a:pt x="15" y="38"/>
                        <a:pt x="15" y="38"/>
                      </a:cubicBezTo>
                      <a:cubicBezTo>
                        <a:pt x="15" y="38"/>
                        <a:pt x="15" y="39"/>
                        <a:pt x="15" y="39"/>
                      </a:cubicBezTo>
                      <a:cubicBezTo>
                        <a:pt x="15" y="39"/>
                        <a:pt x="14" y="40"/>
                        <a:pt x="14" y="40"/>
                      </a:cubicBezTo>
                      <a:cubicBezTo>
                        <a:pt x="14" y="40"/>
                        <a:pt x="14" y="40"/>
                        <a:pt x="14" y="41"/>
                      </a:cubicBezTo>
                      <a:cubicBezTo>
                        <a:pt x="14" y="41"/>
                        <a:pt x="15" y="42"/>
                        <a:pt x="15" y="42"/>
                      </a:cubicBezTo>
                      <a:cubicBezTo>
                        <a:pt x="15" y="42"/>
                        <a:pt x="15" y="42"/>
                        <a:pt x="15" y="42"/>
                      </a:cubicBezTo>
                      <a:cubicBezTo>
                        <a:pt x="16" y="42"/>
                        <a:pt x="16" y="42"/>
                        <a:pt x="17" y="42"/>
                      </a:cubicBezTo>
                      <a:cubicBezTo>
                        <a:pt x="17" y="42"/>
                        <a:pt x="18" y="43"/>
                        <a:pt x="19" y="43"/>
                      </a:cubicBezTo>
                      <a:cubicBezTo>
                        <a:pt x="20" y="43"/>
                        <a:pt x="21" y="43"/>
                        <a:pt x="23" y="43"/>
                      </a:cubicBezTo>
                      <a:cubicBezTo>
                        <a:pt x="24" y="43"/>
                        <a:pt x="25" y="43"/>
                        <a:pt x="27" y="43"/>
                      </a:cubicBezTo>
                      <a:cubicBezTo>
                        <a:pt x="29" y="43"/>
                        <a:pt x="29" y="43"/>
                        <a:pt x="30" y="44"/>
                      </a:cubicBezTo>
                      <a:cubicBezTo>
                        <a:pt x="30" y="44"/>
                        <a:pt x="30" y="45"/>
                        <a:pt x="31" y="45"/>
                      </a:cubicBezTo>
                      <a:cubicBezTo>
                        <a:pt x="32" y="45"/>
                        <a:pt x="32" y="46"/>
                        <a:pt x="33" y="46"/>
                      </a:cubicBezTo>
                      <a:cubicBezTo>
                        <a:pt x="33" y="46"/>
                        <a:pt x="33" y="47"/>
                        <a:pt x="34" y="47"/>
                      </a:cubicBezTo>
                      <a:cubicBezTo>
                        <a:pt x="34" y="47"/>
                        <a:pt x="35" y="47"/>
                        <a:pt x="35" y="47"/>
                      </a:cubicBezTo>
                      <a:cubicBezTo>
                        <a:pt x="36" y="47"/>
                        <a:pt x="36" y="47"/>
                        <a:pt x="36" y="47"/>
                      </a:cubicBezTo>
                      <a:cubicBezTo>
                        <a:pt x="36" y="47"/>
                        <a:pt x="36" y="48"/>
                        <a:pt x="36" y="48"/>
                      </a:cubicBezTo>
                      <a:cubicBezTo>
                        <a:pt x="36" y="48"/>
                        <a:pt x="36" y="48"/>
                        <a:pt x="37" y="48"/>
                      </a:cubicBezTo>
                      <a:cubicBezTo>
                        <a:pt x="37" y="49"/>
                        <a:pt x="37" y="49"/>
                        <a:pt x="37" y="49"/>
                      </a:cubicBezTo>
                      <a:cubicBezTo>
                        <a:pt x="37" y="49"/>
                        <a:pt x="38" y="49"/>
                        <a:pt x="38" y="50"/>
                      </a:cubicBezTo>
                      <a:cubicBezTo>
                        <a:pt x="38" y="50"/>
                        <a:pt x="38" y="51"/>
                        <a:pt x="38" y="51"/>
                      </a:cubicBezTo>
                      <a:cubicBezTo>
                        <a:pt x="38" y="52"/>
                        <a:pt x="39" y="52"/>
                        <a:pt x="39" y="52"/>
                      </a:cubicBezTo>
                      <a:cubicBezTo>
                        <a:pt x="39" y="53"/>
                        <a:pt x="39" y="53"/>
                        <a:pt x="39" y="53"/>
                      </a:cubicBezTo>
                      <a:cubicBezTo>
                        <a:pt x="40" y="53"/>
                        <a:pt x="40" y="54"/>
                        <a:pt x="40" y="54"/>
                      </a:cubicBezTo>
                      <a:cubicBezTo>
                        <a:pt x="40" y="54"/>
                        <a:pt x="40" y="54"/>
                        <a:pt x="41" y="55"/>
                      </a:cubicBezTo>
                      <a:cubicBezTo>
                        <a:pt x="41" y="55"/>
                        <a:pt x="41" y="55"/>
                        <a:pt x="42" y="55"/>
                      </a:cubicBezTo>
                      <a:cubicBezTo>
                        <a:pt x="42" y="55"/>
                        <a:pt x="42" y="55"/>
                        <a:pt x="43" y="55"/>
                      </a:cubicBezTo>
                      <a:cubicBezTo>
                        <a:pt x="43" y="55"/>
                        <a:pt x="44" y="55"/>
                        <a:pt x="45" y="55"/>
                      </a:cubicBezTo>
                      <a:cubicBezTo>
                        <a:pt x="46" y="55"/>
                        <a:pt x="47" y="55"/>
                        <a:pt x="48" y="55"/>
                      </a:cubicBezTo>
                      <a:cubicBezTo>
                        <a:pt x="49" y="55"/>
                        <a:pt x="49" y="55"/>
                        <a:pt x="50" y="55"/>
                      </a:cubicBezTo>
                      <a:cubicBezTo>
                        <a:pt x="51" y="55"/>
                        <a:pt x="52" y="56"/>
                        <a:pt x="53" y="56"/>
                      </a:cubicBezTo>
                      <a:cubicBezTo>
                        <a:pt x="54" y="56"/>
                        <a:pt x="55" y="56"/>
                        <a:pt x="56" y="56"/>
                      </a:cubicBezTo>
                      <a:cubicBezTo>
                        <a:pt x="56" y="56"/>
                        <a:pt x="57" y="56"/>
                        <a:pt x="57" y="55"/>
                      </a:cubicBezTo>
                      <a:cubicBezTo>
                        <a:pt x="57" y="55"/>
                        <a:pt x="58" y="55"/>
                        <a:pt x="58" y="55"/>
                      </a:cubicBezTo>
                      <a:cubicBezTo>
                        <a:pt x="59" y="55"/>
                        <a:pt x="62" y="55"/>
                        <a:pt x="64" y="56"/>
                      </a:cubicBezTo>
                      <a:cubicBezTo>
                        <a:pt x="65" y="56"/>
                        <a:pt x="66" y="56"/>
                        <a:pt x="67" y="56"/>
                      </a:cubicBezTo>
                      <a:cubicBezTo>
                        <a:pt x="67" y="56"/>
                        <a:pt x="68" y="57"/>
                        <a:pt x="68" y="57"/>
                      </a:cubicBezTo>
                      <a:cubicBezTo>
                        <a:pt x="68" y="57"/>
                        <a:pt x="68" y="58"/>
                        <a:pt x="69" y="58"/>
                      </a:cubicBezTo>
                      <a:cubicBezTo>
                        <a:pt x="69" y="58"/>
                        <a:pt x="71" y="58"/>
                        <a:pt x="73" y="59"/>
                      </a:cubicBezTo>
                      <a:cubicBezTo>
                        <a:pt x="74" y="59"/>
                        <a:pt x="75" y="59"/>
                        <a:pt x="76" y="60"/>
                      </a:cubicBezTo>
                      <a:cubicBezTo>
                        <a:pt x="76" y="60"/>
                        <a:pt x="77" y="60"/>
                        <a:pt x="77" y="59"/>
                      </a:cubicBezTo>
                      <a:cubicBezTo>
                        <a:pt x="77" y="59"/>
                        <a:pt x="77" y="59"/>
                        <a:pt x="77" y="59"/>
                      </a:cubicBezTo>
                      <a:cubicBezTo>
                        <a:pt x="77" y="59"/>
                        <a:pt x="78" y="59"/>
                        <a:pt x="78" y="59"/>
                      </a:cubicBezTo>
                      <a:cubicBezTo>
                        <a:pt x="79" y="59"/>
                        <a:pt x="79" y="59"/>
                        <a:pt x="79" y="60"/>
                      </a:cubicBezTo>
                      <a:cubicBezTo>
                        <a:pt x="80" y="60"/>
                        <a:pt x="80" y="60"/>
                        <a:pt x="80" y="60"/>
                      </a:cubicBezTo>
                      <a:cubicBezTo>
                        <a:pt x="80" y="60"/>
                        <a:pt x="80" y="60"/>
                        <a:pt x="80" y="60"/>
                      </a:cubicBezTo>
                      <a:cubicBezTo>
                        <a:pt x="80" y="60"/>
                        <a:pt x="80" y="60"/>
                        <a:pt x="80" y="60"/>
                      </a:cubicBezTo>
                      <a:cubicBezTo>
                        <a:pt x="81" y="60"/>
                        <a:pt x="81" y="60"/>
                        <a:pt x="82" y="60"/>
                      </a:cubicBezTo>
                      <a:cubicBezTo>
                        <a:pt x="83" y="60"/>
                        <a:pt x="83" y="59"/>
                        <a:pt x="84" y="59"/>
                      </a:cubicBezTo>
                      <a:cubicBezTo>
                        <a:pt x="85" y="58"/>
                        <a:pt x="87" y="58"/>
                        <a:pt x="88" y="57"/>
                      </a:cubicBezTo>
                      <a:cubicBezTo>
                        <a:pt x="90" y="56"/>
                        <a:pt x="92" y="56"/>
                        <a:pt x="93" y="55"/>
                      </a:cubicBezTo>
                      <a:cubicBezTo>
                        <a:pt x="94" y="55"/>
                        <a:pt x="94" y="55"/>
                        <a:pt x="94" y="55"/>
                      </a:cubicBezTo>
                      <a:cubicBezTo>
                        <a:pt x="95" y="55"/>
                        <a:pt x="98" y="55"/>
                        <a:pt x="100" y="55"/>
                      </a:cubicBezTo>
                      <a:cubicBezTo>
                        <a:pt x="101" y="55"/>
                        <a:pt x="102" y="55"/>
                        <a:pt x="102" y="55"/>
                      </a:cubicBezTo>
                      <a:cubicBezTo>
                        <a:pt x="103" y="55"/>
                        <a:pt x="104" y="54"/>
                        <a:pt x="105" y="54"/>
                      </a:cubicBezTo>
                      <a:cubicBezTo>
                        <a:pt x="105" y="53"/>
                        <a:pt x="106" y="53"/>
                        <a:pt x="107" y="53"/>
                      </a:cubicBezTo>
                      <a:cubicBezTo>
                        <a:pt x="107" y="52"/>
                        <a:pt x="107" y="52"/>
                        <a:pt x="107" y="52"/>
                      </a:cubicBezTo>
                      <a:cubicBezTo>
                        <a:pt x="107" y="52"/>
                        <a:pt x="108" y="51"/>
                        <a:pt x="108" y="51"/>
                      </a:cubicBezTo>
                      <a:cubicBezTo>
                        <a:pt x="109" y="50"/>
                        <a:pt x="111" y="49"/>
                        <a:pt x="112" y="48"/>
                      </a:cubicBezTo>
                      <a:cubicBezTo>
                        <a:pt x="112" y="48"/>
                        <a:pt x="112" y="48"/>
                        <a:pt x="112" y="48"/>
                      </a:cubicBezTo>
                      <a:cubicBezTo>
                        <a:pt x="113" y="48"/>
                        <a:pt x="113" y="47"/>
                        <a:pt x="113" y="47"/>
                      </a:cubicBezTo>
                      <a:cubicBezTo>
                        <a:pt x="113" y="47"/>
                        <a:pt x="113" y="47"/>
                        <a:pt x="113" y="47"/>
                      </a:cubicBezTo>
                      <a:cubicBezTo>
                        <a:pt x="113" y="47"/>
                        <a:pt x="113" y="46"/>
                        <a:pt x="112" y="46"/>
                      </a:cubicBezTo>
                      <a:cubicBezTo>
                        <a:pt x="112" y="45"/>
                        <a:pt x="111" y="44"/>
                        <a:pt x="111" y="43"/>
                      </a:cubicBezTo>
                      <a:cubicBezTo>
                        <a:pt x="111" y="43"/>
                        <a:pt x="111" y="42"/>
                        <a:pt x="112" y="41"/>
                      </a:cubicBezTo>
                      <a:cubicBezTo>
                        <a:pt x="112" y="41"/>
                        <a:pt x="113" y="40"/>
                        <a:pt x="113" y="40"/>
                      </a:cubicBezTo>
                      <a:cubicBezTo>
                        <a:pt x="114" y="39"/>
                        <a:pt x="114" y="39"/>
                        <a:pt x="115" y="39"/>
                      </a:cubicBezTo>
                      <a:cubicBezTo>
                        <a:pt x="115" y="39"/>
                        <a:pt x="116" y="39"/>
                        <a:pt x="117" y="40"/>
                      </a:cubicBezTo>
                      <a:cubicBezTo>
                        <a:pt x="117" y="40"/>
                        <a:pt x="118" y="40"/>
                        <a:pt x="118" y="40"/>
                      </a:cubicBezTo>
                      <a:cubicBezTo>
                        <a:pt x="119" y="41"/>
                        <a:pt x="120" y="41"/>
                        <a:pt x="120" y="41"/>
                      </a:cubicBezTo>
                      <a:cubicBezTo>
                        <a:pt x="120" y="41"/>
                        <a:pt x="121" y="41"/>
                        <a:pt x="121" y="41"/>
                      </a:cubicBezTo>
                      <a:cubicBezTo>
                        <a:pt x="121" y="41"/>
                        <a:pt x="122" y="41"/>
                        <a:pt x="122" y="40"/>
                      </a:cubicBezTo>
                      <a:cubicBezTo>
                        <a:pt x="122" y="40"/>
                        <a:pt x="122" y="40"/>
                        <a:pt x="122" y="40"/>
                      </a:cubicBezTo>
                      <a:cubicBezTo>
                        <a:pt x="123" y="39"/>
                        <a:pt x="126" y="37"/>
                        <a:pt x="127" y="37"/>
                      </a:cubicBezTo>
                      <a:cubicBezTo>
                        <a:pt x="127" y="37"/>
                        <a:pt x="128" y="37"/>
                        <a:pt x="128" y="37"/>
                      </a:cubicBezTo>
                      <a:cubicBezTo>
                        <a:pt x="129" y="36"/>
                        <a:pt x="131" y="36"/>
                        <a:pt x="131" y="36"/>
                      </a:cubicBezTo>
                      <a:cubicBezTo>
                        <a:pt x="132" y="36"/>
                        <a:pt x="132" y="36"/>
                        <a:pt x="132" y="36"/>
                      </a:cubicBezTo>
                      <a:cubicBezTo>
                        <a:pt x="133" y="35"/>
                        <a:pt x="133" y="35"/>
                        <a:pt x="133" y="35"/>
                      </a:cubicBezTo>
                      <a:cubicBezTo>
                        <a:pt x="133" y="35"/>
                        <a:pt x="133" y="34"/>
                        <a:pt x="133" y="34"/>
                      </a:cubicBezTo>
                      <a:cubicBezTo>
                        <a:pt x="133" y="34"/>
                        <a:pt x="133" y="34"/>
                        <a:pt x="133" y="33"/>
                      </a:cubicBezTo>
                      <a:cubicBezTo>
                        <a:pt x="134" y="33"/>
                        <a:pt x="134" y="32"/>
                        <a:pt x="135" y="32"/>
                      </a:cubicBezTo>
                      <a:cubicBezTo>
                        <a:pt x="135" y="31"/>
                        <a:pt x="136" y="31"/>
                        <a:pt x="136" y="31"/>
                      </a:cubicBezTo>
                      <a:cubicBezTo>
                        <a:pt x="136" y="31"/>
                        <a:pt x="136" y="31"/>
                        <a:pt x="136" y="31"/>
                      </a:cubicBezTo>
                      <a:cubicBezTo>
                        <a:pt x="137" y="31"/>
                        <a:pt x="139" y="31"/>
                        <a:pt x="139" y="31"/>
                      </a:cubicBezTo>
                      <a:cubicBezTo>
                        <a:pt x="139" y="31"/>
                        <a:pt x="140" y="30"/>
                        <a:pt x="141" y="30"/>
                      </a:cubicBezTo>
                      <a:cubicBezTo>
                        <a:pt x="142" y="30"/>
                        <a:pt x="143" y="29"/>
                        <a:pt x="144" y="29"/>
                      </a:cubicBezTo>
                      <a:cubicBezTo>
                        <a:pt x="144" y="29"/>
                        <a:pt x="145" y="29"/>
                        <a:pt x="146" y="29"/>
                      </a:cubicBezTo>
                      <a:cubicBezTo>
                        <a:pt x="148" y="29"/>
                        <a:pt x="150" y="29"/>
                        <a:pt x="150" y="28"/>
                      </a:cubicBezTo>
                      <a:cubicBezTo>
                        <a:pt x="151" y="28"/>
                        <a:pt x="151" y="28"/>
                        <a:pt x="151" y="28"/>
                      </a:cubicBezTo>
                      <a:cubicBezTo>
                        <a:pt x="150" y="28"/>
                        <a:pt x="150" y="27"/>
                        <a:pt x="150" y="27"/>
                      </a:cubicBezTo>
                      <a:cubicBezTo>
                        <a:pt x="149" y="26"/>
                        <a:pt x="148" y="25"/>
                        <a:pt x="146" y="24"/>
                      </a:cubicBezTo>
                      <a:cubicBezTo>
                        <a:pt x="145" y="23"/>
                        <a:pt x="145" y="22"/>
                        <a:pt x="144" y="22"/>
                      </a:cubicBezTo>
                      <a:cubicBezTo>
                        <a:pt x="144" y="22"/>
                        <a:pt x="143" y="22"/>
                        <a:pt x="142" y="22"/>
                      </a:cubicBezTo>
                      <a:cubicBezTo>
                        <a:pt x="141" y="22"/>
                        <a:pt x="141" y="22"/>
                        <a:pt x="140" y="22"/>
                      </a:cubicBezTo>
                      <a:cubicBezTo>
                        <a:pt x="140" y="23"/>
                        <a:pt x="139" y="23"/>
                        <a:pt x="139" y="23"/>
                      </a:cubicBezTo>
                      <a:cubicBezTo>
                        <a:pt x="139" y="24"/>
                        <a:pt x="139" y="24"/>
                        <a:pt x="138" y="24"/>
                      </a:cubicBezTo>
                      <a:cubicBezTo>
                        <a:pt x="138" y="24"/>
                        <a:pt x="138" y="24"/>
                        <a:pt x="137" y="23"/>
                      </a:cubicBezTo>
                      <a:cubicBezTo>
                        <a:pt x="137" y="23"/>
                        <a:pt x="136" y="23"/>
                        <a:pt x="136" y="23"/>
                      </a:cubicBezTo>
                      <a:cubicBezTo>
                        <a:pt x="136" y="23"/>
                        <a:pt x="135" y="23"/>
                        <a:pt x="135" y="23"/>
                      </a:cubicBezTo>
                      <a:cubicBezTo>
                        <a:pt x="134" y="23"/>
                        <a:pt x="134" y="23"/>
                        <a:pt x="134" y="23"/>
                      </a:cubicBezTo>
                      <a:cubicBezTo>
                        <a:pt x="134" y="23"/>
                        <a:pt x="133" y="23"/>
                        <a:pt x="133" y="23"/>
                      </a:cubicBezTo>
                      <a:cubicBezTo>
                        <a:pt x="132" y="24"/>
                        <a:pt x="132" y="24"/>
                        <a:pt x="131" y="24"/>
                      </a:cubicBezTo>
                      <a:cubicBezTo>
                        <a:pt x="131" y="24"/>
                        <a:pt x="130" y="23"/>
                        <a:pt x="130" y="22"/>
                      </a:cubicBezTo>
                      <a:cubicBezTo>
                        <a:pt x="130" y="22"/>
                        <a:pt x="130" y="22"/>
                        <a:pt x="130" y="22"/>
                      </a:cubicBezTo>
                      <a:cubicBezTo>
                        <a:pt x="130" y="21"/>
                        <a:pt x="130" y="21"/>
                        <a:pt x="130" y="21"/>
                      </a:cubicBezTo>
                      <a:cubicBezTo>
                        <a:pt x="130" y="21"/>
                        <a:pt x="130" y="21"/>
                        <a:pt x="130" y="20"/>
                      </a:cubicBezTo>
                      <a:cubicBezTo>
                        <a:pt x="131" y="20"/>
                        <a:pt x="131" y="20"/>
                        <a:pt x="131" y="20"/>
                      </a:cubicBezTo>
                      <a:cubicBezTo>
                        <a:pt x="131" y="20"/>
                        <a:pt x="131" y="20"/>
                        <a:pt x="131" y="20"/>
                      </a:cubicBezTo>
                      <a:cubicBezTo>
                        <a:pt x="131" y="20"/>
                        <a:pt x="131" y="20"/>
                        <a:pt x="131" y="19"/>
                      </a:cubicBezTo>
                      <a:cubicBezTo>
                        <a:pt x="131" y="19"/>
                        <a:pt x="131" y="19"/>
                        <a:pt x="131" y="19"/>
                      </a:cubicBezTo>
                      <a:cubicBezTo>
                        <a:pt x="131" y="19"/>
                        <a:pt x="131" y="18"/>
                        <a:pt x="131" y="18"/>
                      </a:cubicBezTo>
                      <a:cubicBezTo>
                        <a:pt x="131" y="18"/>
                        <a:pt x="131" y="18"/>
                        <a:pt x="131" y="18"/>
                      </a:cubicBezTo>
                      <a:cubicBezTo>
                        <a:pt x="131" y="17"/>
                        <a:pt x="132" y="16"/>
                        <a:pt x="133" y="14"/>
                      </a:cubicBezTo>
                      <a:cubicBezTo>
                        <a:pt x="133" y="13"/>
                        <a:pt x="134" y="11"/>
                        <a:pt x="135" y="11"/>
                      </a:cubicBezTo>
                      <a:cubicBezTo>
                        <a:pt x="135" y="10"/>
                        <a:pt x="135" y="10"/>
                        <a:pt x="135" y="10"/>
                      </a:cubicBezTo>
                      <a:cubicBezTo>
                        <a:pt x="134" y="10"/>
                        <a:pt x="133" y="10"/>
                        <a:pt x="132" y="10"/>
                      </a:cubicBezTo>
                      <a:cubicBezTo>
                        <a:pt x="132" y="10"/>
                        <a:pt x="131" y="10"/>
                        <a:pt x="131" y="10"/>
                      </a:cubicBezTo>
                      <a:cubicBezTo>
                        <a:pt x="130" y="11"/>
                        <a:pt x="130" y="11"/>
                        <a:pt x="129" y="11"/>
                      </a:cubicBezTo>
                      <a:cubicBezTo>
                        <a:pt x="129" y="11"/>
                        <a:pt x="128" y="10"/>
                        <a:pt x="128" y="10"/>
                      </a:cubicBezTo>
                      <a:cubicBezTo>
                        <a:pt x="127" y="9"/>
                        <a:pt x="127" y="9"/>
                        <a:pt x="126" y="9"/>
                      </a:cubicBezTo>
                      <a:cubicBezTo>
                        <a:pt x="125" y="9"/>
                        <a:pt x="125" y="9"/>
                        <a:pt x="124" y="9"/>
                      </a:cubicBezTo>
                      <a:cubicBezTo>
                        <a:pt x="123" y="9"/>
                        <a:pt x="123" y="9"/>
                        <a:pt x="123" y="9"/>
                      </a:cubicBezTo>
                      <a:cubicBezTo>
                        <a:pt x="123" y="9"/>
                        <a:pt x="122" y="9"/>
                        <a:pt x="121" y="10"/>
                      </a:cubicBezTo>
                      <a:cubicBezTo>
                        <a:pt x="121" y="10"/>
                        <a:pt x="120" y="10"/>
                        <a:pt x="120" y="11"/>
                      </a:cubicBezTo>
                      <a:cubicBezTo>
                        <a:pt x="119" y="11"/>
                        <a:pt x="119" y="12"/>
                        <a:pt x="118" y="12"/>
                      </a:cubicBezTo>
                      <a:cubicBezTo>
                        <a:pt x="118" y="13"/>
                        <a:pt x="118" y="13"/>
                        <a:pt x="117" y="13"/>
                      </a:cubicBezTo>
                      <a:cubicBezTo>
                        <a:pt x="117" y="14"/>
                        <a:pt x="116" y="14"/>
                        <a:pt x="115" y="14"/>
                      </a:cubicBezTo>
                      <a:cubicBezTo>
                        <a:pt x="114" y="14"/>
                        <a:pt x="113" y="14"/>
                        <a:pt x="112" y="14"/>
                      </a:cubicBezTo>
                      <a:cubicBezTo>
                        <a:pt x="112" y="14"/>
                        <a:pt x="111" y="15"/>
                        <a:pt x="111" y="15"/>
                      </a:cubicBezTo>
                      <a:cubicBezTo>
                        <a:pt x="109" y="15"/>
                        <a:pt x="108" y="16"/>
                        <a:pt x="108" y="16"/>
                      </a:cubicBezTo>
                      <a:cubicBezTo>
                        <a:pt x="107" y="16"/>
                        <a:pt x="107" y="16"/>
                        <a:pt x="106" y="16"/>
                      </a:cubicBezTo>
                      <a:cubicBezTo>
                        <a:pt x="105" y="16"/>
                        <a:pt x="105" y="16"/>
                        <a:pt x="104" y="16"/>
                      </a:cubicBezTo>
                      <a:cubicBezTo>
                        <a:pt x="103" y="16"/>
                        <a:pt x="102" y="15"/>
                        <a:pt x="102" y="15"/>
                      </a:cubicBezTo>
                      <a:cubicBezTo>
                        <a:pt x="101" y="15"/>
                        <a:pt x="100" y="15"/>
                        <a:pt x="100" y="15"/>
                      </a:cubicBezTo>
                      <a:cubicBezTo>
                        <a:pt x="99" y="15"/>
                        <a:pt x="99" y="15"/>
                        <a:pt x="99" y="15"/>
                      </a:cubicBezTo>
                      <a:cubicBezTo>
                        <a:pt x="98" y="15"/>
                        <a:pt x="98" y="15"/>
                        <a:pt x="97" y="15"/>
                      </a:cubicBezTo>
                      <a:cubicBezTo>
                        <a:pt x="95" y="15"/>
                        <a:pt x="95" y="14"/>
                        <a:pt x="94" y="14"/>
                      </a:cubicBezTo>
                      <a:cubicBezTo>
                        <a:pt x="94" y="14"/>
                        <a:pt x="94" y="13"/>
                        <a:pt x="94" y="13"/>
                      </a:cubicBezTo>
                      <a:cubicBezTo>
                        <a:pt x="94" y="13"/>
                        <a:pt x="94" y="12"/>
                        <a:pt x="94" y="12"/>
                      </a:cubicBezTo>
                      <a:cubicBezTo>
                        <a:pt x="94" y="12"/>
                        <a:pt x="94" y="11"/>
                        <a:pt x="93" y="11"/>
                      </a:cubicBezTo>
                      <a:cubicBezTo>
                        <a:pt x="93" y="11"/>
                        <a:pt x="93" y="11"/>
                        <a:pt x="92" y="11"/>
                      </a:cubicBezTo>
                      <a:cubicBezTo>
                        <a:pt x="92" y="11"/>
                        <a:pt x="91" y="11"/>
                        <a:pt x="90" y="11"/>
                      </a:cubicBezTo>
                      <a:cubicBezTo>
                        <a:pt x="90" y="10"/>
                        <a:pt x="90" y="10"/>
                        <a:pt x="89" y="10"/>
                      </a:cubicBezTo>
                      <a:cubicBezTo>
                        <a:pt x="89" y="10"/>
                        <a:pt x="88" y="10"/>
                        <a:pt x="88" y="10"/>
                      </a:cubicBezTo>
                      <a:cubicBezTo>
                        <a:pt x="88" y="10"/>
                        <a:pt x="87" y="10"/>
                        <a:pt x="87" y="10"/>
                      </a:cubicBezTo>
                      <a:cubicBezTo>
                        <a:pt x="87" y="10"/>
                        <a:pt x="86" y="10"/>
                        <a:pt x="86" y="9"/>
                      </a:cubicBezTo>
                      <a:cubicBezTo>
                        <a:pt x="85" y="9"/>
                        <a:pt x="85" y="9"/>
                        <a:pt x="84" y="9"/>
                      </a:cubicBezTo>
                      <a:cubicBezTo>
                        <a:pt x="84" y="9"/>
                        <a:pt x="83" y="9"/>
                        <a:pt x="82" y="9"/>
                      </a:cubicBezTo>
                      <a:cubicBezTo>
                        <a:pt x="82" y="9"/>
                        <a:pt x="81" y="9"/>
                        <a:pt x="80" y="9"/>
                      </a:cubicBezTo>
                      <a:cubicBezTo>
                        <a:pt x="80" y="9"/>
                        <a:pt x="79" y="9"/>
                        <a:pt x="79" y="10"/>
                      </a:cubicBezTo>
                      <a:cubicBezTo>
                        <a:pt x="78" y="10"/>
                        <a:pt x="77" y="10"/>
                        <a:pt x="77" y="10"/>
                      </a:cubicBezTo>
                      <a:cubicBezTo>
                        <a:pt x="76" y="11"/>
                        <a:pt x="76" y="11"/>
                        <a:pt x="75" y="11"/>
                      </a:cubicBezTo>
                      <a:cubicBezTo>
                        <a:pt x="75" y="11"/>
                        <a:pt x="74" y="11"/>
                        <a:pt x="73" y="11"/>
                      </a:cubicBezTo>
                      <a:cubicBezTo>
                        <a:pt x="73" y="10"/>
                        <a:pt x="72" y="10"/>
                        <a:pt x="72" y="10"/>
                      </a:cubicBezTo>
                      <a:cubicBezTo>
                        <a:pt x="71" y="10"/>
                        <a:pt x="70" y="10"/>
                        <a:pt x="69" y="10"/>
                      </a:cubicBezTo>
                      <a:cubicBezTo>
                        <a:pt x="68" y="9"/>
                        <a:pt x="68" y="9"/>
                        <a:pt x="67" y="8"/>
                      </a:cubicBezTo>
                      <a:cubicBezTo>
                        <a:pt x="67" y="7"/>
                        <a:pt x="67" y="7"/>
                        <a:pt x="66" y="5"/>
                      </a:cubicBezTo>
                      <a:cubicBezTo>
                        <a:pt x="66" y="5"/>
                        <a:pt x="66" y="5"/>
                        <a:pt x="66" y="5"/>
                      </a:cubicBezTo>
                      <a:cubicBezTo>
                        <a:pt x="66" y="4"/>
                        <a:pt x="66" y="4"/>
                        <a:pt x="66" y="4"/>
                      </a:cubicBezTo>
                      <a:cubicBezTo>
                        <a:pt x="66" y="4"/>
                        <a:pt x="66" y="4"/>
                        <a:pt x="66" y="4"/>
                      </a:cubicBezTo>
                      <a:cubicBezTo>
                        <a:pt x="66" y="4"/>
                        <a:pt x="66" y="4"/>
                        <a:pt x="66" y="4"/>
                      </a:cubicBezTo>
                      <a:cubicBezTo>
                        <a:pt x="66" y="4"/>
                        <a:pt x="64" y="3"/>
                        <a:pt x="63" y="3"/>
                      </a:cubicBezTo>
                      <a:cubicBezTo>
                        <a:pt x="61" y="3"/>
                        <a:pt x="60" y="2"/>
                        <a:pt x="59" y="2"/>
                      </a:cubicBezTo>
                      <a:cubicBezTo>
                        <a:pt x="58" y="2"/>
                        <a:pt x="58" y="2"/>
                        <a:pt x="57" y="2"/>
                      </a:cubicBezTo>
                      <a:cubicBezTo>
                        <a:pt x="57" y="2"/>
                        <a:pt x="57" y="2"/>
                        <a:pt x="56" y="2"/>
                      </a:cubicBezTo>
                      <a:cubicBezTo>
                        <a:pt x="55" y="1"/>
                        <a:pt x="54" y="1"/>
                        <a:pt x="53" y="0"/>
                      </a:cubicBezTo>
                      <a:cubicBezTo>
                        <a:pt x="52" y="0"/>
                        <a:pt x="51" y="0"/>
                        <a:pt x="51" y="0"/>
                      </a:cubicBezTo>
                      <a:cubicBezTo>
                        <a:pt x="51" y="0"/>
                        <a:pt x="51" y="0"/>
                        <a:pt x="50" y="0"/>
                      </a:cubicBezTo>
                      <a:cubicBezTo>
                        <a:pt x="50" y="1"/>
                        <a:pt x="49" y="1"/>
                        <a:pt x="49" y="2"/>
                      </a:cubicBezTo>
                      <a:cubicBezTo>
                        <a:pt x="48" y="2"/>
                        <a:pt x="48" y="2"/>
                        <a:pt x="48" y="3"/>
                      </a:cubicBezTo>
                      <a:cubicBezTo>
                        <a:pt x="48" y="3"/>
                        <a:pt x="48" y="3"/>
                        <a:pt x="48" y="3"/>
                      </a:cubicBezTo>
                      <a:cubicBezTo>
                        <a:pt x="48" y="3"/>
                        <a:pt x="48" y="4"/>
                        <a:pt x="47" y="4"/>
                      </a:cubicBezTo>
                      <a:cubicBezTo>
                        <a:pt x="47" y="4"/>
                        <a:pt x="47" y="4"/>
                        <a:pt x="47" y="4"/>
                      </a:cubicBezTo>
                      <a:cubicBezTo>
                        <a:pt x="47" y="4"/>
                        <a:pt x="47" y="4"/>
                        <a:pt x="47" y="5"/>
                      </a:cubicBezTo>
                      <a:cubicBezTo>
                        <a:pt x="47" y="5"/>
                        <a:pt x="47" y="5"/>
                        <a:pt x="47" y="6"/>
                      </a:cubicBezTo>
                      <a:cubicBezTo>
                        <a:pt x="47" y="6"/>
                        <a:pt x="47" y="7"/>
                        <a:pt x="47" y="7"/>
                      </a:cubicBezTo>
                      <a:cubicBezTo>
                        <a:pt x="47" y="8"/>
                        <a:pt x="47" y="8"/>
                        <a:pt x="47" y="8"/>
                      </a:cubicBezTo>
                      <a:cubicBezTo>
                        <a:pt x="48" y="8"/>
                        <a:pt x="48" y="9"/>
                        <a:pt x="48" y="9"/>
                      </a:cubicBezTo>
                      <a:cubicBezTo>
                        <a:pt x="48" y="9"/>
                        <a:pt x="49" y="9"/>
                        <a:pt x="49" y="10"/>
                      </a:cubicBezTo>
                      <a:cubicBezTo>
                        <a:pt x="49" y="10"/>
                        <a:pt x="48" y="11"/>
                        <a:pt x="48" y="11"/>
                      </a:cubicBezTo>
                      <a:cubicBezTo>
                        <a:pt x="48" y="12"/>
                        <a:pt x="48" y="12"/>
                        <a:pt x="47" y="13"/>
                      </a:cubicBezTo>
                      <a:cubicBezTo>
                        <a:pt x="47" y="13"/>
                        <a:pt x="47" y="13"/>
                        <a:pt x="46" y="13"/>
                      </a:cubicBezTo>
                      <a:cubicBezTo>
                        <a:pt x="46" y="13"/>
                        <a:pt x="46" y="13"/>
                        <a:pt x="46" y="13"/>
                      </a:cubicBezTo>
                      <a:cubicBezTo>
                        <a:pt x="45" y="13"/>
                        <a:pt x="45" y="13"/>
                        <a:pt x="45" y="14"/>
                      </a:cubicBezTo>
                      <a:cubicBezTo>
                        <a:pt x="45" y="14"/>
                        <a:pt x="45" y="14"/>
                        <a:pt x="44" y="14"/>
                      </a:cubicBezTo>
                      <a:cubicBezTo>
                        <a:pt x="44" y="14"/>
                        <a:pt x="43" y="14"/>
                        <a:pt x="43" y="14"/>
                      </a:cubicBezTo>
                      <a:cubicBezTo>
                        <a:pt x="43" y="14"/>
                        <a:pt x="42" y="14"/>
                        <a:pt x="41" y="14"/>
                      </a:cubicBezTo>
                      <a:cubicBezTo>
                        <a:pt x="41" y="14"/>
                        <a:pt x="41" y="14"/>
                        <a:pt x="41" y="14"/>
                      </a:cubicBezTo>
                      <a:cubicBezTo>
                        <a:pt x="40" y="13"/>
                        <a:pt x="39" y="13"/>
                        <a:pt x="37" y="13"/>
                      </a:cubicBezTo>
                      <a:cubicBezTo>
                        <a:pt x="37" y="13"/>
                        <a:pt x="36" y="13"/>
                        <a:pt x="36" y="13"/>
                      </a:cubicBezTo>
                      <a:cubicBezTo>
                        <a:pt x="36" y="13"/>
                        <a:pt x="36" y="14"/>
                        <a:pt x="36" y="14"/>
                      </a:cubicBezTo>
                      <a:cubicBezTo>
                        <a:pt x="35" y="14"/>
                        <a:pt x="35" y="14"/>
                        <a:pt x="34" y="14"/>
                      </a:cubicBezTo>
                      <a:cubicBezTo>
                        <a:pt x="34" y="14"/>
                        <a:pt x="33" y="13"/>
                        <a:pt x="32" y="13"/>
                      </a:cubicBezTo>
                      <a:cubicBezTo>
                        <a:pt x="30" y="13"/>
                        <a:pt x="30" y="13"/>
                        <a:pt x="30" y="12"/>
                      </a:cubicBezTo>
                      <a:cubicBezTo>
                        <a:pt x="30" y="12"/>
                        <a:pt x="30" y="11"/>
                        <a:pt x="30" y="11"/>
                      </a:cubicBezTo>
                      <a:cubicBezTo>
                        <a:pt x="30" y="11"/>
                        <a:pt x="30" y="11"/>
                        <a:pt x="29" y="11"/>
                      </a:cubicBezTo>
                      <a:cubicBezTo>
                        <a:pt x="29" y="10"/>
                        <a:pt x="29" y="10"/>
                        <a:pt x="29" y="10"/>
                      </a:cubicBezTo>
                      <a:cubicBezTo>
                        <a:pt x="29" y="10"/>
                        <a:pt x="28" y="10"/>
                        <a:pt x="28" y="10"/>
                      </a:cubicBezTo>
                      <a:cubicBezTo>
                        <a:pt x="27" y="10"/>
                        <a:pt x="27" y="10"/>
                        <a:pt x="26" y="10"/>
                      </a:cubicBezTo>
                      <a:cubicBezTo>
                        <a:pt x="25" y="10"/>
                        <a:pt x="24" y="9"/>
                        <a:pt x="24" y="9"/>
                      </a:cubicBezTo>
                      <a:cubicBezTo>
                        <a:pt x="23" y="9"/>
                        <a:pt x="23" y="9"/>
                        <a:pt x="23" y="9"/>
                      </a:cubicBezTo>
                      <a:cubicBezTo>
                        <a:pt x="23" y="9"/>
                        <a:pt x="23" y="9"/>
                        <a:pt x="22" y="8"/>
                      </a:cubicBezTo>
                      <a:cubicBezTo>
                        <a:pt x="22" y="8"/>
                        <a:pt x="22" y="8"/>
                        <a:pt x="21" y="8"/>
                      </a:cubicBezTo>
                      <a:cubicBezTo>
                        <a:pt x="21" y="8"/>
                        <a:pt x="21" y="9"/>
                        <a:pt x="21" y="9"/>
                      </a:cubicBezTo>
                      <a:cubicBezTo>
                        <a:pt x="20" y="9"/>
                        <a:pt x="20" y="9"/>
                        <a:pt x="19" y="10"/>
                      </a:cubicBezTo>
                      <a:cubicBezTo>
                        <a:pt x="19" y="10"/>
                        <a:pt x="18" y="10"/>
                        <a:pt x="18" y="10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7" y="10"/>
                        <a:pt x="16" y="11"/>
                        <a:pt x="15" y="11"/>
                      </a:cubicBezTo>
                      <a:cubicBezTo>
                        <a:pt x="15" y="11"/>
                        <a:pt x="15" y="11"/>
                        <a:pt x="14" y="12"/>
                      </a:cubicBezTo>
                      <a:cubicBezTo>
                        <a:pt x="14" y="12"/>
                        <a:pt x="13" y="12"/>
                        <a:pt x="12" y="13"/>
                      </a:cubicBezTo>
                      <a:cubicBezTo>
                        <a:pt x="11" y="13"/>
                        <a:pt x="10" y="14"/>
                        <a:pt x="9" y="14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9" y="15"/>
                        <a:pt x="8" y="15"/>
                        <a:pt x="8" y="15"/>
                      </a:cubicBezTo>
                      <a:cubicBezTo>
                        <a:pt x="8" y="16"/>
                        <a:pt x="8" y="16"/>
                        <a:pt x="7" y="16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6" y="17"/>
                        <a:pt x="6" y="17"/>
                        <a:pt x="5" y="17"/>
                      </a:cubicBezTo>
                      <a:cubicBezTo>
                        <a:pt x="4" y="17"/>
                        <a:pt x="4" y="17"/>
                        <a:pt x="3" y="18"/>
                      </a:cubicBezTo>
                      <a:cubicBezTo>
                        <a:pt x="2" y="18"/>
                        <a:pt x="1" y="18"/>
                        <a:pt x="1" y="18"/>
                      </a:cubicBezTo>
                      <a:cubicBezTo>
                        <a:pt x="1" y="18"/>
                        <a:pt x="1" y="18"/>
                        <a:pt x="1" y="18"/>
                      </a:cubicBezTo>
                      <a:cubicBezTo>
                        <a:pt x="1" y="18"/>
                        <a:pt x="1" y="19"/>
                        <a:pt x="1" y="19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1"/>
                        <a:pt x="0" y="21"/>
                        <a:pt x="0" y="2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241" name="Freeform 389"/>
                <p:cNvSpPr>
                  <a:spLocks noEditPoints="1"/>
                </p:cNvSpPr>
                <p:nvPr/>
              </p:nvSpPr>
              <p:spPr bwMode="auto">
                <a:xfrm>
                  <a:off x="5294" y="2123"/>
                  <a:ext cx="104" cy="240"/>
                </a:xfrm>
                <a:custGeom>
                  <a:avLst/>
                  <a:gdLst>
                    <a:gd name="T0" fmla="*/ 31 w 39"/>
                    <a:gd name="T1" fmla="*/ 81 h 90"/>
                    <a:gd name="T2" fmla="*/ 26 w 39"/>
                    <a:gd name="T3" fmla="*/ 68 h 90"/>
                    <a:gd name="T4" fmla="*/ 19 w 39"/>
                    <a:gd name="T5" fmla="*/ 64 h 90"/>
                    <a:gd name="T6" fmla="*/ 15 w 39"/>
                    <a:gd name="T7" fmla="*/ 60 h 90"/>
                    <a:gd name="T8" fmla="*/ 14 w 39"/>
                    <a:gd name="T9" fmla="*/ 56 h 90"/>
                    <a:gd name="T10" fmla="*/ 11 w 39"/>
                    <a:gd name="T11" fmla="*/ 52 h 90"/>
                    <a:gd name="T12" fmla="*/ 12 w 39"/>
                    <a:gd name="T13" fmla="*/ 44 h 90"/>
                    <a:gd name="T14" fmla="*/ 14 w 39"/>
                    <a:gd name="T15" fmla="*/ 35 h 90"/>
                    <a:gd name="T16" fmla="*/ 16 w 39"/>
                    <a:gd name="T17" fmla="*/ 33 h 90"/>
                    <a:gd name="T18" fmla="*/ 18 w 39"/>
                    <a:gd name="T19" fmla="*/ 37 h 90"/>
                    <a:gd name="T20" fmla="*/ 24 w 39"/>
                    <a:gd name="T21" fmla="*/ 38 h 90"/>
                    <a:gd name="T22" fmla="*/ 26 w 39"/>
                    <a:gd name="T23" fmla="*/ 38 h 90"/>
                    <a:gd name="T24" fmla="*/ 24 w 39"/>
                    <a:gd name="T25" fmla="*/ 34 h 90"/>
                    <a:gd name="T26" fmla="*/ 27 w 39"/>
                    <a:gd name="T27" fmla="*/ 29 h 90"/>
                    <a:gd name="T28" fmla="*/ 37 w 39"/>
                    <a:gd name="T29" fmla="*/ 28 h 90"/>
                    <a:gd name="T30" fmla="*/ 38 w 39"/>
                    <a:gd name="T31" fmla="*/ 23 h 90"/>
                    <a:gd name="T32" fmla="*/ 36 w 39"/>
                    <a:gd name="T33" fmla="*/ 19 h 90"/>
                    <a:gd name="T34" fmla="*/ 35 w 39"/>
                    <a:gd name="T35" fmla="*/ 14 h 90"/>
                    <a:gd name="T36" fmla="*/ 31 w 39"/>
                    <a:gd name="T37" fmla="*/ 9 h 90"/>
                    <a:gd name="T38" fmla="*/ 26 w 39"/>
                    <a:gd name="T39" fmla="*/ 11 h 90"/>
                    <a:gd name="T40" fmla="*/ 20 w 39"/>
                    <a:gd name="T41" fmla="*/ 13 h 90"/>
                    <a:gd name="T42" fmla="*/ 17 w 39"/>
                    <a:gd name="T43" fmla="*/ 11 h 90"/>
                    <a:gd name="T44" fmla="*/ 18 w 39"/>
                    <a:gd name="T45" fmla="*/ 7 h 90"/>
                    <a:gd name="T46" fmla="*/ 16 w 39"/>
                    <a:gd name="T47" fmla="*/ 4 h 90"/>
                    <a:gd name="T48" fmla="*/ 14 w 39"/>
                    <a:gd name="T49" fmla="*/ 1 h 90"/>
                    <a:gd name="T50" fmla="*/ 12 w 39"/>
                    <a:gd name="T51" fmla="*/ 0 h 90"/>
                    <a:gd name="T52" fmla="*/ 10 w 39"/>
                    <a:gd name="T53" fmla="*/ 0 h 90"/>
                    <a:gd name="T54" fmla="*/ 8 w 39"/>
                    <a:gd name="T55" fmla="*/ 2 h 90"/>
                    <a:gd name="T56" fmla="*/ 3 w 39"/>
                    <a:gd name="T57" fmla="*/ 3 h 90"/>
                    <a:gd name="T58" fmla="*/ 2 w 39"/>
                    <a:gd name="T59" fmla="*/ 6 h 90"/>
                    <a:gd name="T60" fmla="*/ 0 w 39"/>
                    <a:gd name="T61" fmla="*/ 9 h 90"/>
                    <a:gd name="T62" fmla="*/ 2 w 39"/>
                    <a:gd name="T63" fmla="*/ 12 h 90"/>
                    <a:gd name="T64" fmla="*/ 6 w 39"/>
                    <a:gd name="T65" fmla="*/ 17 h 90"/>
                    <a:gd name="T66" fmla="*/ 8 w 39"/>
                    <a:gd name="T67" fmla="*/ 20 h 90"/>
                    <a:gd name="T68" fmla="*/ 6 w 39"/>
                    <a:gd name="T69" fmla="*/ 22 h 90"/>
                    <a:gd name="T70" fmla="*/ 6 w 39"/>
                    <a:gd name="T71" fmla="*/ 25 h 90"/>
                    <a:gd name="T72" fmla="*/ 6 w 39"/>
                    <a:gd name="T73" fmla="*/ 27 h 90"/>
                    <a:gd name="T74" fmla="*/ 10 w 39"/>
                    <a:gd name="T75" fmla="*/ 34 h 90"/>
                    <a:gd name="T76" fmla="*/ 11 w 39"/>
                    <a:gd name="T77" fmla="*/ 39 h 90"/>
                    <a:gd name="T78" fmla="*/ 9 w 39"/>
                    <a:gd name="T79" fmla="*/ 46 h 90"/>
                    <a:gd name="T80" fmla="*/ 7 w 39"/>
                    <a:gd name="T81" fmla="*/ 50 h 90"/>
                    <a:gd name="T82" fmla="*/ 6 w 39"/>
                    <a:gd name="T83" fmla="*/ 57 h 90"/>
                    <a:gd name="T84" fmla="*/ 10 w 39"/>
                    <a:gd name="T85" fmla="*/ 61 h 90"/>
                    <a:gd name="T86" fmla="*/ 13 w 39"/>
                    <a:gd name="T87" fmla="*/ 65 h 90"/>
                    <a:gd name="T88" fmla="*/ 16 w 39"/>
                    <a:gd name="T89" fmla="*/ 71 h 90"/>
                    <a:gd name="T90" fmla="*/ 18 w 39"/>
                    <a:gd name="T91" fmla="*/ 77 h 90"/>
                    <a:gd name="T92" fmla="*/ 23 w 39"/>
                    <a:gd name="T93" fmla="*/ 84 h 90"/>
                    <a:gd name="T94" fmla="*/ 32 w 39"/>
                    <a:gd name="T95" fmla="*/ 90 h 90"/>
                    <a:gd name="T96" fmla="*/ 14 w 39"/>
                    <a:gd name="T97" fmla="*/ 52 h 90"/>
                    <a:gd name="T98" fmla="*/ 7 w 39"/>
                    <a:gd name="T99" fmla="*/ 60 h 90"/>
                    <a:gd name="T100" fmla="*/ 13 w 39"/>
                    <a:gd name="T101" fmla="*/ 67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9" h="90">
                      <a:moveTo>
                        <a:pt x="35" y="90"/>
                      </a:moveTo>
                      <a:cubicBezTo>
                        <a:pt x="36" y="90"/>
                        <a:pt x="35" y="89"/>
                        <a:pt x="35" y="89"/>
                      </a:cubicBezTo>
                      <a:cubicBezTo>
                        <a:pt x="35" y="88"/>
                        <a:pt x="35" y="88"/>
                        <a:pt x="34" y="86"/>
                      </a:cubicBezTo>
                      <a:cubicBezTo>
                        <a:pt x="33" y="85"/>
                        <a:pt x="33" y="84"/>
                        <a:pt x="32" y="84"/>
                      </a:cubicBezTo>
                      <a:cubicBezTo>
                        <a:pt x="32" y="83"/>
                        <a:pt x="31" y="82"/>
                        <a:pt x="31" y="81"/>
                      </a:cubicBezTo>
                      <a:cubicBezTo>
                        <a:pt x="31" y="80"/>
                        <a:pt x="31" y="79"/>
                        <a:pt x="31" y="78"/>
                      </a:cubicBezTo>
                      <a:cubicBezTo>
                        <a:pt x="31" y="75"/>
                        <a:pt x="31" y="75"/>
                        <a:pt x="31" y="75"/>
                      </a:cubicBezTo>
                      <a:cubicBezTo>
                        <a:pt x="31" y="74"/>
                        <a:pt x="30" y="72"/>
                        <a:pt x="30" y="72"/>
                      </a:cubicBezTo>
                      <a:cubicBezTo>
                        <a:pt x="29" y="71"/>
                        <a:pt x="29" y="70"/>
                        <a:pt x="27" y="70"/>
                      </a:cubicBezTo>
                      <a:cubicBezTo>
                        <a:pt x="26" y="69"/>
                        <a:pt x="27" y="69"/>
                        <a:pt x="26" y="68"/>
                      </a:cubicBezTo>
                      <a:cubicBezTo>
                        <a:pt x="26" y="67"/>
                        <a:pt x="24" y="67"/>
                        <a:pt x="24" y="67"/>
                      </a:cubicBezTo>
                      <a:cubicBezTo>
                        <a:pt x="24" y="67"/>
                        <a:pt x="23" y="66"/>
                        <a:pt x="22" y="65"/>
                      </a:cubicBezTo>
                      <a:cubicBezTo>
                        <a:pt x="22" y="64"/>
                        <a:pt x="21" y="64"/>
                        <a:pt x="21" y="64"/>
                      </a:cubicBezTo>
                      <a:cubicBezTo>
                        <a:pt x="20" y="64"/>
                        <a:pt x="20" y="64"/>
                        <a:pt x="19" y="64"/>
                      </a:cubicBezTo>
                      <a:cubicBezTo>
                        <a:pt x="19" y="64"/>
                        <a:pt x="19" y="64"/>
                        <a:pt x="19" y="64"/>
                      </a:cubicBezTo>
                      <a:cubicBezTo>
                        <a:pt x="18" y="64"/>
                        <a:pt x="18" y="63"/>
                        <a:pt x="17" y="63"/>
                      </a:cubicBezTo>
                      <a:cubicBezTo>
                        <a:pt x="17" y="63"/>
                        <a:pt x="16" y="63"/>
                        <a:pt x="16" y="63"/>
                      </a:cubicBezTo>
                      <a:cubicBezTo>
                        <a:pt x="16" y="63"/>
                        <a:pt x="16" y="63"/>
                        <a:pt x="16" y="62"/>
                      </a:cubicBezTo>
                      <a:cubicBezTo>
                        <a:pt x="15" y="62"/>
                        <a:pt x="15" y="61"/>
                        <a:pt x="15" y="61"/>
                      </a:cubicBezTo>
                      <a:cubicBezTo>
                        <a:pt x="15" y="61"/>
                        <a:pt x="15" y="60"/>
                        <a:pt x="15" y="60"/>
                      </a:cubicBezTo>
                      <a:cubicBezTo>
                        <a:pt x="15" y="60"/>
                        <a:pt x="16" y="61"/>
                        <a:pt x="16" y="61"/>
                      </a:cubicBezTo>
                      <a:cubicBezTo>
                        <a:pt x="16" y="61"/>
                        <a:pt x="16" y="61"/>
                        <a:pt x="16" y="61"/>
                      </a:cubicBezTo>
                      <a:cubicBezTo>
                        <a:pt x="16" y="61"/>
                        <a:pt x="16" y="60"/>
                        <a:pt x="16" y="60"/>
                      </a:cubicBezTo>
                      <a:cubicBezTo>
                        <a:pt x="16" y="59"/>
                        <a:pt x="15" y="59"/>
                        <a:pt x="15" y="58"/>
                      </a:cubicBezTo>
                      <a:cubicBezTo>
                        <a:pt x="15" y="58"/>
                        <a:pt x="15" y="57"/>
                        <a:pt x="14" y="56"/>
                      </a:cubicBezTo>
                      <a:cubicBezTo>
                        <a:pt x="14" y="55"/>
                        <a:pt x="13" y="55"/>
                        <a:pt x="13" y="54"/>
                      </a:cubicBezTo>
                      <a:cubicBezTo>
                        <a:pt x="13" y="53"/>
                        <a:pt x="13" y="53"/>
                        <a:pt x="12" y="53"/>
                      </a:cubicBezTo>
                      <a:cubicBezTo>
                        <a:pt x="12" y="53"/>
                        <a:pt x="12" y="53"/>
                        <a:pt x="11" y="53"/>
                      </a:cubicBezTo>
                      <a:cubicBezTo>
                        <a:pt x="11" y="54"/>
                        <a:pt x="11" y="53"/>
                        <a:pt x="11" y="53"/>
                      </a:cubicBezTo>
                      <a:cubicBezTo>
                        <a:pt x="10" y="53"/>
                        <a:pt x="11" y="53"/>
                        <a:pt x="11" y="52"/>
                      </a:cubicBezTo>
                      <a:cubicBezTo>
                        <a:pt x="10" y="51"/>
                        <a:pt x="10" y="51"/>
                        <a:pt x="10" y="51"/>
                      </a:cubicBezTo>
                      <a:cubicBezTo>
                        <a:pt x="10" y="50"/>
                        <a:pt x="10" y="50"/>
                        <a:pt x="10" y="50"/>
                      </a:cubicBezTo>
                      <a:cubicBezTo>
                        <a:pt x="10" y="49"/>
                        <a:pt x="10" y="48"/>
                        <a:pt x="10" y="48"/>
                      </a:cubicBezTo>
                      <a:cubicBezTo>
                        <a:pt x="10" y="47"/>
                        <a:pt x="10" y="47"/>
                        <a:pt x="10" y="47"/>
                      </a:cubicBezTo>
                      <a:cubicBezTo>
                        <a:pt x="11" y="46"/>
                        <a:pt x="11" y="45"/>
                        <a:pt x="12" y="44"/>
                      </a:cubicBezTo>
                      <a:cubicBezTo>
                        <a:pt x="12" y="44"/>
                        <a:pt x="12" y="42"/>
                        <a:pt x="13" y="42"/>
                      </a:cubicBezTo>
                      <a:cubicBezTo>
                        <a:pt x="13" y="41"/>
                        <a:pt x="13" y="41"/>
                        <a:pt x="13" y="40"/>
                      </a:cubicBezTo>
                      <a:cubicBezTo>
                        <a:pt x="14" y="39"/>
                        <a:pt x="14" y="39"/>
                        <a:pt x="14" y="39"/>
                      </a:cubicBezTo>
                      <a:cubicBezTo>
                        <a:pt x="14" y="38"/>
                        <a:pt x="13" y="37"/>
                        <a:pt x="13" y="37"/>
                      </a:cubicBezTo>
                      <a:cubicBezTo>
                        <a:pt x="13" y="36"/>
                        <a:pt x="14" y="35"/>
                        <a:pt x="14" y="35"/>
                      </a:cubicBezTo>
                      <a:cubicBezTo>
                        <a:pt x="14" y="35"/>
                        <a:pt x="13" y="35"/>
                        <a:pt x="13" y="34"/>
                      </a:cubicBezTo>
                      <a:cubicBezTo>
                        <a:pt x="13" y="34"/>
                        <a:pt x="13" y="34"/>
                        <a:pt x="13" y="34"/>
                      </a:cubicBezTo>
                      <a:cubicBezTo>
                        <a:pt x="13" y="34"/>
                        <a:pt x="14" y="33"/>
                        <a:pt x="15" y="33"/>
                      </a:cubicBezTo>
                      <a:cubicBezTo>
                        <a:pt x="15" y="33"/>
                        <a:pt x="15" y="33"/>
                        <a:pt x="15" y="33"/>
                      </a:cubicBezTo>
                      <a:cubicBezTo>
                        <a:pt x="16" y="32"/>
                        <a:pt x="16" y="32"/>
                        <a:pt x="16" y="33"/>
                      </a:cubicBezTo>
                      <a:cubicBezTo>
                        <a:pt x="17" y="33"/>
                        <a:pt x="17" y="33"/>
                        <a:pt x="18" y="33"/>
                      </a:cubicBezTo>
                      <a:cubicBezTo>
                        <a:pt x="18" y="33"/>
                        <a:pt x="18" y="34"/>
                        <a:pt x="18" y="34"/>
                      </a:cubicBezTo>
                      <a:cubicBezTo>
                        <a:pt x="17" y="34"/>
                        <a:pt x="17" y="35"/>
                        <a:pt x="17" y="35"/>
                      </a:cubicBezTo>
                      <a:cubicBezTo>
                        <a:pt x="17" y="35"/>
                        <a:pt x="17" y="36"/>
                        <a:pt x="17" y="36"/>
                      </a:cubicBezTo>
                      <a:cubicBezTo>
                        <a:pt x="17" y="37"/>
                        <a:pt x="18" y="37"/>
                        <a:pt x="18" y="37"/>
                      </a:cubicBezTo>
                      <a:cubicBezTo>
                        <a:pt x="19" y="37"/>
                        <a:pt x="20" y="37"/>
                        <a:pt x="20" y="37"/>
                      </a:cubicBezTo>
                      <a:cubicBezTo>
                        <a:pt x="21" y="36"/>
                        <a:pt x="21" y="37"/>
                        <a:pt x="22" y="37"/>
                      </a:cubicBezTo>
                      <a:cubicBezTo>
                        <a:pt x="23" y="37"/>
                        <a:pt x="23" y="37"/>
                        <a:pt x="23" y="38"/>
                      </a:cubicBezTo>
                      <a:cubicBezTo>
                        <a:pt x="23" y="38"/>
                        <a:pt x="23" y="38"/>
                        <a:pt x="24" y="38"/>
                      </a:cubicBezTo>
                      <a:cubicBezTo>
                        <a:pt x="24" y="38"/>
                        <a:pt x="24" y="38"/>
                        <a:pt x="24" y="38"/>
                      </a:cubicBezTo>
                      <a:cubicBezTo>
                        <a:pt x="25" y="39"/>
                        <a:pt x="24" y="39"/>
                        <a:pt x="25" y="39"/>
                      </a:cubicBezTo>
                      <a:cubicBezTo>
                        <a:pt x="25" y="40"/>
                        <a:pt x="25" y="39"/>
                        <a:pt x="26" y="39"/>
                      </a:cubicBezTo>
                      <a:cubicBezTo>
                        <a:pt x="26" y="39"/>
                        <a:pt x="26" y="39"/>
                        <a:pt x="26" y="39"/>
                      </a:cubicBezTo>
                      <a:cubicBezTo>
                        <a:pt x="26" y="39"/>
                        <a:pt x="26" y="39"/>
                        <a:pt x="26" y="39"/>
                      </a:cubicBezTo>
                      <a:cubicBezTo>
                        <a:pt x="26" y="39"/>
                        <a:pt x="26" y="38"/>
                        <a:pt x="26" y="38"/>
                      </a:cubicBezTo>
                      <a:cubicBezTo>
                        <a:pt x="26" y="38"/>
                        <a:pt x="26" y="38"/>
                        <a:pt x="26" y="38"/>
                      </a:cubicBezTo>
                      <a:cubicBezTo>
                        <a:pt x="25" y="37"/>
                        <a:pt x="25" y="37"/>
                        <a:pt x="25" y="36"/>
                      </a:cubicBezTo>
                      <a:cubicBezTo>
                        <a:pt x="25" y="36"/>
                        <a:pt x="25" y="36"/>
                        <a:pt x="25" y="36"/>
                      </a:cubicBezTo>
                      <a:cubicBezTo>
                        <a:pt x="25" y="35"/>
                        <a:pt x="25" y="35"/>
                        <a:pt x="25" y="35"/>
                      </a:cubicBezTo>
                      <a:cubicBezTo>
                        <a:pt x="25" y="34"/>
                        <a:pt x="25" y="34"/>
                        <a:pt x="24" y="34"/>
                      </a:cubicBezTo>
                      <a:cubicBezTo>
                        <a:pt x="24" y="34"/>
                        <a:pt x="24" y="34"/>
                        <a:pt x="24" y="33"/>
                      </a:cubicBezTo>
                      <a:cubicBezTo>
                        <a:pt x="24" y="33"/>
                        <a:pt x="24" y="32"/>
                        <a:pt x="24" y="32"/>
                      </a:cubicBezTo>
                      <a:cubicBezTo>
                        <a:pt x="25" y="32"/>
                        <a:pt x="25" y="32"/>
                        <a:pt x="25" y="31"/>
                      </a:cubicBezTo>
                      <a:cubicBezTo>
                        <a:pt x="25" y="31"/>
                        <a:pt x="25" y="31"/>
                        <a:pt x="26" y="31"/>
                      </a:cubicBezTo>
                      <a:cubicBezTo>
                        <a:pt x="26" y="30"/>
                        <a:pt x="26" y="30"/>
                        <a:pt x="27" y="29"/>
                      </a:cubicBezTo>
                      <a:cubicBezTo>
                        <a:pt x="27" y="29"/>
                        <a:pt x="28" y="28"/>
                        <a:pt x="29" y="28"/>
                      </a:cubicBezTo>
                      <a:cubicBezTo>
                        <a:pt x="29" y="28"/>
                        <a:pt x="30" y="28"/>
                        <a:pt x="31" y="28"/>
                      </a:cubicBezTo>
                      <a:cubicBezTo>
                        <a:pt x="32" y="28"/>
                        <a:pt x="32" y="28"/>
                        <a:pt x="33" y="28"/>
                      </a:cubicBezTo>
                      <a:cubicBezTo>
                        <a:pt x="34" y="28"/>
                        <a:pt x="35" y="28"/>
                        <a:pt x="35" y="28"/>
                      </a:cubicBezTo>
                      <a:cubicBezTo>
                        <a:pt x="36" y="28"/>
                        <a:pt x="37" y="28"/>
                        <a:pt x="37" y="28"/>
                      </a:cubicBezTo>
                      <a:cubicBezTo>
                        <a:pt x="37" y="28"/>
                        <a:pt x="37" y="28"/>
                        <a:pt x="37" y="28"/>
                      </a:cubicBezTo>
                      <a:cubicBezTo>
                        <a:pt x="38" y="28"/>
                        <a:pt x="39" y="27"/>
                        <a:pt x="38" y="27"/>
                      </a:cubicBezTo>
                      <a:cubicBezTo>
                        <a:pt x="38" y="27"/>
                        <a:pt x="38" y="26"/>
                        <a:pt x="38" y="26"/>
                      </a:cubicBezTo>
                      <a:cubicBezTo>
                        <a:pt x="38" y="26"/>
                        <a:pt x="38" y="25"/>
                        <a:pt x="38" y="25"/>
                      </a:cubicBezTo>
                      <a:cubicBezTo>
                        <a:pt x="38" y="24"/>
                        <a:pt x="38" y="24"/>
                        <a:pt x="38" y="23"/>
                      </a:cubicBezTo>
                      <a:cubicBezTo>
                        <a:pt x="39" y="23"/>
                        <a:pt x="39" y="22"/>
                        <a:pt x="39" y="22"/>
                      </a:cubicBezTo>
                      <a:cubicBezTo>
                        <a:pt x="38" y="21"/>
                        <a:pt x="38" y="21"/>
                        <a:pt x="38" y="21"/>
                      </a:cubicBezTo>
                      <a:cubicBezTo>
                        <a:pt x="38" y="20"/>
                        <a:pt x="38" y="20"/>
                        <a:pt x="38" y="20"/>
                      </a:cubicBezTo>
                      <a:cubicBezTo>
                        <a:pt x="38" y="20"/>
                        <a:pt x="37" y="20"/>
                        <a:pt x="37" y="19"/>
                      </a:cubicBezTo>
                      <a:cubicBezTo>
                        <a:pt x="36" y="19"/>
                        <a:pt x="36" y="19"/>
                        <a:pt x="36" y="19"/>
                      </a:cubicBezTo>
                      <a:cubicBezTo>
                        <a:pt x="35" y="18"/>
                        <a:pt x="35" y="18"/>
                        <a:pt x="35" y="18"/>
                      </a:cubicBezTo>
                      <a:cubicBezTo>
                        <a:pt x="35" y="18"/>
                        <a:pt x="35" y="17"/>
                        <a:pt x="35" y="17"/>
                      </a:cubicBezTo>
                      <a:cubicBezTo>
                        <a:pt x="35" y="16"/>
                        <a:pt x="35" y="16"/>
                        <a:pt x="35" y="15"/>
                      </a:cubicBezTo>
                      <a:cubicBezTo>
                        <a:pt x="35" y="15"/>
                        <a:pt x="35" y="15"/>
                        <a:pt x="35" y="15"/>
                      </a:cubicBezTo>
                      <a:cubicBezTo>
                        <a:pt x="35" y="14"/>
                        <a:pt x="35" y="14"/>
                        <a:pt x="35" y="14"/>
                      </a:cubicBezTo>
                      <a:cubicBezTo>
                        <a:pt x="35" y="14"/>
                        <a:pt x="35" y="14"/>
                        <a:pt x="35" y="14"/>
                      </a:cubicBezTo>
                      <a:cubicBezTo>
                        <a:pt x="34" y="13"/>
                        <a:pt x="34" y="13"/>
                        <a:pt x="34" y="13"/>
                      </a:cubicBezTo>
                      <a:cubicBezTo>
                        <a:pt x="33" y="12"/>
                        <a:pt x="33" y="12"/>
                        <a:pt x="33" y="12"/>
                      </a:cubicBezTo>
                      <a:cubicBezTo>
                        <a:pt x="33" y="12"/>
                        <a:pt x="32" y="11"/>
                        <a:pt x="32" y="11"/>
                      </a:cubicBezTo>
                      <a:cubicBezTo>
                        <a:pt x="32" y="10"/>
                        <a:pt x="31" y="10"/>
                        <a:pt x="31" y="9"/>
                      </a:cubicBezTo>
                      <a:cubicBezTo>
                        <a:pt x="30" y="9"/>
                        <a:pt x="30" y="9"/>
                        <a:pt x="29" y="9"/>
                      </a:cubicBezTo>
                      <a:cubicBezTo>
                        <a:pt x="29" y="9"/>
                        <a:pt x="28" y="9"/>
                        <a:pt x="28" y="9"/>
                      </a:cubicBezTo>
                      <a:cubicBezTo>
                        <a:pt x="28" y="10"/>
                        <a:pt x="27" y="10"/>
                        <a:pt x="27" y="10"/>
                      </a:cubicBezTo>
                      <a:cubicBezTo>
                        <a:pt x="27" y="11"/>
                        <a:pt x="26" y="11"/>
                        <a:pt x="26" y="11"/>
                      </a:cubicBezTo>
                      <a:cubicBezTo>
                        <a:pt x="26" y="11"/>
                        <a:pt x="26" y="11"/>
                        <a:pt x="26" y="11"/>
                      </a:cubicBezTo>
                      <a:cubicBezTo>
                        <a:pt x="25" y="12"/>
                        <a:pt x="25" y="12"/>
                        <a:pt x="24" y="12"/>
                      </a:cubicBezTo>
                      <a:cubicBezTo>
                        <a:pt x="24" y="12"/>
                        <a:pt x="23" y="11"/>
                        <a:pt x="23" y="11"/>
                      </a:cubicBezTo>
                      <a:cubicBezTo>
                        <a:pt x="22" y="11"/>
                        <a:pt x="22" y="11"/>
                        <a:pt x="22" y="11"/>
                      </a:cubicBezTo>
                      <a:cubicBezTo>
                        <a:pt x="22" y="11"/>
                        <a:pt x="21" y="11"/>
                        <a:pt x="21" y="11"/>
                      </a:cubicBezTo>
                      <a:cubicBezTo>
                        <a:pt x="21" y="12"/>
                        <a:pt x="20" y="12"/>
                        <a:pt x="20" y="13"/>
                      </a:cubicBezTo>
                      <a:cubicBezTo>
                        <a:pt x="19" y="13"/>
                        <a:pt x="19" y="13"/>
                        <a:pt x="19" y="14"/>
                      </a:cubicBezTo>
                      <a:cubicBezTo>
                        <a:pt x="18" y="14"/>
                        <a:pt x="18" y="14"/>
                        <a:pt x="18" y="14"/>
                      </a:cubicBezTo>
                      <a:cubicBezTo>
                        <a:pt x="17" y="14"/>
                        <a:pt x="17" y="14"/>
                        <a:pt x="17" y="13"/>
                      </a:cubicBezTo>
                      <a:cubicBezTo>
                        <a:pt x="17" y="13"/>
                        <a:pt x="17" y="13"/>
                        <a:pt x="17" y="12"/>
                      </a:cubicBezTo>
                      <a:cubicBezTo>
                        <a:pt x="17" y="12"/>
                        <a:pt x="17" y="12"/>
                        <a:pt x="17" y="11"/>
                      </a:cubicBezTo>
                      <a:cubicBezTo>
                        <a:pt x="17" y="11"/>
                        <a:pt x="18" y="11"/>
                        <a:pt x="18" y="10"/>
                      </a:cubicBezTo>
                      <a:cubicBezTo>
                        <a:pt x="18" y="10"/>
                        <a:pt x="18" y="10"/>
                        <a:pt x="18" y="10"/>
                      </a:cubicBezTo>
                      <a:cubicBezTo>
                        <a:pt x="18" y="10"/>
                        <a:pt x="18" y="10"/>
                        <a:pt x="17" y="9"/>
                      </a:cubicBezTo>
                      <a:cubicBezTo>
                        <a:pt x="17" y="9"/>
                        <a:pt x="18" y="8"/>
                        <a:pt x="18" y="8"/>
                      </a:cubicBezTo>
                      <a:cubicBezTo>
                        <a:pt x="18" y="8"/>
                        <a:pt x="18" y="7"/>
                        <a:pt x="18" y="7"/>
                      </a:cubicBezTo>
                      <a:cubicBezTo>
                        <a:pt x="18" y="7"/>
                        <a:pt x="18" y="7"/>
                        <a:pt x="18" y="6"/>
                      </a:cubicBezTo>
                      <a:cubicBezTo>
                        <a:pt x="18" y="6"/>
                        <a:pt x="18" y="5"/>
                        <a:pt x="18" y="5"/>
                      </a:cubicBezTo>
                      <a:cubicBezTo>
                        <a:pt x="18" y="5"/>
                        <a:pt x="18" y="4"/>
                        <a:pt x="17" y="4"/>
                      </a:cubicBezTo>
                      <a:cubicBezTo>
                        <a:pt x="17" y="4"/>
                        <a:pt x="17" y="4"/>
                        <a:pt x="17" y="4"/>
                      </a:cubicBezTo>
                      <a:cubicBezTo>
                        <a:pt x="16" y="4"/>
                        <a:pt x="16" y="4"/>
                        <a:pt x="16" y="4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4" y="4"/>
                        <a:pt x="14" y="3"/>
                        <a:pt x="14" y="3"/>
                      </a:cubicBezTo>
                      <a:cubicBezTo>
                        <a:pt x="14" y="3"/>
                        <a:pt x="14" y="3"/>
                        <a:pt x="14" y="2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0"/>
                        <a:pt x="14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10" y="1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1"/>
                        <a:pt x="8" y="1"/>
                        <a:pt x="8" y="1"/>
                      </a:cubicBezTo>
                      <a:cubicBezTo>
                        <a:pt x="8" y="1"/>
                        <a:pt x="8" y="2"/>
                        <a:pt x="8" y="2"/>
                      </a:cubicBezTo>
                      <a:cubicBezTo>
                        <a:pt x="8" y="2"/>
                        <a:pt x="8" y="3"/>
                        <a:pt x="7" y="3"/>
                      </a:cubicBezTo>
                      <a:cubicBezTo>
                        <a:pt x="7" y="3"/>
                        <a:pt x="7" y="3"/>
                        <a:pt x="7" y="4"/>
                      </a:cubicBezTo>
                      <a:cubicBezTo>
                        <a:pt x="6" y="4"/>
                        <a:pt x="6" y="4"/>
                        <a:pt x="5" y="4"/>
                      </a:cubicBezTo>
                      <a:cubicBezTo>
                        <a:pt x="4" y="4"/>
                        <a:pt x="4" y="4"/>
                        <a:pt x="4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5"/>
                        <a:pt x="3" y="5"/>
                      </a:cubicBezTo>
                      <a:cubicBezTo>
                        <a:pt x="3" y="5"/>
                        <a:pt x="3" y="5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2" y="8"/>
                        <a:pt x="2" y="9"/>
                        <a:pt x="2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0" y="9"/>
                      </a:cubicBezTo>
                      <a:cubicBezTo>
                        <a:pt x="0" y="9"/>
                        <a:pt x="0" y="10"/>
                        <a:pt x="0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2" y="11"/>
                        <a:pt x="2" y="11"/>
                        <a:pt x="2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2" y="13"/>
                        <a:pt x="3" y="13"/>
                        <a:pt x="3" y="14"/>
                      </a:cubicBezTo>
                      <a:cubicBezTo>
                        <a:pt x="4" y="15"/>
                        <a:pt x="5" y="16"/>
                        <a:pt x="5" y="16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5" y="16"/>
                        <a:pt x="6" y="17"/>
                        <a:pt x="6" y="17"/>
                      </a:cubicBezTo>
                      <a:cubicBezTo>
                        <a:pt x="6" y="17"/>
                        <a:pt x="6" y="18"/>
                        <a:pt x="7" y="18"/>
                      </a:cubicBezTo>
                      <a:cubicBezTo>
                        <a:pt x="7" y="18"/>
                        <a:pt x="7" y="19"/>
                        <a:pt x="7" y="19"/>
                      </a:cubicBezTo>
                      <a:cubicBezTo>
                        <a:pt x="7" y="19"/>
                        <a:pt x="7" y="19"/>
                        <a:pt x="7" y="19"/>
                      </a:cubicBezTo>
                      <a:cubicBezTo>
                        <a:pt x="7" y="19"/>
                        <a:pt x="7" y="19"/>
                        <a:pt x="7" y="19"/>
                      </a:cubicBezTo>
                      <a:cubicBezTo>
                        <a:pt x="8" y="19"/>
                        <a:pt x="8" y="20"/>
                        <a:pt x="8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8" y="20"/>
                        <a:pt x="8" y="21"/>
                        <a:pt x="8" y="21"/>
                      </a:cubicBezTo>
                      <a:cubicBezTo>
                        <a:pt x="7" y="21"/>
                        <a:pt x="7" y="21"/>
                        <a:pt x="7" y="21"/>
                      </a:cubicBezTo>
                      <a:cubicBezTo>
                        <a:pt x="7" y="21"/>
                        <a:pt x="7" y="21"/>
                        <a:pt x="7" y="21"/>
                      </a:cubicBezTo>
                      <a:cubicBezTo>
                        <a:pt x="7" y="21"/>
                        <a:pt x="7" y="21"/>
                        <a:pt x="6" y="22"/>
                      </a:cubicBezTo>
                      <a:cubicBezTo>
                        <a:pt x="6" y="22"/>
                        <a:pt x="6" y="22"/>
                        <a:pt x="7" y="22"/>
                      </a:cubicBezTo>
                      <a:cubicBezTo>
                        <a:pt x="7" y="23"/>
                        <a:pt x="7" y="23"/>
                        <a:pt x="7" y="24"/>
                      </a:cubicBezTo>
                      <a:cubicBezTo>
                        <a:pt x="7" y="24"/>
                        <a:pt x="6" y="24"/>
                        <a:pt x="6" y="24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5" y="25"/>
                        <a:pt x="5" y="25"/>
                        <a:pt x="5" y="26"/>
                      </a:cubicBezTo>
                      <a:cubicBezTo>
                        <a:pt x="5" y="26"/>
                        <a:pt x="5" y="27"/>
                        <a:pt x="5" y="27"/>
                      </a:cubicBezTo>
                      <a:cubicBezTo>
                        <a:pt x="6" y="27"/>
                        <a:pt x="6" y="27"/>
                        <a:pt x="6" y="27"/>
                      </a:cubicBezTo>
                      <a:cubicBezTo>
                        <a:pt x="6" y="27"/>
                        <a:pt x="6" y="27"/>
                        <a:pt x="6" y="27"/>
                      </a:cubicBezTo>
                      <a:cubicBezTo>
                        <a:pt x="6" y="28"/>
                        <a:pt x="7" y="29"/>
                        <a:pt x="8" y="31"/>
                      </a:cubicBezTo>
                      <a:cubicBezTo>
                        <a:pt x="9" y="31"/>
                        <a:pt x="9" y="31"/>
                        <a:pt x="9" y="31"/>
                      </a:cubicBezTo>
                      <a:cubicBezTo>
                        <a:pt x="10" y="32"/>
                        <a:pt x="10" y="32"/>
                        <a:pt x="10" y="33"/>
                      </a:cubicBez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10" y="34"/>
                        <a:pt x="10" y="34"/>
                        <a:pt x="10" y="34"/>
                      </a:cubicBezTo>
                      <a:cubicBezTo>
                        <a:pt x="10" y="35"/>
                        <a:pt x="10" y="35"/>
                        <a:pt x="10" y="35"/>
                      </a:cubicBezTo>
                      <a:cubicBezTo>
                        <a:pt x="10" y="36"/>
                        <a:pt x="10" y="36"/>
                        <a:pt x="10" y="36"/>
                      </a:cubicBezTo>
                      <a:cubicBezTo>
                        <a:pt x="10" y="37"/>
                        <a:pt x="10" y="37"/>
                        <a:pt x="11" y="37"/>
                      </a:cubicBezTo>
                      <a:cubicBezTo>
                        <a:pt x="11" y="38"/>
                        <a:pt x="11" y="38"/>
                        <a:pt x="11" y="38"/>
                      </a:cubicBezTo>
                      <a:cubicBezTo>
                        <a:pt x="11" y="39"/>
                        <a:pt x="11" y="39"/>
                        <a:pt x="11" y="39"/>
                      </a:cubicBezTo>
                      <a:cubicBezTo>
                        <a:pt x="12" y="39"/>
                        <a:pt x="12" y="40"/>
                        <a:pt x="12" y="40"/>
                      </a:cubicBezTo>
                      <a:cubicBezTo>
                        <a:pt x="12" y="41"/>
                        <a:pt x="12" y="41"/>
                        <a:pt x="12" y="42"/>
                      </a:cubicBezTo>
                      <a:cubicBezTo>
                        <a:pt x="12" y="42"/>
                        <a:pt x="11" y="43"/>
                        <a:pt x="10" y="44"/>
                      </a:cubicBezTo>
                      <a:cubicBezTo>
                        <a:pt x="10" y="44"/>
                        <a:pt x="10" y="45"/>
                        <a:pt x="10" y="45"/>
                      </a:cubicBezTo>
                      <a:cubicBezTo>
                        <a:pt x="10" y="45"/>
                        <a:pt x="10" y="45"/>
                        <a:pt x="9" y="46"/>
                      </a:cubicBezTo>
                      <a:cubicBezTo>
                        <a:pt x="9" y="46"/>
                        <a:pt x="9" y="46"/>
                        <a:pt x="9" y="47"/>
                      </a:cubicBezTo>
                      <a:cubicBezTo>
                        <a:pt x="8" y="47"/>
                        <a:pt x="8" y="47"/>
                        <a:pt x="8" y="48"/>
                      </a:cubicBezTo>
                      <a:cubicBezTo>
                        <a:pt x="8" y="48"/>
                        <a:pt x="8" y="48"/>
                        <a:pt x="8" y="48"/>
                      </a:cubicBezTo>
                      <a:cubicBezTo>
                        <a:pt x="8" y="49"/>
                        <a:pt x="8" y="49"/>
                        <a:pt x="7" y="50"/>
                      </a:cubicBezTo>
                      <a:cubicBezTo>
                        <a:pt x="7" y="50"/>
                        <a:pt x="7" y="50"/>
                        <a:pt x="7" y="50"/>
                      </a:cubicBezTo>
                      <a:cubicBezTo>
                        <a:pt x="7" y="51"/>
                        <a:pt x="7" y="51"/>
                        <a:pt x="7" y="52"/>
                      </a:cubicBezTo>
                      <a:cubicBezTo>
                        <a:pt x="6" y="52"/>
                        <a:pt x="6" y="53"/>
                        <a:pt x="6" y="53"/>
                      </a:cubicBezTo>
                      <a:cubicBezTo>
                        <a:pt x="6" y="53"/>
                        <a:pt x="6" y="54"/>
                        <a:pt x="6" y="54"/>
                      </a:cubicBezTo>
                      <a:cubicBezTo>
                        <a:pt x="6" y="55"/>
                        <a:pt x="6" y="55"/>
                        <a:pt x="6" y="55"/>
                      </a:cubicBezTo>
                      <a:cubicBezTo>
                        <a:pt x="5" y="56"/>
                        <a:pt x="6" y="56"/>
                        <a:pt x="6" y="57"/>
                      </a:cubicBezTo>
                      <a:cubicBezTo>
                        <a:pt x="6" y="58"/>
                        <a:pt x="6" y="58"/>
                        <a:pt x="6" y="58"/>
                      </a:cubicBezTo>
                      <a:cubicBezTo>
                        <a:pt x="6" y="58"/>
                        <a:pt x="6" y="58"/>
                        <a:pt x="7" y="58"/>
                      </a:cubicBezTo>
                      <a:cubicBezTo>
                        <a:pt x="7" y="57"/>
                        <a:pt x="7" y="57"/>
                        <a:pt x="8" y="58"/>
                      </a:cubicBezTo>
                      <a:cubicBezTo>
                        <a:pt x="9" y="58"/>
                        <a:pt x="9" y="58"/>
                        <a:pt x="9" y="59"/>
                      </a:cubicBezTo>
                      <a:cubicBezTo>
                        <a:pt x="10" y="60"/>
                        <a:pt x="10" y="61"/>
                        <a:pt x="10" y="61"/>
                      </a:cubicBezTo>
                      <a:cubicBezTo>
                        <a:pt x="10" y="61"/>
                        <a:pt x="11" y="61"/>
                        <a:pt x="11" y="61"/>
                      </a:cubicBezTo>
                      <a:cubicBezTo>
                        <a:pt x="11" y="61"/>
                        <a:pt x="11" y="62"/>
                        <a:pt x="11" y="62"/>
                      </a:cubicBezTo>
                      <a:cubicBezTo>
                        <a:pt x="12" y="62"/>
                        <a:pt x="12" y="62"/>
                        <a:pt x="12" y="63"/>
                      </a:cubicBezTo>
                      <a:cubicBezTo>
                        <a:pt x="12" y="63"/>
                        <a:pt x="13" y="63"/>
                        <a:pt x="13" y="64"/>
                      </a:cubicBezTo>
                      <a:cubicBezTo>
                        <a:pt x="13" y="64"/>
                        <a:pt x="13" y="64"/>
                        <a:pt x="13" y="65"/>
                      </a:cubicBezTo>
                      <a:cubicBezTo>
                        <a:pt x="13" y="65"/>
                        <a:pt x="13" y="65"/>
                        <a:pt x="14" y="65"/>
                      </a:cubicBezTo>
                      <a:cubicBezTo>
                        <a:pt x="14" y="66"/>
                        <a:pt x="14" y="66"/>
                        <a:pt x="15" y="66"/>
                      </a:cubicBezTo>
                      <a:cubicBezTo>
                        <a:pt x="15" y="67"/>
                        <a:pt x="15" y="67"/>
                        <a:pt x="15" y="68"/>
                      </a:cubicBezTo>
                      <a:cubicBezTo>
                        <a:pt x="16" y="68"/>
                        <a:pt x="16" y="68"/>
                        <a:pt x="16" y="69"/>
                      </a:cubicBezTo>
                      <a:cubicBezTo>
                        <a:pt x="16" y="70"/>
                        <a:pt x="16" y="71"/>
                        <a:pt x="16" y="71"/>
                      </a:cubicBezTo>
                      <a:cubicBezTo>
                        <a:pt x="16" y="72"/>
                        <a:pt x="16" y="72"/>
                        <a:pt x="16" y="72"/>
                      </a:cubicBezTo>
                      <a:cubicBezTo>
                        <a:pt x="17" y="73"/>
                        <a:pt x="16" y="73"/>
                        <a:pt x="17" y="73"/>
                      </a:cubicBezTo>
                      <a:cubicBezTo>
                        <a:pt x="17" y="74"/>
                        <a:pt x="18" y="75"/>
                        <a:pt x="18" y="75"/>
                      </a:cubicBezTo>
                      <a:cubicBezTo>
                        <a:pt x="18" y="76"/>
                        <a:pt x="18" y="76"/>
                        <a:pt x="18" y="77"/>
                      </a:cubicBezTo>
                      <a:cubicBezTo>
                        <a:pt x="18" y="77"/>
                        <a:pt x="18" y="77"/>
                        <a:pt x="18" y="77"/>
                      </a:cubicBezTo>
                      <a:cubicBezTo>
                        <a:pt x="19" y="78"/>
                        <a:pt x="18" y="78"/>
                        <a:pt x="18" y="78"/>
                      </a:cubicBezTo>
                      <a:cubicBezTo>
                        <a:pt x="18" y="79"/>
                        <a:pt x="19" y="79"/>
                        <a:pt x="19" y="79"/>
                      </a:cubicBezTo>
                      <a:cubicBezTo>
                        <a:pt x="20" y="80"/>
                        <a:pt x="20" y="80"/>
                        <a:pt x="21" y="81"/>
                      </a:cubicBezTo>
                      <a:cubicBezTo>
                        <a:pt x="21" y="82"/>
                        <a:pt x="21" y="82"/>
                        <a:pt x="21" y="83"/>
                      </a:cubicBezTo>
                      <a:cubicBezTo>
                        <a:pt x="21" y="83"/>
                        <a:pt x="22" y="84"/>
                        <a:pt x="23" y="84"/>
                      </a:cubicBezTo>
                      <a:cubicBezTo>
                        <a:pt x="23" y="84"/>
                        <a:pt x="23" y="85"/>
                        <a:pt x="24" y="85"/>
                      </a:cubicBezTo>
                      <a:cubicBezTo>
                        <a:pt x="25" y="85"/>
                        <a:pt x="26" y="86"/>
                        <a:pt x="27" y="86"/>
                      </a:cubicBezTo>
                      <a:cubicBezTo>
                        <a:pt x="27" y="86"/>
                        <a:pt x="28" y="87"/>
                        <a:pt x="29" y="88"/>
                      </a:cubicBezTo>
                      <a:cubicBezTo>
                        <a:pt x="30" y="88"/>
                        <a:pt x="30" y="89"/>
                        <a:pt x="31" y="89"/>
                      </a:cubicBezTo>
                      <a:cubicBezTo>
                        <a:pt x="32" y="90"/>
                        <a:pt x="32" y="90"/>
                        <a:pt x="32" y="90"/>
                      </a:cubicBezTo>
                      <a:cubicBezTo>
                        <a:pt x="32" y="90"/>
                        <a:pt x="33" y="90"/>
                        <a:pt x="33" y="90"/>
                      </a:cubicBezTo>
                      <a:cubicBezTo>
                        <a:pt x="34" y="90"/>
                        <a:pt x="34" y="90"/>
                        <a:pt x="34" y="90"/>
                      </a:cubicBezTo>
                      <a:cubicBezTo>
                        <a:pt x="35" y="90"/>
                        <a:pt x="35" y="90"/>
                        <a:pt x="35" y="90"/>
                      </a:cubicBezTo>
                      <a:moveTo>
                        <a:pt x="14" y="51"/>
                      </a:moveTo>
                      <a:cubicBezTo>
                        <a:pt x="14" y="52"/>
                        <a:pt x="14" y="52"/>
                        <a:pt x="14" y="52"/>
                      </a:cubicBezTo>
                      <a:cubicBezTo>
                        <a:pt x="14" y="52"/>
                        <a:pt x="14" y="52"/>
                        <a:pt x="14" y="52"/>
                      </a:cubicBezTo>
                      <a:cubicBezTo>
                        <a:pt x="14" y="51"/>
                        <a:pt x="14" y="51"/>
                        <a:pt x="14" y="51"/>
                      </a:cubicBezTo>
                      <a:moveTo>
                        <a:pt x="6" y="59"/>
                      </a:moveTo>
                      <a:cubicBezTo>
                        <a:pt x="6" y="60"/>
                        <a:pt x="6" y="60"/>
                        <a:pt x="6" y="60"/>
                      </a:cubicBezTo>
                      <a:cubicBezTo>
                        <a:pt x="6" y="60"/>
                        <a:pt x="7" y="60"/>
                        <a:pt x="7" y="60"/>
                      </a:cubicBezTo>
                      <a:cubicBezTo>
                        <a:pt x="7" y="60"/>
                        <a:pt x="6" y="59"/>
                        <a:pt x="6" y="59"/>
                      </a:cubicBezTo>
                      <a:moveTo>
                        <a:pt x="13" y="66"/>
                      </a:moveTo>
                      <a:cubicBezTo>
                        <a:pt x="13" y="66"/>
                        <a:pt x="12" y="66"/>
                        <a:pt x="13" y="67"/>
                      </a:cubicBezTo>
                      <a:cubicBezTo>
                        <a:pt x="13" y="68"/>
                        <a:pt x="13" y="68"/>
                        <a:pt x="13" y="68"/>
                      </a:cubicBezTo>
                      <a:cubicBezTo>
                        <a:pt x="14" y="67"/>
                        <a:pt x="14" y="67"/>
                        <a:pt x="13" y="67"/>
                      </a:cubicBezTo>
                      <a:cubicBezTo>
                        <a:pt x="13" y="66"/>
                        <a:pt x="13" y="66"/>
                        <a:pt x="13" y="6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242" name="Freeform 390"/>
                <p:cNvSpPr>
                  <a:spLocks/>
                </p:cNvSpPr>
                <p:nvPr/>
              </p:nvSpPr>
              <p:spPr bwMode="auto">
                <a:xfrm>
                  <a:off x="4349" y="2640"/>
                  <a:ext cx="111" cy="117"/>
                </a:xfrm>
                <a:custGeom>
                  <a:avLst/>
                  <a:gdLst>
                    <a:gd name="T0" fmla="*/ 40 w 42"/>
                    <a:gd name="T1" fmla="*/ 22 h 44"/>
                    <a:gd name="T2" fmla="*/ 42 w 42"/>
                    <a:gd name="T3" fmla="*/ 20 h 44"/>
                    <a:gd name="T4" fmla="*/ 39 w 42"/>
                    <a:gd name="T5" fmla="*/ 18 h 44"/>
                    <a:gd name="T6" fmla="*/ 35 w 42"/>
                    <a:gd name="T7" fmla="*/ 15 h 44"/>
                    <a:gd name="T8" fmla="*/ 35 w 42"/>
                    <a:gd name="T9" fmla="*/ 13 h 44"/>
                    <a:gd name="T10" fmla="*/ 34 w 42"/>
                    <a:gd name="T11" fmla="*/ 12 h 44"/>
                    <a:gd name="T12" fmla="*/ 33 w 42"/>
                    <a:gd name="T13" fmla="*/ 11 h 44"/>
                    <a:gd name="T14" fmla="*/ 32 w 42"/>
                    <a:gd name="T15" fmla="*/ 10 h 44"/>
                    <a:gd name="T16" fmla="*/ 31 w 42"/>
                    <a:gd name="T17" fmla="*/ 10 h 44"/>
                    <a:gd name="T18" fmla="*/ 27 w 42"/>
                    <a:gd name="T19" fmla="*/ 7 h 44"/>
                    <a:gd name="T20" fmla="*/ 25 w 42"/>
                    <a:gd name="T21" fmla="*/ 3 h 44"/>
                    <a:gd name="T22" fmla="*/ 24 w 42"/>
                    <a:gd name="T23" fmla="*/ 0 h 44"/>
                    <a:gd name="T24" fmla="*/ 23 w 42"/>
                    <a:gd name="T25" fmla="*/ 0 h 44"/>
                    <a:gd name="T26" fmla="*/ 20 w 42"/>
                    <a:gd name="T27" fmla="*/ 0 h 44"/>
                    <a:gd name="T28" fmla="*/ 19 w 42"/>
                    <a:gd name="T29" fmla="*/ 1 h 44"/>
                    <a:gd name="T30" fmla="*/ 17 w 42"/>
                    <a:gd name="T31" fmla="*/ 2 h 44"/>
                    <a:gd name="T32" fmla="*/ 14 w 42"/>
                    <a:gd name="T33" fmla="*/ 2 h 44"/>
                    <a:gd name="T34" fmla="*/ 14 w 42"/>
                    <a:gd name="T35" fmla="*/ 1 h 44"/>
                    <a:gd name="T36" fmla="*/ 10 w 42"/>
                    <a:gd name="T37" fmla="*/ 2 h 44"/>
                    <a:gd name="T38" fmla="*/ 5 w 42"/>
                    <a:gd name="T39" fmla="*/ 3 h 44"/>
                    <a:gd name="T40" fmla="*/ 4 w 42"/>
                    <a:gd name="T41" fmla="*/ 3 h 44"/>
                    <a:gd name="T42" fmla="*/ 4 w 42"/>
                    <a:gd name="T43" fmla="*/ 20 h 44"/>
                    <a:gd name="T44" fmla="*/ 4 w 42"/>
                    <a:gd name="T45" fmla="*/ 20 h 44"/>
                    <a:gd name="T46" fmla="*/ 3 w 42"/>
                    <a:gd name="T47" fmla="*/ 21 h 44"/>
                    <a:gd name="T48" fmla="*/ 3 w 42"/>
                    <a:gd name="T49" fmla="*/ 21 h 44"/>
                    <a:gd name="T50" fmla="*/ 0 w 42"/>
                    <a:gd name="T51" fmla="*/ 21 h 44"/>
                    <a:gd name="T52" fmla="*/ 0 w 42"/>
                    <a:gd name="T53" fmla="*/ 21 h 44"/>
                    <a:gd name="T54" fmla="*/ 0 w 42"/>
                    <a:gd name="T55" fmla="*/ 35 h 44"/>
                    <a:gd name="T56" fmla="*/ 3 w 42"/>
                    <a:gd name="T57" fmla="*/ 38 h 44"/>
                    <a:gd name="T58" fmla="*/ 4 w 42"/>
                    <a:gd name="T59" fmla="*/ 41 h 44"/>
                    <a:gd name="T60" fmla="*/ 4 w 42"/>
                    <a:gd name="T61" fmla="*/ 42 h 44"/>
                    <a:gd name="T62" fmla="*/ 4 w 42"/>
                    <a:gd name="T63" fmla="*/ 44 h 44"/>
                    <a:gd name="T64" fmla="*/ 5 w 42"/>
                    <a:gd name="T65" fmla="*/ 44 h 44"/>
                    <a:gd name="T66" fmla="*/ 9 w 42"/>
                    <a:gd name="T67" fmla="*/ 43 h 44"/>
                    <a:gd name="T68" fmla="*/ 11 w 42"/>
                    <a:gd name="T69" fmla="*/ 41 h 44"/>
                    <a:gd name="T70" fmla="*/ 13 w 42"/>
                    <a:gd name="T71" fmla="*/ 39 h 44"/>
                    <a:gd name="T72" fmla="*/ 14 w 42"/>
                    <a:gd name="T73" fmla="*/ 37 h 44"/>
                    <a:gd name="T74" fmla="*/ 18 w 42"/>
                    <a:gd name="T75" fmla="*/ 37 h 44"/>
                    <a:gd name="T76" fmla="*/ 24 w 42"/>
                    <a:gd name="T77" fmla="*/ 38 h 44"/>
                    <a:gd name="T78" fmla="*/ 26 w 42"/>
                    <a:gd name="T79" fmla="*/ 37 h 44"/>
                    <a:gd name="T80" fmla="*/ 27 w 42"/>
                    <a:gd name="T81" fmla="*/ 35 h 44"/>
                    <a:gd name="T82" fmla="*/ 27 w 42"/>
                    <a:gd name="T83" fmla="*/ 33 h 44"/>
                    <a:gd name="T84" fmla="*/ 29 w 42"/>
                    <a:gd name="T85" fmla="*/ 33 h 44"/>
                    <a:gd name="T86" fmla="*/ 32 w 42"/>
                    <a:gd name="T87" fmla="*/ 31 h 44"/>
                    <a:gd name="T88" fmla="*/ 32 w 42"/>
                    <a:gd name="T89" fmla="*/ 28 h 44"/>
                    <a:gd name="T90" fmla="*/ 36 w 42"/>
                    <a:gd name="T91" fmla="*/ 25 h 44"/>
                    <a:gd name="T92" fmla="*/ 37 w 42"/>
                    <a:gd name="T93" fmla="*/ 2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42" h="44">
                      <a:moveTo>
                        <a:pt x="38" y="22"/>
                      </a:moveTo>
                      <a:cubicBezTo>
                        <a:pt x="39" y="22"/>
                        <a:pt x="39" y="22"/>
                        <a:pt x="40" y="22"/>
                      </a:cubicBezTo>
                      <a:cubicBezTo>
                        <a:pt x="40" y="22"/>
                        <a:pt x="41" y="22"/>
                        <a:pt x="41" y="22"/>
                      </a:cubicBezTo>
                      <a:cubicBezTo>
                        <a:pt x="41" y="21"/>
                        <a:pt x="42" y="20"/>
                        <a:pt x="42" y="20"/>
                      </a:cubicBezTo>
                      <a:cubicBezTo>
                        <a:pt x="42" y="19"/>
                        <a:pt x="42" y="19"/>
                        <a:pt x="41" y="18"/>
                      </a:cubicBezTo>
                      <a:cubicBezTo>
                        <a:pt x="41" y="18"/>
                        <a:pt x="40" y="18"/>
                        <a:pt x="39" y="18"/>
                      </a:cubicBezTo>
                      <a:cubicBezTo>
                        <a:pt x="38" y="18"/>
                        <a:pt x="37" y="18"/>
                        <a:pt x="37" y="17"/>
                      </a:cubicBezTo>
                      <a:cubicBezTo>
                        <a:pt x="36" y="17"/>
                        <a:pt x="36" y="16"/>
                        <a:pt x="35" y="15"/>
                      </a:cubicBezTo>
                      <a:cubicBezTo>
                        <a:pt x="35" y="15"/>
                        <a:pt x="35" y="15"/>
                        <a:pt x="35" y="15"/>
                      </a:cubicBezTo>
                      <a:cubicBezTo>
                        <a:pt x="35" y="14"/>
                        <a:pt x="35" y="14"/>
                        <a:pt x="35" y="13"/>
                      </a:cubicBezTo>
                      <a:cubicBezTo>
                        <a:pt x="35" y="13"/>
                        <a:pt x="35" y="13"/>
                        <a:pt x="35" y="13"/>
                      </a:cubicBezTo>
                      <a:cubicBezTo>
                        <a:pt x="35" y="12"/>
                        <a:pt x="34" y="12"/>
                        <a:pt x="34" y="12"/>
                      </a:cubicBezTo>
                      <a:cubicBezTo>
                        <a:pt x="34" y="12"/>
                        <a:pt x="34" y="12"/>
                        <a:pt x="33" y="12"/>
                      </a:cubicBezTo>
                      <a:cubicBezTo>
                        <a:pt x="33" y="12"/>
                        <a:pt x="33" y="12"/>
                        <a:pt x="33" y="11"/>
                      </a:cubicBezTo>
                      <a:cubicBezTo>
                        <a:pt x="33" y="11"/>
                        <a:pt x="33" y="11"/>
                        <a:pt x="33" y="11"/>
                      </a:cubicBezTo>
                      <a:cubicBezTo>
                        <a:pt x="33" y="10"/>
                        <a:pt x="33" y="10"/>
                        <a:pt x="32" y="10"/>
                      </a:cubicBezTo>
                      <a:cubicBezTo>
                        <a:pt x="32" y="10"/>
                        <a:pt x="32" y="10"/>
                        <a:pt x="32" y="10"/>
                      </a:cubicBezTo>
                      <a:cubicBezTo>
                        <a:pt x="32" y="10"/>
                        <a:pt x="31" y="10"/>
                        <a:pt x="31" y="10"/>
                      </a:cubicBezTo>
                      <a:cubicBezTo>
                        <a:pt x="30" y="9"/>
                        <a:pt x="28" y="8"/>
                        <a:pt x="28" y="8"/>
                      </a:cubicBezTo>
                      <a:cubicBezTo>
                        <a:pt x="27" y="8"/>
                        <a:pt x="27" y="7"/>
                        <a:pt x="27" y="7"/>
                      </a:cubicBezTo>
                      <a:cubicBezTo>
                        <a:pt x="27" y="7"/>
                        <a:pt x="27" y="6"/>
                        <a:pt x="27" y="6"/>
                      </a:cubicBezTo>
                      <a:cubicBezTo>
                        <a:pt x="27" y="5"/>
                        <a:pt x="26" y="4"/>
                        <a:pt x="25" y="3"/>
                      </a:cubicBezTo>
                      <a:cubicBezTo>
                        <a:pt x="25" y="2"/>
                        <a:pt x="25" y="2"/>
                        <a:pt x="25" y="2"/>
                      </a:cubicBezTo>
                      <a:cubicBezTo>
                        <a:pt x="24" y="1"/>
                        <a:pt x="24" y="1"/>
                        <a:pt x="24" y="0"/>
                      </a:cubicBezTo>
                      <a:cubicBezTo>
                        <a:pt x="24" y="0"/>
                        <a:pt x="24" y="0"/>
                        <a:pt x="23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2" y="0"/>
                        <a:pt x="22" y="0"/>
                        <a:pt x="21" y="0"/>
                      </a:cubicBezTo>
                      <a:cubicBezTo>
                        <a:pt x="21" y="0"/>
                        <a:pt x="21" y="0"/>
                        <a:pt x="20" y="0"/>
                      </a:cubicBezTo>
                      <a:cubicBezTo>
                        <a:pt x="20" y="0"/>
                        <a:pt x="19" y="0"/>
                        <a:pt x="19" y="1"/>
                      </a:cubicBez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8" y="1"/>
                        <a:pt x="18" y="2"/>
                        <a:pt x="17" y="2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7" y="3"/>
                        <a:pt x="16" y="3"/>
                        <a:pt x="15" y="3"/>
                      </a:cubicBezTo>
                      <a:cubicBezTo>
                        <a:pt x="15" y="3"/>
                        <a:pt x="15" y="2"/>
                        <a:pt x="14" y="2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3" y="1"/>
                        <a:pt x="13" y="2"/>
                        <a:pt x="12" y="2"/>
                      </a:cubicBezTo>
                      <a:cubicBezTo>
                        <a:pt x="11" y="2"/>
                        <a:pt x="11" y="2"/>
                        <a:pt x="10" y="2"/>
                      </a:cubicBezTo>
                      <a:cubicBezTo>
                        <a:pt x="10" y="2"/>
                        <a:pt x="8" y="2"/>
                        <a:pt x="7" y="2"/>
                      </a:cubicBezTo>
                      <a:cubicBezTo>
                        <a:pt x="6" y="3"/>
                        <a:pt x="5" y="3"/>
                        <a:pt x="5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4"/>
                        <a:pt x="4" y="7"/>
                        <a:pt x="4" y="10"/>
                      </a:cubicBezTo>
                      <a:cubicBezTo>
                        <a:pt x="4" y="14"/>
                        <a:pt x="4" y="19"/>
                        <a:pt x="4" y="20"/>
                      </a:cubicBezTo>
                      <a:cubicBezTo>
                        <a:pt x="4" y="20"/>
                        <a:pt x="4" y="20"/>
                        <a:pt x="4" y="20"/>
                      </a:cubicBezTo>
                      <a:cubicBezTo>
                        <a:pt x="4" y="20"/>
                        <a:pt x="4" y="20"/>
                        <a:pt x="4" y="20"/>
                      </a:cubicBezTo>
                      <a:cubicBezTo>
                        <a:pt x="4" y="20"/>
                        <a:pt x="4" y="20"/>
                        <a:pt x="4" y="21"/>
                      </a:cubicBezTo>
                      <a:cubicBezTo>
                        <a:pt x="4" y="21"/>
                        <a:pt x="4" y="21"/>
                        <a:pt x="3" y="21"/>
                      </a:cubicBezTo>
                      <a:cubicBezTo>
                        <a:pt x="3" y="21"/>
                        <a:pt x="3" y="21"/>
                        <a:pt x="3" y="21"/>
                      </a:cubicBezTo>
                      <a:cubicBezTo>
                        <a:pt x="3" y="21"/>
                        <a:pt x="3" y="21"/>
                        <a:pt x="3" y="21"/>
                      </a:cubicBezTo>
                      <a:cubicBezTo>
                        <a:pt x="3" y="21"/>
                        <a:pt x="2" y="21"/>
                        <a:pt x="2" y="21"/>
                      </a:cubicBezTo>
                      <a:cubicBezTo>
                        <a:pt x="1" y="21"/>
                        <a:pt x="1" y="21"/>
                        <a:pt x="0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22"/>
                        <a:pt x="0" y="23"/>
                        <a:pt x="0" y="26"/>
                      </a:cubicBezTo>
                      <a:cubicBezTo>
                        <a:pt x="0" y="29"/>
                        <a:pt x="0" y="32"/>
                        <a:pt x="0" y="35"/>
                      </a:cubicBezTo>
                      <a:cubicBezTo>
                        <a:pt x="1" y="35"/>
                        <a:pt x="1" y="35"/>
                        <a:pt x="2" y="35"/>
                      </a:cubicBezTo>
                      <a:cubicBezTo>
                        <a:pt x="2" y="36"/>
                        <a:pt x="3" y="37"/>
                        <a:pt x="3" y="38"/>
                      </a:cubicBezTo>
                      <a:cubicBezTo>
                        <a:pt x="3" y="38"/>
                        <a:pt x="3" y="39"/>
                        <a:pt x="4" y="39"/>
                      </a:cubicBezTo>
                      <a:cubicBezTo>
                        <a:pt x="4" y="40"/>
                        <a:pt x="4" y="40"/>
                        <a:pt x="4" y="41"/>
                      </a:cubicBezTo>
                      <a:cubicBezTo>
                        <a:pt x="4" y="41"/>
                        <a:pt x="4" y="42"/>
                        <a:pt x="4" y="42"/>
                      </a:cubicBezTo>
                      <a:cubicBezTo>
                        <a:pt x="4" y="42"/>
                        <a:pt x="4" y="42"/>
                        <a:pt x="4" y="42"/>
                      </a:cubicBezTo>
                      <a:cubicBezTo>
                        <a:pt x="4" y="43"/>
                        <a:pt x="4" y="43"/>
                        <a:pt x="4" y="44"/>
                      </a:cubicBezTo>
                      <a:cubicBezTo>
                        <a:pt x="4" y="44"/>
                        <a:pt x="4" y="44"/>
                        <a:pt x="4" y="44"/>
                      </a:cubicBezTo>
                      <a:cubicBezTo>
                        <a:pt x="4" y="44"/>
                        <a:pt x="5" y="44"/>
                        <a:pt x="5" y="44"/>
                      </a:cubicBezTo>
                      <a:cubicBezTo>
                        <a:pt x="5" y="44"/>
                        <a:pt x="5" y="44"/>
                        <a:pt x="5" y="44"/>
                      </a:cubicBezTo>
                      <a:cubicBezTo>
                        <a:pt x="6" y="44"/>
                        <a:pt x="8" y="44"/>
                        <a:pt x="8" y="44"/>
                      </a:cubicBezTo>
                      <a:cubicBezTo>
                        <a:pt x="8" y="44"/>
                        <a:pt x="9" y="44"/>
                        <a:pt x="9" y="43"/>
                      </a:cubicBezTo>
                      <a:cubicBezTo>
                        <a:pt x="10" y="43"/>
                        <a:pt x="10" y="42"/>
                        <a:pt x="11" y="42"/>
                      </a:cubicBezTo>
                      <a:cubicBezTo>
                        <a:pt x="11" y="42"/>
                        <a:pt x="11" y="41"/>
                        <a:pt x="11" y="41"/>
                      </a:cubicBezTo>
                      <a:cubicBezTo>
                        <a:pt x="12" y="41"/>
                        <a:pt x="12" y="41"/>
                        <a:pt x="12" y="40"/>
                      </a:cubicBezTo>
                      <a:cubicBezTo>
                        <a:pt x="12" y="40"/>
                        <a:pt x="13" y="39"/>
                        <a:pt x="13" y="39"/>
                      </a:cubicBezTo>
                      <a:cubicBezTo>
                        <a:pt x="13" y="38"/>
                        <a:pt x="13" y="38"/>
                        <a:pt x="13" y="37"/>
                      </a:cubicBezTo>
                      <a:cubicBezTo>
                        <a:pt x="13" y="37"/>
                        <a:pt x="14" y="37"/>
                        <a:pt x="14" y="37"/>
                      </a:cubicBezTo>
                      <a:cubicBezTo>
                        <a:pt x="14" y="36"/>
                        <a:pt x="15" y="36"/>
                        <a:pt x="15" y="36"/>
                      </a:cubicBezTo>
                      <a:cubicBezTo>
                        <a:pt x="16" y="36"/>
                        <a:pt x="17" y="37"/>
                        <a:pt x="18" y="37"/>
                      </a:cubicBezTo>
                      <a:cubicBezTo>
                        <a:pt x="19" y="38"/>
                        <a:pt x="21" y="39"/>
                        <a:pt x="22" y="39"/>
                      </a:cubicBezTo>
                      <a:cubicBezTo>
                        <a:pt x="22" y="39"/>
                        <a:pt x="23" y="39"/>
                        <a:pt x="24" y="38"/>
                      </a:cubicBezTo>
                      <a:cubicBezTo>
                        <a:pt x="24" y="38"/>
                        <a:pt x="25" y="38"/>
                        <a:pt x="25" y="38"/>
                      </a:cubicBezTo>
                      <a:cubicBezTo>
                        <a:pt x="26" y="38"/>
                        <a:pt x="26" y="38"/>
                        <a:pt x="26" y="37"/>
                      </a:cubicBezTo>
                      <a:cubicBezTo>
                        <a:pt x="26" y="37"/>
                        <a:pt x="26" y="37"/>
                        <a:pt x="26" y="37"/>
                      </a:cubicBezTo>
                      <a:cubicBezTo>
                        <a:pt x="26" y="36"/>
                        <a:pt x="27" y="35"/>
                        <a:pt x="27" y="35"/>
                      </a:cubicBezTo>
                      <a:cubicBezTo>
                        <a:pt x="27" y="35"/>
                        <a:pt x="27" y="35"/>
                        <a:pt x="27" y="35"/>
                      </a:cubicBezTo>
                      <a:cubicBezTo>
                        <a:pt x="27" y="34"/>
                        <a:pt x="27" y="34"/>
                        <a:pt x="27" y="33"/>
                      </a:cubicBezTo>
                      <a:cubicBezTo>
                        <a:pt x="28" y="33"/>
                        <a:pt x="28" y="33"/>
                        <a:pt x="29" y="33"/>
                      </a:cubicBezTo>
                      <a:cubicBezTo>
                        <a:pt x="29" y="33"/>
                        <a:pt x="29" y="33"/>
                        <a:pt x="29" y="33"/>
                      </a:cubicBezTo>
                      <a:cubicBezTo>
                        <a:pt x="30" y="32"/>
                        <a:pt x="30" y="32"/>
                        <a:pt x="31" y="32"/>
                      </a:cubicBezTo>
                      <a:cubicBezTo>
                        <a:pt x="31" y="31"/>
                        <a:pt x="31" y="31"/>
                        <a:pt x="32" y="31"/>
                      </a:cubicBezTo>
                      <a:cubicBezTo>
                        <a:pt x="32" y="30"/>
                        <a:pt x="32" y="30"/>
                        <a:pt x="32" y="30"/>
                      </a:cubicBezTo>
                      <a:cubicBezTo>
                        <a:pt x="32" y="29"/>
                        <a:pt x="32" y="29"/>
                        <a:pt x="32" y="28"/>
                      </a:cubicBezTo>
                      <a:cubicBezTo>
                        <a:pt x="33" y="28"/>
                        <a:pt x="34" y="27"/>
                        <a:pt x="35" y="26"/>
                      </a:cubicBezTo>
                      <a:cubicBezTo>
                        <a:pt x="35" y="25"/>
                        <a:pt x="36" y="25"/>
                        <a:pt x="36" y="25"/>
                      </a:cubicBezTo>
                      <a:cubicBezTo>
                        <a:pt x="36" y="24"/>
                        <a:pt x="37" y="24"/>
                        <a:pt x="37" y="24"/>
                      </a:cubicBezTo>
                      <a:cubicBezTo>
                        <a:pt x="37" y="24"/>
                        <a:pt x="37" y="24"/>
                        <a:pt x="37" y="24"/>
                      </a:cubicBezTo>
                      <a:cubicBezTo>
                        <a:pt x="37" y="23"/>
                        <a:pt x="38" y="23"/>
                        <a:pt x="38" y="2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243" name="Freeform 391"/>
                <p:cNvSpPr>
                  <a:spLocks/>
                </p:cNvSpPr>
                <p:nvPr/>
              </p:nvSpPr>
              <p:spPr bwMode="auto">
                <a:xfrm>
                  <a:off x="4439" y="2778"/>
                  <a:ext cx="26" cy="29"/>
                </a:xfrm>
                <a:custGeom>
                  <a:avLst/>
                  <a:gdLst>
                    <a:gd name="T0" fmla="*/ 9 w 10"/>
                    <a:gd name="T1" fmla="*/ 2 h 11"/>
                    <a:gd name="T2" fmla="*/ 8 w 10"/>
                    <a:gd name="T3" fmla="*/ 1 h 11"/>
                    <a:gd name="T4" fmla="*/ 6 w 10"/>
                    <a:gd name="T5" fmla="*/ 1 h 11"/>
                    <a:gd name="T6" fmla="*/ 6 w 10"/>
                    <a:gd name="T7" fmla="*/ 1 h 11"/>
                    <a:gd name="T8" fmla="*/ 5 w 10"/>
                    <a:gd name="T9" fmla="*/ 2 h 11"/>
                    <a:gd name="T10" fmla="*/ 4 w 10"/>
                    <a:gd name="T11" fmla="*/ 2 h 11"/>
                    <a:gd name="T12" fmla="*/ 2 w 10"/>
                    <a:gd name="T13" fmla="*/ 5 h 11"/>
                    <a:gd name="T14" fmla="*/ 1 w 10"/>
                    <a:gd name="T15" fmla="*/ 6 h 11"/>
                    <a:gd name="T16" fmla="*/ 1 w 10"/>
                    <a:gd name="T17" fmla="*/ 6 h 11"/>
                    <a:gd name="T18" fmla="*/ 1 w 10"/>
                    <a:gd name="T19" fmla="*/ 7 h 11"/>
                    <a:gd name="T20" fmla="*/ 1 w 10"/>
                    <a:gd name="T21" fmla="*/ 9 h 11"/>
                    <a:gd name="T22" fmla="*/ 3 w 10"/>
                    <a:gd name="T23" fmla="*/ 10 h 11"/>
                    <a:gd name="T24" fmla="*/ 4 w 10"/>
                    <a:gd name="T25" fmla="*/ 11 h 11"/>
                    <a:gd name="T26" fmla="*/ 5 w 10"/>
                    <a:gd name="T27" fmla="*/ 11 h 11"/>
                    <a:gd name="T28" fmla="*/ 5 w 10"/>
                    <a:gd name="T29" fmla="*/ 10 h 11"/>
                    <a:gd name="T30" fmla="*/ 6 w 10"/>
                    <a:gd name="T31" fmla="*/ 8 h 11"/>
                    <a:gd name="T32" fmla="*/ 9 w 10"/>
                    <a:gd name="T33" fmla="*/ 8 h 11"/>
                    <a:gd name="T34" fmla="*/ 9 w 10"/>
                    <a:gd name="T35" fmla="*/ 8 h 11"/>
                    <a:gd name="T36" fmla="*/ 9 w 10"/>
                    <a:gd name="T37" fmla="*/ 6 h 11"/>
                    <a:gd name="T38" fmla="*/ 9 w 10"/>
                    <a:gd name="T39" fmla="*/ 6 h 11"/>
                    <a:gd name="T40" fmla="*/ 10 w 10"/>
                    <a:gd name="T41" fmla="*/ 5 h 11"/>
                    <a:gd name="T42" fmla="*/ 10 w 10"/>
                    <a:gd name="T43" fmla="*/ 4 h 11"/>
                    <a:gd name="T44" fmla="*/ 9 w 10"/>
                    <a:gd name="T45" fmla="*/ 2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0" h="11">
                      <a:moveTo>
                        <a:pt x="9" y="2"/>
                      </a:moveTo>
                      <a:cubicBezTo>
                        <a:pt x="9" y="2"/>
                        <a:pt x="8" y="2"/>
                        <a:pt x="8" y="1"/>
                      </a:cubicBezTo>
                      <a:cubicBezTo>
                        <a:pt x="7" y="0"/>
                        <a:pt x="7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5" y="1"/>
                        <a:pt x="5" y="2"/>
                        <a:pt x="5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3" y="3"/>
                        <a:pt x="2" y="4"/>
                        <a:pt x="2" y="5"/>
                      </a:cubicBezTo>
                      <a:cubicBezTo>
                        <a:pt x="2" y="5"/>
                        <a:pt x="1" y="5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0" y="6"/>
                        <a:pt x="1" y="7"/>
                      </a:cubicBezTo>
                      <a:cubicBezTo>
                        <a:pt x="1" y="7"/>
                        <a:pt x="1" y="8"/>
                        <a:pt x="1" y="9"/>
                      </a:cubicBezTo>
                      <a:cubicBezTo>
                        <a:pt x="2" y="9"/>
                        <a:pt x="2" y="10"/>
                        <a:pt x="3" y="10"/>
                      </a:cubicBezTo>
                      <a:cubicBezTo>
                        <a:pt x="3" y="10"/>
                        <a:pt x="4" y="10"/>
                        <a:pt x="4" y="11"/>
                      </a:cubicBezTo>
                      <a:cubicBezTo>
                        <a:pt x="4" y="11"/>
                        <a:pt x="5" y="11"/>
                        <a:pt x="5" y="11"/>
                      </a:cubicBezTo>
                      <a:cubicBezTo>
                        <a:pt x="5" y="11"/>
                        <a:pt x="5" y="11"/>
                        <a:pt x="5" y="10"/>
                      </a:cubicBezTo>
                      <a:cubicBezTo>
                        <a:pt x="5" y="10"/>
                        <a:pt x="6" y="9"/>
                        <a:pt x="6" y="8"/>
                      </a:cubicBezTo>
                      <a:cubicBezTo>
                        <a:pt x="7" y="8"/>
                        <a:pt x="8" y="8"/>
                        <a:pt x="9" y="8"/>
                      </a:cubicBezTo>
                      <a:cubicBezTo>
                        <a:pt x="9" y="8"/>
                        <a:pt x="9" y="8"/>
                        <a:pt x="9" y="8"/>
                      </a:cubicBezTo>
                      <a:cubicBezTo>
                        <a:pt x="9" y="7"/>
                        <a:pt x="9" y="7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6"/>
                        <a:pt x="10" y="5"/>
                        <a:pt x="10" y="5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0" y="3"/>
                        <a:pt x="10" y="3"/>
                        <a:pt x="9" y="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244" name="Freeform 392"/>
                <p:cNvSpPr>
                  <a:spLocks/>
                </p:cNvSpPr>
                <p:nvPr/>
              </p:nvSpPr>
              <p:spPr bwMode="auto">
                <a:xfrm>
                  <a:off x="4473" y="2538"/>
                  <a:ext cx="131" cy="216"/>
                </a:xfrm>
                <a:custGeom>
                  <a:avLst/>
                  <a:gdLst>
                    <a:gd name="T0" fmla="*/ 48 w 49"/>
                    <a:gd name="T1" fmla="*/ 17 h 81"/>
                    <a:gd name="T2" fmla="*/ 47 w 49"/>
                    <a:gd name="T3" fmla="*/ 13 h 81"/>
                    <a:gd name="T4" fmla="*/ 47 w 49"/>
                    <a:gd name="T5" fmla="*/ 9 h 81"/>
                    <a:gd name="T6" fmla="*/ 47 w 49"/>
                    <a:gd name="T7" fmla="*/ 4 h 81"/>
                    <a:gd name="T8" fmla="*/ 47 w 49"/>
                    <a:gd name="T9" fmla="*/ 1 h 81"/>
                    <a:gd name="T10" fmla="*/ 40 w 49"/>
                    <a:gd name="T11" fmla="*/ 4 h 81"/>
                    <a:gd name="T12" fmla="*/ 37 w 49"/>
                    <a:gd name="T13" fmla="*/ 5 h 81"/>
                    <a:gd name="T14" fmla="*/ 34 w 49"/>
                    <a:gd name="T15" fmla="*/ 5 h 81"/>
                    <a:gd name="T16" fmla="*/ 31 w 49"/>
                    <a:gd name="T17" fmla="*/ 6 h 81"/>
                    <a:gd name="T18" fmla="*/ 26 w 49"/>
                    <a:gd name="T19" fmla="*/ 6 h 81"/>
                    <a:gd name="T20" fmla="*/ 24 w 49"/>
                    <a:gd name="T21" fmla="*/ 6 h 81"/>
                    <a:gd name="T22" fmla="*/ 23 w 49"/>
                    <a:gd name="T23" fmla="*/ 6 h 81"/>
                    <a:gd name="T24" fmla="*/ 20 w 49"/>
                    <a:gd name="T25" fmla="*/ 8 h 81"/>
                    <a:gd name="T26" fmla="*/ 23 w 49"/>
                    <a:gd name="T27" fmla="*/ 17 h 81"/>
                    <a:gd name="T28" fmla="*/ 26 w 49"/>
                    <a:gd name="T29" fmla="*/ 21 h 81"/>
                    <a:gd name="T30" fmla="*/ 26 w 49"/>
                    <a:gd name="T31" fmla="*/ 24 h 81"/>
                    <a:gd name="T32" fmla="*/ 26 w 49"/>
                    <a:gd name="T33" fmla="*/ 28 h 81"/>
                    <a:gd name="T34" fmla="*/ 23 w 49"/>
                    <a:gd name="T35" fmla="*/ 29 h 81"/>
                    <a:gd name="T36" fmla="*/ 23 w 49"/>
                    <a:gd name="T37" fmla="*/ 31 h 81"/>
                    <a:gd name="T38" fmla="*/ 23 w 49"/>
                    <a:gd name="T39" fmla="*/ 32 h 81"/>
                    <a:gd name="T40" fmla="*/ 21 w 49"/>
                    <a:gd name="T41" fmla="*/ 30 h 81"/>
                    <a:gd name="T42" fmla="*/ 19 w 49"/>
                    <a:gd name="T43" fmla="*/ 28 h 81"/>
                    <a:gd name="T44" fmla="*/ 19 w 49"/>
                    <a:gd name="T45" fmla="*/ 23 h 81"/>
                    <a:gd name="T46" fmla="*/ 19 w 49"/>
                    <a:gd name="T47" fmla="*/ 20 h 81"/>
                    <a:gd name="T48" fmla="*/ 17 w 49"/>
                    <a:gd name="T49" fmla="*/ 20 h 81"/>
                    <a:gd name="T50" fmla="*/ 14 w 49"/>
                    <a:gd name="T51" fmla="*/ 19 h 81"/>
                    <a:gd name="T52" fmla="*/ 12 w 49"/>
                    <a:gd name="T53" fmla="*/ 18 h 81"/>
                    <a:gd name="T54" fmla="*/ 0 w 49"/>
                    <a:gd name="T55" fmla="*/ 24 h 81"/>
                    <a:gd name="T56" fmla="*/ 2 w 49"/>
                    <a:gd name="T57" fmla="*/ 28 h 81"/>
                    <a:gd name="T58" fmla="*/ 4 w 49"/>
                    <a:gd name="T59" fmla="*/ 28 h 81"/>
                    <a:gd name="T60" fmla="*/ 11 w 49"/>
                    <a:gd name="T61" fmla="*/ 30 h 81"/>
                    <a:gd name="T62" fmla="*/ 13 w 49"/>
                    <a:gd name="T63" fmla="*/ 32 h 81"/>
                    <a:gd name="T64" fmla="*/ 13 w 49"/>
                    <a:gd name="T65" fmla="*/ 36 h 81"/>
                    <a:gd name="T66" fmla="*/ 12 w 49"/>
                    <a:gd name="T67" fmla="*/ 41 h 81"/>
                    <a:gd name="T68" fmla="*/ 13 w 49"/>
                    <a:gd name="T69" fmla="*/ 43 h 81"/>
                    <a:gd name="T70" fmla="*/ 13 w 49"/>
                    <a:gd name="T71" fmla="*/ 47 h 81"/>
                    <a:gd name="T72" fmla="*/ 11 w 49"/>
                    <a:gd name="T73" fmla="*/ 51 h 81"/>
                    <a:gd name="T74" fmla="*/ 10 w 49"/>
                    <a:gd name="T75" fmla="*/ 54 h 81"/>
                    <a:gd name="T76" fmla="*/ 6 w 49"/>
                    <a:gd name="T77" fmla="*/ 60 h 81"/>
                    <a:gd name="T78" fmla="*/ 7 w 49"/>
                    <a:gd name="T79" fmla="*/ 64 h 81"/>
                    <a:gd name="T80" fmla="*/ 9 w 49"/>
                    <a:gd name="T81" fmla="*/ 68 h 81"/>
                    <a:gd name="T82" fmla="*/ 10 w 49"/>
                    <a:gd name="T83" fmla="*/ 75 h 81"/>
                    <a:gd name="T84" fmla="*/ 10 w 49"/>
                    <a:gd name="T85" fmla="*/ 79 h 81"/>
                    <a:gd name="T86" fmla="*/ 12 w 49"/>
                    <a:gd name="T87" fmla="*/ 81 h 81"/>
                    <a:gd name="T88" fmla="*/ 14 w 49"/>
                    <a:gd name="T89" fmla="*/ 77 h 81"/>
                    <a:gd name="T90" fmla="*/ 12 w 49"/>
                    <a:gd name="T91" fmla="*/ 77 h 81"/>
                    <a:gd name="T92" fmla="*/ 15 w 49"/>
                    <a:gd name="T93" fmla="*/ 73 h 81"/>
                    <a:gd name="T94" fmla="*/ 24 w 49"/>
                    <a:gd name="T95" fmla="*/ 68 h 81"/>
                    <a:gd name="T96" fmla="*/ 25 w 49"/>
                    <a:gd name="T97" fmla="*/ 65 h 81"/>
                    <a:gd name="T98" fmla="*/ 25 w 49"/>
                    <a:gd name="T99" fmla="*/ 58 h 81"/>
                    <a:gd name="T100" fmla="*/ 24 w 49"/>
                    <a:gd name="T101" fmla="*/ 55 h 81"/>
                    <a:gd name="T102" fmla="*/ 23 w 49"/>
                    <a:gd name="T103" fmla="*/ 51 h 81"/>
                    <a:gd name="T104" fmla="*/ 21 w 49"/>
                    <a:gd name="T105" fmla="*/ 47 h 81"/>
                    <a:gd name="T106" fmla="*/ 21 w 49"/>
                    <a:gd name="T107" fmla="*/ 45 h 81"/>
                    <a:gd name="T108" fmla="*/ 25 w 49"/>
                    <a:gd name="T109" fmla="*/ 43 h 81"/>
                    <a:gd name="T110" fmla="*/ 28 w 49"/>
                    <a:gd name="T111" fmla="*/ 41 h 81"/>
                    <a:gd name="T112" fmla="*/ 30 w 49"/>
                    <a:gd name="T113" fmla="*/ 38 h 81"/>
                    <a:gd name="T114" fmla="*/ 32 w 49"/>
                    <a:gd name="T115" fmla="*/ 36 h 81"/>
                    <a:gd name="T116" fmla="*/ 35 w 49"/>
                    <a:gd name="T117" fmla="*/ 34 h 81"/>
                    <a:gd name="T118" fmla="*/ 38 w 49"/>
                    <a:gd name="T119" fmla="*/ 32 h 81"/>
                    <a:gd name="T120" fmla="*/ 44 w 49"/>
                    <a:gd name="T121" fmla="*/ 28 h 81"/>
                    <a:gd name="T122" fmla="*/ 49 w 49"/>
                    <a:gd name="T123" fmla="*/ 2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49" h="81">
                      <a:moveTo>
                        <a:pt x="48" y="19"/>
                      </a:moveTo>
                      <a:cubicBezTo>
                        <a:pt x="48" y="19"/>
                        <a:pt x="48" y="19"/>
                        <a:pt x="48" y="18"/>
                      </a:cubicBezTo>
                      <a:cubicBezTo>
                        <a:pt x="48" y="18"/>
                        <a:pt x="48" y="18"/>
                        <a:pt x="48" y="17"/>
                      </a:cubicBezTo>
                      <a:cubicBezTo>
                        <a:pt x="48" y="17"/>
                        <a:pt x="48" y="17"/>
                        <a:pt x="48" y="16"/>
                      </a:cubicBezTo>
                      <a:cubicBezTo>
                        <a:pt x="48" y="16"/>
                        <a:pt x="48" y="16"/>
                        <a:pt x="48" y="15"/>
                      </a:cubicBezTo>
                      <a:cubicBezTo>
                        <a:pt x="48" y="14"/>
                        <a:pt x="47" y="14"/>
                        <a:pt x="47" y="13"/>
                      </a:cubicBezTo>
                      <a:cubicBezTo>
                        <a:pt x="48" y="12"/>
                        <a:pt x="47" y="12"/>
                        <a:pt x="47" y="11"/>
                      </a:cubicBezTo>
                      <a:cubicBezTo>
                        <a:pt x="47" y="11"/>
                        <a:pt x="47" y="11"/>
                        <a:pt x="48" y="10"/>
                      </a:cubicBezTo>
                      <a:cubicBezTo>
                        <a:pt x="48" y="10"/>
                        <a:pt x="48" y="10"/>
                        <a:pt x="47" y="9"/>
                      </a:cubicBezTo>
                      <a:cubicBezTo>
                        <a:pt x="47" y="7"/>
                        <a:pt x="47" y="8"/>
                        <a:pt x="47" y="7"/>
                      </a:cubicBezTo>
                      <a:cubicBezTo>
                        <a:pt x="47" y="6"/>
                        <a:pt x="47" y="5"/>
                        <a:pt x="47" y="5"/>
                      </a:cubicBezTo>
                      <a:cubicBezTo>
                        <a:pt x="47" y="4"/>
                        <a:pt x="47" y="4"/>
                        <a:pt x="47" y="4"/>
                      </a:cubicBezTo>
                      <a:cubicBezTo>
                        <a:pt x="46" y="4"/>
                        <a:pt x="46" y="4"/>
                        <a:pt x="47" y="3"/>
                      </a:cubicBezTo>
                      <a:cubicBezTo>
                        <a:pt x="47" y="3"/>
                        <a:pt x="47" y="2"/>
                        <a:pt x="47" y="2"/>
                      </a:cubicBezTo>
                      <a:cubicBezTo>
                        <a:pt x="47" y="1"/>
                        <a:pt x="47" y="1"/>
                        <a:pt x="47" y="1"/>
                      </a:cubicBezTo>
                      <a:cubicBezTo>
                        <a:pt x="47" y="0"/>
                        <a:pt x="47" y="0"/>
                        <a:pt x="47" y="0"/>
                      </a:cubicBezTo>
                      <a:cubicBezTo>
                        <a:pt x="45" y="1"/>
                        <a:pt x="42" y="3"/>
                        <a:pt x="41" y="3"/>
                      </a:cubicBezTo>
                      <a:cubicBezTo>
                        <a:pt x="41" y="4"/>
                        <a:pt x="40" y="4"/>
                        <a:pt x="40" y="4"/>
                      </a:cubicBezTo>
                      <a:cubicBezTo>
                        <a:pt x="40" y="4"/>
                        <a:pt x="40" y="4"/>
                        <a:pt x="40" y="4"/>
                      </a:cubicBezTo>
                      <a:cubicBezTo>
                        <a:pt x="39" y="4"/>
                        <a:pt x="39" y="4"/>
                        <a:pt x="39" y="4"/>
                      </a:cubicBezTo>
                      <a:cubicBezTo>
                        <a:pt x="38" y="5"/>
                        <a:pt x="38" y="5"/>
                        <a:pt x="37" y="5"/>
                      </a:cubicBezTo>
                      <a:cubicBezTo>
                        <a:pt x="37" y="5"/>
                        <a:pt x="36" y="5"/>
                        <a:pt x="36" y="4"/>
                      </a:cubicBezTo>
                      <a:cubicBezTo>
                        <a:pt x="36" y="4"/>
                        <a:pt x="35" y="4"/>
                        <a:pt x="35" y="4"/>
                      </a:cubicBezTo>
                      <a:cubicBezTo>
                        <a:pt x="35" y="5"/>
                        <a:pt x="34" y="5"/>
                        <a:pt x="34" y="5"/>
                      </a:cubicBezTo>
                      <a:cubicBezTo>
                        <a:pt x="34" y="6"/>
                        <a:pt x="33" y="6"/>
                        <a:pt x="32" y="6"/>
                      </a:cubicBezTo>
                      <a:cubicBezTo>
                        <a:pt x="32" y="6"/>
                        <a:pt x="31" y="6"/>
                        <a:pt x="31" y="6"/>
                      </a:cubicBezTo>
                      <a:cubicBezTo>
                        <a:pt x="31" y="6"/>
                        <a:pt x="31" y="6"/>
                        <a:pt x="31" y="6"/>
                      </a:cubicBezTo>
                      <a:cubicBezTo>
                        <a:pt x="30" y="6"/>
                        <a:pt x="30" y="6"/>
                        <a:pt x="30" y="6"/>
                      </a:cubicBezTo>
                      <a:cubicBezTo>
                        <a:pt x="29" y="6"/>
                        <a:pt x="29" y="7"/>
                        <a:pt x="28" y="7"/>
                      </a:cubicBezTo>
                      <a:cubicBezTo>
                        <a:pt x="27" y="7"/>
                        <a:pt x="27" y="6"/>
                        <a:pt x="26" y="6"/>
                      </a:cubicBezTo>
                      <a:cubicBezTo>
                        <a:pt x="26" y="6"/>
                        <a:pt x="25" y="5"/>
                        <a:pt x="25" y="6"/>
                      </a:cubicBezTo>
                      <a:cubicBezTo>
                        <a:pt x="25" y="6"/>
                        <a:pt x="25" y="6"/>
                        <a:pt x="24" y="6"/>
                      </a:cubicBezTo>
                      <a:cubicBezTo>
                        <a:pt x="24" y="6"/>
                        <a:pt x="24" y="6"/>
                        <a:pt x="24" y="6"/>
                      </a:cubicBezTo>
                      <a:cubicBezTo>
                        <a:pt x="24" y="6"/>
                        <a:pt x="24" y="6"/>
                        <a:pt x="23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3" y="6"/>
                        <a:pt x="22" y="6"/>
                        <a:pt x="21" y="6"/>
                      </a:cubicBez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1" y="7"/>
                        <a:pt x="20" y="7"/>
                        <a:pt x="20" y="8"/>
                      </a:cubicBezTo>
                      <a:cubicBezTo>
                        <a:pt x="20" y="9"/>
                        <a:pt x="20" y="10"/>
                        <a:pt x="20" y="12"/>
                      </a:cubicBezTo>
                      <a:cubicBezTo>
                        <a:pt x="21" y="13"/>
                        <a:pt x="21" y="13"/>
                        <a:pt x="21" y="15"/>
                      </a:cubicBezTo>
                      <a:cubicBezTo>
                        <a:pt x="22" y="16"/>
                        <a:pt x="22" y="16"/>
                        <a:pt x="23" y="17"/>
                      </a:cubicBezTo>
                      <a:cubicBezTo>
                        <a:pt x="23" y="17"/>
                        <a:pt x="23" y="17"/>
                        <a:pt x="24" y="18"/>
                      </a:cubicBezTo>
                      <a:cubicBezTo>
                        <a:pt x="24" y="18"/>
                        <a:pt x="25" y="19"/>
                        <a:pt x="25" y="19"/>
                      </a:cubicBezTo>
                      <a:cubicBezTo>
                        <a:pt x="26" y="20"/>
                        <a:pt x="26" y="20"/>
                        <a:pt x="26" y="21"/>
                      </a:cubicBezTo>
                      <a:cubicBezTo>
                        <a:pt x="26" y="21"/>
                        <a:pt x="26" y="21"/>
                        <a:pt x="26" y="22"/>
                      </a:cubicBezTo>
                      <a:cubicBezTo>
                        <a:pt x="26" y="22"/>
                        <a:pt x="26" y="23"/>
                        <a:pt x="26" y="23"/>
                      </a:cubicBezTo>
                      <a:cubicBezTo>
                        <a:pt x="26" y="24"/>
                        <a:pt x="26" y="24"/>
                        <a:pt x="26" y="24"/>
                      </a:cubicBezTo>
                      <a:cubicBezTo>
                        <a:pt x="26" y="24"/>
                        <a:pt x="26" y="25"/>
                        <a:pt x="26" y="25"/>
                      </a:cubicBezTo>
                      <a:cubicBezTo>
                        <a:pt x="26" y="25"/>
                        <a:pt x="26" y="26"/>
                        <a:pt x="26" y="27"/>
                      </a:cubicBezTo>
                      <a:cubicBezTo>
                        <a:pt x="26" y="27"/>
                        <a:pt x="26" y="28"/>
                        <a:pt x="26" y="28"/>
                      </a:cubicBezTo>
                      <a:cubicBezTo>
                        <a:pt x="25" y="28"/>
                        <a:pt x="25" y="28"/>
                        <a:pt x="24" y="28"/>
                      </a:cubicBezTo>
                      <a:cubicBezTo>
                        <a:pt x="24" y="28"/>
                        <a:pt x="24" y="28"/>
                        <a:pt x="24" y="28"/>
                      </a:cubicBezTo>
                      <a:cubicBezTo>
                        <a:pt x="24" y="29"/>
                        <a:pt x="24" y="29"/>
                        <a:pt x="23" y="29"/>
                      </a:cubicBezTo>
                      <a:cubicBezTo>
                        <a:pt x="23" y="29"/>
                        <a:pt x="23" y="29"/>
                        <a:pt x="23" y="30"/>
                      </a:cubicBezTo>
                      <a:cubicBezTo>
                        <a:pt x="23" y="30"/>
                        <a:pt x="23" y="30"/>
                        <a:pt x="23" y="31"/>
                      </a:cubicBezTo>
                      <a:cubicBezTo>
                        <a:pt x="23" y="31"/>
                        <a:pt x="23" y="31"/>
                        <a:pt x="23" y="31"/>
                      </a:cubicBezTo>
                      <a:cubicBezTo>
                        <a:pt x="23" y="31"/>
                        <a:pt x="23" y="32"/>
                        <a:pt x="23" y="32"/>
                      </a:cubicBezTo>
                      <a:cubicBezTo>
                        <a:pt x="23" y="32"/>
                        <a:pt x="23" y="32"/>
                        <a:pt x="23" y="32"/>
                      </a:cubicBezTo>
                      <a:cubicBezTo>
                        <a:pt x="23" y="32"/>
                        <a:pt x="23" y="32"/>
                        <a:pt x="23" y="32"/>
                      </a:cubicBezTo>
                      <a:cubicBezTo>
                        <a:pt x="22" y="32"/>
                        <a:pt x="22" y="32"/>
                        <a:pt x="22" y="32"/>
                      </a:cubicBezTo>
                      <a:cubicBezTo>
                        <a:pt x="22" y="31"/>
                        <a:pt x="22" y="31"/>
                        <a:pt x="21" y="31"/>
                      </a:cubicBezTo>
                      <a:cubicBezTo>
                        <a:pt x="21" y="31"/>
                        <a:pt x="21" y="30"/>
                        <a:pt x="21" y="30"/>
                      </a:cubicBezTo>
                      <a:cubicBezTo>
                        <a:pt x="21" y="30"/>
                        <a:pt x="20" y="30"/>
                        <a:pt x="20" y="29"/>
                      </a:cubicBezTo>
                      <a:cubicBezTo>
                        <a:pt x="20" y="29"/>
                        <a:pt x="19" y="28"/>
                        <a:pt x="19" y="28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8" y="28"/>
                        <a:pt x="18" y="27"/>
                        <a:pt x="18" y="27"/>
                      </a:cubicBezTo>
                      <a:cubicBezTo>
                        <a:pt x="18" y="26"/>
                        <a:pt x="19" y="26"/>
                        <a:pt x="19" y="25"/>
                      </a:cubicBezTo>
                      <a:cubicBezTo>
                        <a:pt x="19" y="24"/>
                        <a:pt x="19" y="23"/>
                        <a:pt x="19" y="23"/>
                      </a:cubicBezTo>
                      <a:cubicBezTo>
                        <a:pt x="19" y="23"/>
                        <a:pt x="19" y="23"/>
                        <a:pt x="19" y="22"/>
                      </a:cubicBezTo>
                      <a:cubicBezTo>
                        <a:pt x="19" y="22"/>
                        <a:pt x="19" y="22"/>
                        <a:pt x="19" y="21"/>
                      </a:cubicBezTo>
                      <a:cubicBezTo>
                        <a:pt x="19" y="21"/>
                        <a:pt x="19" y="21"/>
                        <a:pt x="19" y="20"/>
                      </a:cubicBezTo>
                      <a:cubicBezTo>
                        <a:pt x="19" y="20"/>
                        <a:pt x="18" y="20"/>
                        <a:pt x="18" y="20"/>
                      </a:cubicBezTo>
                      <a:cubicBezTo>
                        <a:pt x="18" y="20"/>
                        <a:pt x="18" y="20"/>
                        <a:pt x="17" y="20"/>
                      </a:cubicBezTo>
                      <a:cubicBezTo>
                        <a:pt x="17" y="20"/>
                        <a:pt x="17" y="20"/>
                        <a:pt x="17" y="20"/>
                      </a:cubicBezTo>
                      <a:cubicBezTo>
                        <a:pt x="16" y="20"/>
                        <a:pt x="16" y="20"/>
                        <a:pt x="16" y="21"/>
                      </a:cubicBezTo>
                      <a:cubicBezTo>
                        <a:pt x="15" y="21"/>
                        <a:pt x="15" y="21"/>
                        <a:pt x="15" y="20"/>
                      </a:cubicBezTo>
                      <a:cubicBezTo>
                        <a:pt x="14" y="20"/>
                        <a:pt x="14" y="19"/>
                        <a:pt x="14" y="19"/>
                      </a:cubicBezTo>
                      <a:cubicBezTo>
                        <a:pt x="13" y="19"/>
                        <a:pt x="13" y="19"/>
                        <a:pt x="13" y="18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3" y="18"/>
                        <a:pt x="12" y="18"/>
                        <a:pt x="12" y="18"/>
                      </a:cubicBezTo>
                      <a:cubicBezTo>
                        <a:pt x="12" y="19"/>
                        <a:pt x="1" y="23"/>
                        <a:pt x="0" y="23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23"/>
                        <a:pt x="0" y="24"/>
                        <a:pt x="0" y="24"/>
                      </a:cubicBezTo>
                      <a:cubicBezTo>
                        <a:pt x="0" y="24"/>
                        <a:pt x="0" y="25"/>
                        <a:pt x="0" y="26"/>
                      </a:cubicBezTo>
                      <a:cubicBezTo>
                        <a:pt x="1" y="27"/>
                        <a:pt x="1" y="27"/>
                        <a:pt x="1" y="28"/>
                      </a:cubicBezTo>
                      <a:cubicBezTo>
                        <a:pt x="1" y="28"/>
                        <a:pt x="1" y="28"/>
                        <a:pt x="2" y="28"/>
                      </a:cubicBezTo>
                      <a:cubicBezTo>
                        <a:pt x="2" y="28"/>
                        <a:pt x="2" y="28"/>
                        <a:pt x="2" y="28"/>
                      </a:cubicBezTo>
                      <a:cubicBezTo>
                        <a:pt x="2" y="28"/>
                        <a:pt x="2" y="28"/>
                        <a:pt x="2" y="28"/>
                      </a:cubicBezTo>
                      <a:cubicBezTo>
                        <a:pt x="3" y="28"/>
                        <a:pt x="4" y="28"/>
                        <a:pt x="4" y="28"/>
                      </a:cubicBezTo>
                      <a:cubicBezTo>
                        <a:pt x="4" y="28"/>
                        <a:pt x="5" y="28"/>
                        <a:pt x="5" y="28"/>
                      </a:cubicBezTo>
                      <a:cubicBezTo>
                        <a:pt x="7" y="29"/>
                        <a:pt x="9" y="30"/>
                        <a:pt x="9" y="30"/>
                      </a:cubicBezTo>
                      <a:cubicBezTo>
                        <a:pt x="10" y="30"/>
                        <a:pt x="10" y="30"/>
                        <a:pt x="11" y="30"/>
                      </a:cubicBezTo>
                      <a:cubicBezTo>
                        <a:pt x="11" y="30"/>
                        <a:pt x="11" y="30"/>
                        <a:pt x="11" y="31"/>
                      </a:cubicBezTo>
                      <a:cubicBezTo>
                        <a:pt x="12" y="31"/>
                        <a:pt x="12" y="31"/>
                        <a:pt x="12" y="31"/>
                      </a:cubicBezTo>
                      <a:cubicBezTo>
                        <a:pt x="13" y="31"/>
                        <a:pt x="13" y="31"/>
                        <a:pt x="13" y="32"/>
                      </a:cubicBezTo>
                      <a:cubicBezTo>
                        <a:pt x="13" y="32"/>
                        <a:pt x="13" y="33"/>
                        <a:pt x="13" y="34"/>
                      </a:cubicBezTo>
                      <a:cubicBezTo>
                        <a:pt x="13" y="34"/>
                        <a:pt x="13" y="35"/>
                        <a:pt x="13" y="35"/>
                      </a:cubicBezTo>
                      <a:cubicBezTo>
                        <a:pt x="13" y="36"/>
                        <a:pt x="13" y="36"/>
                        <a:pt x="13" y="36"/>
                      </a:cubicBezTo>
                      <a:cubicBezTo>
                        <a:pt x="13" y="37"/>
                        <a:pt x="13" y="39"/>
                        <a:pt x="13" y="39"/>
                      </a:cubicBezTo>
                      <a:cubicBezTo>
                        <a:pt x="13" y="39"/>
                        <a:pt x="13" y="40"/>
                        <a:pt x="13" y="40"/>
                      </a:cubicBezTo>
                      <a:cubicBezTo>
                        <a:pt x="12" y="40"/>
                        <a:pt x="12" y="41"/>
                        <a:pt x="12" y="41"/>
                      </a:cubicBezTo>
                      <a:cubicBezTo>
                        <a:pt x="12" y="42"/>
                        <a:pt x="12" y="42"/>
                        <a:pt x="12" y="42"/>
                      </a:cubicBezTo>
                      <a:cubicBezTo>
                        <a:pt x="12" y="42"/>
                        <a:pt x="13" y="42"/>
                        <a:pt x="13" y="43"/>
                      </a:cubicBezTo>
                      <a:cubicBezTo>
                        <a:pt x="13" y="43"/>
                        <a:pt x="13" y="43"/>
                        <a:pt x="13" y="43"/>
                      </a:cubicBezTo>
                      <a:cubicBezTo>
                        <a:pt x="13" y="44"/>
                        <a:pt x="13" y="45"/>
                        <a:pt x="13" y="45"/>
                      </a:cubicBezTo>
                      <a:cubicBezTo>
                        <a:pt x="13" y="46"/>
                        <a:pt x="13" y="46"/>
                        <a:pt x="13" y="46"/>
                      </a:cubicBezTo>
                      <a:cubicBezTo>
                        <a:pt x="13" y="46"/>
                        <a:pt x="13" y="47"/>
                        <a:pt x="13" y="47"/>
                      </a:cubicBezTo>
                      <a:cubicBezTo>
                        <a:pt x="13" y="48"/>
                        <a:pt x="12" y="49"/>
                        <a:pt x="12" y="49"/>
                      </a:cubicBezTo>
                      <a:cubicBezTo>
                        <a:pt x="12" y="50"/>
                        <a:pt x="11" y="50"/>
                        <a:pt x="11" y="50"/>
                      </a:cubicBezTo>
                      <a:cubicBezTo>
                        <a:pt x="11" y="50"/>
                        <a:pt x="11" y="51"/>
                        <a:pt x="11" y="51"/>
                      </a:cubicBezTo>
                      <a:cubicBezTo>
                        <a:pt x="11" y="52"/>
                        <a:pt x="11" y="52"/>
                        <a:pt x="11" y="53"/>
                      </a:cubicBezTo>
                      <a:cubicBezTo>
                        <a:pt x="11" y="54"/>
                        <a:pt x="11" y="54"/>
                        <a:pt x="10" y="54"/>
                      </a:cubicBezTo>
                      <a:cubicBezTo>
                        <a:pt x="10" y="54"/>
                        <a:pt x="10" y="54"/>
                        <a:pt x="10" y="54"/>
                      </a:cubicBezTo>
                      <a:cubicBezTo>
                        <a:pt x="10" y="55"/>
                        <a:pt x="9" y="56"/>
                        <a:pt x="8" y="57"/>
                      </a:cubicBezTo>
                      <a:cubicBezTo>
                        <a:pt x="7" y="58"/>
                        <a:pt x="6" y="59"/>
                        <a:pt x="6" y="59"/>
                      </a:cubicBezTo>
                      <a:cubicBezTo>
                        <a:pt x="6" y="59"/>
                        <a:pt x="6" y="60"/>
                        <a:pt x="6" y="60"/>
                      </a:cubicBezTo>
                      <a:cubicBezTo>
                        <a:pt x="6" y="61"/>
                        <a:pt x="7" y="61"/>
                        <a:pt x="7" y="62"/>
                      </a:cubicBezTo>
                      <a:cubicBezTo>
                        <a:pt x="7" y="62"/>
                        <a:pt x="7" y="63"/>
                        <a:pt x="7" y="63"/>
                      </a:cubicBezTo>
                      <a:cubicBezTo>
                        <a:pt x="7" y="63"/>
                        <a:pt x="7" y="64"/>
                        <a:pt x="7" y="64"/>
                      </a:cubicBezTo>
                      <a:cubicBezTo>
                        <a:pt x="8" y="64"/>
                        <a:pt x="8" y="64"/>
                        <a:pt x="8" y="65"/>
                      </a:cubicBezTo>
                      <a:cubicBezTo>
                        <a:pt x="8" y="65"/>
                        <a:pt x="8" y="65"/>
                        <a:pt x="9" y="66"/>
                      </a:cubicBezTo>
                      <a:cubicBezTo>
                        <a:pt x="9" y="67"/>
                        <a:pt x="9" y="67"/>
                        <a:pt x="9" y="68"/>
                      </a:cubicBezTo>
                      <a:cubicBezTo>
                        <a:pt x="9" y="69"/>
                        <a:pt x="9" y="70"/>
                        <a:pt x="9" y="71"/>
                      </a:cubicBezTo>
                      <a:cubicBezTo>
                        <a:pt x="10" y="72"/>
                        <a:pt x="10" y="74"/>
                        <a:pt x="10" y="74"/>
                      </a:cubicBezTo>
                      <a:cubicBezTo>
                        <a:pt x="10" y="74"/>
                        <a:pt x="10" y="74"/>
                        <a:pt x="10" y="75"/>
                      </a:cubicBezTo>
                      <a:cubicBezTo>
                        <a:pt x="10" y="75"/>
                        <a:pt x="10" y="75"/>
                        <a:pt x="10" y="76"/>
                      </a:cubicBezTo>
                      <a:cubicBezTo>
                        <a:pt x="10" y="77"/>
                        <a:pt x="10" y="77"/>
                        <a:pt x="10" y="78"/>
                      </a:cubicBezTo>
                      <a:cubicBezTo>
                        <a:pt x="10" y="78"/>
                        <a:pt x="10" y="79"/>
                        <a:pt x="10" y="79"/>
                      </a:cubicBezTo>
                      <a:cubicBezTo>
                        <a:pt x="10" y="80"/>
                        <a:pt x="10" y="81"/>
                        <a:pt x="11" y="81"/>
                      </a:cubicBezTo>
                      <a:cubicBezTo>
                        <a:pt x="11" y="81"/>
                        <a:pt x="11" y="81"/>
                        <a:pt x="11" y="81"/>
                      </a:cubicBezTo>
                      <a:cubicBezTo>
                        <a:pt x="11" y="81"/>
                        <a:pt x="11" y="81"/>
                        <a:pt x="12" y="81"/>
                      </a:cubicBezTo>
                      <a:cubicBezTo>
                        <a:pt x="12" y="81"/>
                        <a:pt x="13" y="81"/>
                        <a:pt x="14" y="81"/>
                      </a:cubicBezTo>
                      <a:cubicBezTo>
                        <a:pt x="14" y="80"/>
                        <a:pt x="14" y="79"/>
                        <a:pt x="14" y="79"/>
                      </a:cubicBezTo>
                      <a:cubicBezTo>
                        <a:pt x="14" y="78"/>
                        <a:pt x="14" y="77"/>
                        <a:pt x="14" y="77"/>
                      </a:cubicBezTo>
                      <a:cubicBezTo>
                        <a:pt x="14" y="77"/>
                        <a:pt x="14" y="77"/>
                        <a:pt x="14" y="78"/>
                      </a:cubicBezTo>
                      <a:cubicBezTo>
                        <a:pt x="13" y="78"/>
                        <a:pt x="13" y="78"/>
                        <a:pt x="13" y="78"/>
                      </a:cubicBezTo>
                      <a:cubicBezTo>
                        <a:pt x="13" y="77"/>
                        <a:pt x="12" y="77"/>
                        <a:pt x="12" y="77"/>
                      </a:cubicBezTo>
                      <a:cubicBezTo>
                        <a:pt x="12" y="76"/>
                        <a:pt x="13" y="76"/>
                        <a:pt x="13" y="76"/>
                      </a:cubicBezTo>
                      <a:cubicBezTo>
                        <a:pt x="13" y="76"/>
                        <a:pt x="13" y="75"/>
                        <a:pt x="13" y="75"/>
                      </a:cubicBezTo>
                      <a:cubicBezTo>
                        <a:pt x="13" y="74"/>
                        <a:pt x="14" y="74"/>
                        <a:pt x="15" y="73"/>
                      </a:cubicBezTo>
                      <a:cubicBezTo>
                        <a:pt x="15" y="73"/>
                        <a:pt x="17" y="73"/>
                        <a:pt x="18" y="72"/>
                      </a:cubicBezTo>
                      <a:cubicBezTo>
                        <a:pt x="19" y="71"/>
                        <a:pt x="21" y="71"/>
                        <a:pt x="22" y="70"/>
                      </a:cubicBezTo>
                      <a:cubicBezTo>
                        <a:pt x="23" y="69"/>
                        <a:pt x="24" y="69"/>
                        <a:pt x="24" y="68"/>
                      </a:cubicBezTo>
                      <a:cubicBezTo>
                        <a:pt x="25" y="67"/>
                        <a:pt x="25" y="67"/>
                        <a:pt x="25" y="67"/>
                      </a:cubicBezTo>
                      <a:cubicBezTo>
                        <a:pt x="26" y="66"/>
                        <a:pt x="26" y="66"/>
                        <a:pt x="26" y="65"/>
                      </a:cubicBezTo>
                      <a:cubicBezTo>
                        <a:pt x="26" y="65"/>
                        <a:pt x="25" y="65"/>
                        <a:pt x="25" y="65"/>
                      </a:cubicBezTo>
                      <a:cubicBezTo>
                        <a:pt x="25" y="65"/>
                        <a:pt x="25" y="65"/>
                        <a:pt x="25" y="64"/>
                      </a:cubicBezTo>
                      <a:cubicBezTo>
                        <a:pt x="25" y="63"/>
                        <a:pt x="25" y="62"/>
                        <a:pt x="25" y="61"/>
                      </a:cubicBezTo>
                      <a:cubicBezTo>
                        <a:pt x="25" y="60"/>
                        <a:pt x="25" y="59"/>
                        <a:pt x="25" y="58"/>
                      </a:cubicBezTo>
                      <a:cubicBezTo>
                        <a:pt x="25" y="58"/>
                        <a:pt x="26" y="58"/>
                        <a:pt x="25" y="57"/>
                      </a:cubicBezTo>
                      <a:cubicBezTo>
                        <a:pt x="25" y="57"/>
                        <a:pt x="25" y="57"/>
                        <a:pt x="24" y="56"/>
                      </a:cubicBezTo>
                      <a:cubicBezTo>
                        <a:pt x="24" y="55"/>
                        <a:pt x="25" y="55"/>
                        <a:pt x="24" y="55"/>
                      </a:cubicBezTo>
                      <a:cubicBezTo>
                        <a:pt x="24" y="54"/>
                        <a:pt x="23" y="53"/>
                        <a:pt x="23" y="53"/>
                      </a:cubicBezTo>
                      <a:cubicBezTo>
                        <a:pt x="23" y="52"/>
                        <a:pt x="23" y="52"/>
                        <a:pt x="23" y="52"/>
                      </a:cubicBezTo>
                      <a:cubicBezTo>
                        <a:pt x="23" y="52"/>
                        <a:pt x="23" y="51"/>
                        <a:pt x="23" y="51"/>
                      </a:cubicBezTo>
                      <a:cubicBezTo>
                        <a:pt x="23" y="51"/>
                        <a:pt x="22" y="50"/>
                        <a:pt x="22" y="50"/>
                      </a:cubicBezTo>
                      <a:cubicBezTo>
                        <a:pt x="21" y="49"/>
                        <a:pt x="21" y="49"/>
                        <a:pt x="21" y="49"/>
                      </a:cubicBezTo>
                      <a:cubicBezTo>
                        <a:pt x="21" y="47"/>
                        <a:pt x="21" y="47"/>
                        <a:pt x="21" y="47"/>
                      </a:cubicBezTo>
                      <a:cubicBezTo>
                        <a:pt x="21" y="46"/>
                        <a:pt x="21" y="46"/>
                        <a:pt x="21" y="46"/>
                      </a:cubicBezTo>
                      <a:cubicBezTo>
                        <a:pt x="21" y="45"/>
                        <a:pt x="20" y="45"/>
                        <a:pt x="21" y="45"/>
                      </a:cubicBezTo>
                      <a:cubicBezTo>
                        <a:pt x="21" y="44"/>
                        <a:pt x="21" y="45"/>
                        <a:pt x="21" y="45"/>
                      </a:cubicBezTo>
                      <a:cubicBezTo>
                        <a:pt x="22" y="45"/>
                        <a:pt x="22" y="45"/>
                        <a:pt x="22" y="45"/>
                      </a:cubicBezTo>
                      <a:cubicBezTo>
                        <a:pt x="23" y="45"/>
                        <a:pt x="23" y="45"/>
                        <a:pt x="24" y="44"/>
                      </a:cubicBezTo>
                      <a:cubicBezTo>
                        <a:pt x="24" y="44"/>
                        <a:pt x="24" y="43"/>
                        <a:pt x="25" y="43"/>
                      </a:cubicBezTo>
                      <a:cubicBezTo>
                        <a:pt x="25" y="42"/>
                        <a:pt x="26" y="42"/>
                        <a:pt x="26" y="41"/>
                      </a:cubicBezTo>
                      <a:cubicBezTo>
                        <a:pt x="27" y="41"/>
                        <a:pt x="27" y="41"/>
                        <a:pt x="27" y="41"/>
                      </a:cubicBezTo>
                      <a:cubicBezTo>
                        <a:pt x="28" y="41"/>
                        <a:pt x="28" y="41"/>
                        <a:pt x="28" y="41"/>
                      </a:cubicBezTo>
                      <a:cubicBezTo>
                        <a:pt x="29" y="40"/>
                        <a:pt x="29" y="40"/>
                        <a:pt x="29" y="40"/>
                      </a:cubicBezTo>
                      <a:cubicBezTo>
                        <a:pt x="29" y="40"/>
                        <a:pt x="30" y="40"/>
                        <a:pt x="30" y="39"/>
                      </a:cubicBezTo>
                      <a:cubicBezTo>
                        <a:pt x="30" y="39"/>
                        <a:pt x="30" y="38"/>
                        <a:pt x="30" y="38"/>
                      </a:cubicBezTo>
                      <a:cubicBezTo>
                        <a:pt x="31" y="38"/>
                        <a:pt x="31" y="37"/>
                        <a:pt x="31" y="37"/>
                      </a:cubicBezTo>
                      <a:cubicBezTo>
                        <a:pt x="31" y="37"/>
                        <a:pt x="31" y="36"/>
                        <a:pt x="31" y="36"/>
                      </a:cubicBezTo>
                      <a:cubicBezTo>
                        <a:pt x="31" y="36"/>
                        <a:pt x="31" y="36"/>
                        <a:pt x="32" y="36"/>
                      </a:cubicBezTo>
                      <a:cubicBezTo>
                        <a:pt x="32" y="36"/>
                        <a:pt x="32" y="36"/>
                        <a:pt x="33" y="35"/>
                      </a:cubicBezTo>
                      <a:cubicBezTo>
                        <a:pt x="33" y="35"/>
                        <a:pt x="33" y="35"/>
                        <a:pt x="34" y="34"/>
                      </a:cubicBezTo>
                      <a:cubicBezTo>
                        <a:pt x="34" y="34"/>
                        <a:pt x="34" y="34"/>
                        <a:pt x="35" y="34"/>
                      </a:cubicBezTo>
                      <a:cubicBezTo>
                        <a:pt x="35" y="33"/>
                        <a:pt x="35" y="33"/>
                        <a:pt x="36" y="33"/>
                      </a:cubicBezTo>
                      <a:cubicBezTo>
                        <a:pt x="36" y="33"/>
                        <a:pt x="36" y="33"/>
                        <a:pt x="37" y="32"/>
                      </a:cubicBezTo>
                      <a:cubicBezTo>
                        <a:pt x="37" y="32"/>
                        <a:pt x="38" y="32"/>
                        <a:pt x="38" y="32"/>
                      </a:cubicBezTo>
                      <a:cubicBezTo>
                        <a:pt x="39" y="32"/>
                        <a:pt x="40" y="31"/>
                        <a:pt x="40" y="31"/>
                      </a:cubicBezTo>
                      <a:cubicBezTo>
                        <a:pt x="40" y="31"/>
                        <a:pt x="42" y="30"/>
                        <a:pt x="42" y="30"/>
                      </a:cubicBezTo>
                      <a:cubicBezTo>
                        <a:pt x="43" y="30"/>
                        <a:pt x="44" y="29"/>
                        <a:pt x="44" y="28"/>
                      </a:cubicBezTo>
                      <a:cubicBezTo>
                        <a:pt x="45" y="28"/>
                        <a:pt x="45" y="27"/>
                        <a:pt x="46" y="26"/>
                      </a:cubicBezTo>
                      <a:cubicBezTo>
                        <a:pt x="46" y="25"/>
                        <a:pt x="47" y="24"/>
                        <a:pt x="48" y="23"/>
                      </a:cubicBezTo>
                      <a:cubicBezTo>
                        <a:pt x="49" y="22"/>
                        <a:pt x="49" y="22"/>
                        <a:pt x="49" y="21"/>
                      </a:cubicBezTo>
                      <a:cubicBezTo>
                        <a:pt x="49" y="20"/>
                        <a:pt x="49" y="20"/>
                        <a:pt x="49" y="20"/>
                      </a:cubicBezTo>
                      <a:cubicBezTo>
                        <a:pt x="49" y="19"/>
                        <a:pt x="48" y="19"/>
                        <a:pt x="48" y="19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245" name="Freeform 393"/>
                <p:cNvSpPr>
                  <a:spLocks/>
                </p:cNvSpPr>
                <p:nvPr/>
              </p:nvSpPr>
              <p:spPr bwMode="auto">
                <a:xfrm>
                  <a:off x="4245" y="2347"/>
                  <a:ext cx="231" cy="234"/>
                </a:xfrm>
                <a:custGeom>
                  <a:avLst/>
                  <a:gdLst>
                    <a:gd name="T0" fmla="*/ 48 w 87"/>
                    <a:gd name="T1" fmla="*/ 78 h 88"/>
                    <a:gd name="T2" fmla="*/ 54 w 87"/>
                    <a:gd name="T3" fmla="*/ 77 h 88"/>
                    <a:gd name="T4" fmla="*/ 58 w 87"/>
                    <a:gd name="T5" fmla="*/ 78 h 88"/>
                    <a:gd name="T6" fmla="*/ 61 w 87"/>
                    <a:gd name="T7" fmla="*/ 78 h 88"/>
                    <a:gd name="T8" fmla="*/ 65 w 87"/>
                    <a:gd name="T9" fmla="*/ 80 h 88"/>
                    <a:gd name="T10" fmla="*/ 70 w 87"/>
                    <a:gd name="T11" fmla="*/ 79 h 88"/>
                    <a:gd name="T12" fmla="*/ 75 w 87"/>
                    <a:gd name="T13" fmla="*/ 83 h 88"/>
                    <a:gd name="T14" fmla="*/ 81 w 87"/>
                    <a:gd name="T15" fmla="*/ 88 h 88"/>
                    <a:gd name="T16" fmla="*/ 82 w 87"/>
                    <a:gd name="T17" fmla="*/ 82 h 88"/>
                    <a:gd name="T18" fmla="*/ 79 w 87"/>
                    <a:gd name="T19" fmla="*/ 83 h 88"/>
                    <a:gd name="T20" fmla="*/ 76 w 87"/>
                    <a:gd name="T21" fmla="*/ 79 h 88"/>
                    <a:gd name="T22" fmla="*/ 76 w 87"/>
                    <a:gd name="T23" fmla="*/ 72 h 88"/>
                    <a:gd name="T24" fmla="*/ 77 w 87"/>
                    <a:gd name="T25" fmla="*/ 66 h 88"/>
                    <a:gd name="T26" fmla="*/ 85 w 87"/>
                    <a:gd name="T27" fmla="*/ 63 h 88"/>
                    <a:gd name="T28" fmla="*/ 79 w 87"/>
                    <a:gd name="T29" fmla="*/ 54 h 88"/>
                    <a:gd name="T30" fmla="*/ 78 w 87"/>
                    <a:gd name="T31" fmla="*/ 44 h 88"/>
                    <a:gd name="T32" fmla="*/ 78 w 87"/>
                    <a:gd name="T33" fmla="*/ 39 h 88"/>
                    <a:gd name="T34" fmla="*/ 78 w 87"/>
                    <a:gd name="T35" fmla="*/ 34 h 88"/>
                    <a:gd name="T36" fmla="*/ 80 w 87"/>
                    <a:gd name="T37" fmla="*/ 29 h 88"/>
                    <a:gd name="T38" fmla="*/ 82 w 87"/>
                    <a:gd name="T39" fmla="*/ 20 h 88"/>
                    <a:gd name="T40" fmla="*/ 87 w 87"/>
                    <a:gd name="T41" fmla="*/ 14 h 88"/>
                    <a:gd name="T42" fmla="*/ 84 w 87"/>
                    <a:gd name="T43" fmla="*/ 10 h 88"/>
                    <a:gd name="T44" fmla="*/ 84 w 87"/>
                    <a:gd name="T45" fmla="*/ 7 h 88"/>
                    <a:gd name="T46" fmla="*/ 80 w 87"/>
                    <a:gd name="T47" fmla="*/ 4 h 88"/>
                    <a:gd name="T48" fmla="*/ 79 w 87"/>
                    <a:gd name="T49" fmla="*/ 3 h 88"/>
                    <a:gd name="T50" fmla="*/ 74 w 87"/>
                    <a:gd name="T51" fmla="*/ 4 h 88"/>
                    <a:gd name="T52" fmla="*/ 70 w 87"/>
                    <a:gd name="T53" fmla="*/ 2 h 88"/>
                    <a:gd name="T54" fmla="*/ 66 w 87"/>
                    <a:gd name="T55" fmla="*/ 1 h 88"/>
                    <a:gd name="T56" fmla="*/ 62 w 87"/>
                    <a:gd name="T57" fmla="*/ 1 h 88"/>
                    <a:gd name="T58" fmla="*/ 58 w 87"/>
                    <a:gd name="T59" fmla="*/ 2 h 88"/>
                    <a:gd name="T60" fmla="*/ 53 w 87"/>
                    <a:gd name="T61" fmla="*/ 3 h 88"/>
                    <a:gd name="T62" fmla="*/ 47 w 87"/>
                    <a:gd name="T63" fmla="*/ 4 h 88"/>
                    <a:gd name="T64" fmla="*/ 39 w 87"/>
                    <a:gd name="T65" fmla="*/ 6 h 88"/>
                    <a:gd name="T66" fmla="*/ 32 w 87"/>
                    <a:gd name="T67" fmla="*/ 2 h 88"/>
                    <a:gd name="T68" fmla="*/ 28 w 87"/>
                    <a:gd name="T69" fmla="*/ 6 h 88"/>
                    <a:gd name="T70" fmla="*/ 28 w 87"/>
                    <a:gd name="T71" fmla="*/ 9 h 88"/>
                    <a:gd name="T72" fmla="*/ 25 w 87"/>
                    <a:gd name="T73" fmla="*/ 20 h 88"/>
                    <a:gd name="T74" fmla="*/ 17 w 87"/>
                    <a:gd name="T75" fmla="*/ 37 h 88"/>
                    <a:gd name="T76" fmla="*/ 17 w 87"/>
                    <a:gd name="T77" fmla="*/ 45 h 88"/>
                    <a:gd name="T78" fmla="*/ 12 w 87"/>
                    <a:gd name="T79" fmla="*/ 49 h 88"/>
                    <a:gd name="T80" fmla="*/ 9 w 87"/>
                    <a:gd name="T81" fmla="*/ 47 h 88"/>
                    <a:gd name="T82" fmla="*/ 6 w 87"/>
                    <a:gd name="T83" fmla="*/ 49 h 88"/>
                    <a:gd name="T84" fmla="*/ 3 w 87"/>
                    <a:gd name="T85" fmla="*/ 49 h 88"/>
                    <a:gd name="T86" fmla="*/ 0 w 87"/>
                    <a:gd name="T87" fmla="*/ 54 h 88"/>
                    <a:gd name="T88" fmla="*/ 0 w 87"/>
                    <a:gd name="T89" fmla="*/ 56 h 88"/>
                    <a:gd name="T90" fmla="*/ 10 w 87"/>
                    <a:gd name="T91" fmla="*/ 54 h 88"/>
                    <a:gd name="T92" fmla="*/ 21 w 87"/>
                    <a:gd name="T93" fmla="*/ 56 h 88"/>
                    <a:gd name="T94" fmla="*/ 25 w 87"/>
                    <a:gd name="T95" fmla="*/ 64 h 88"/>
                    <a:gd name="T96" fmla="*/ 31 w 87"/>
                    <a:gd name="T97" fmla="*/ 63 h 88"/>
                    <a:gd name="T98" fmla="*/ 33 w 87"/>
                    <a:gd name="T99" fmla="*/ 60 h 88"/>
                    <a:gd name="T100" fmla="*/ 39 w 87"/>
                    <a:gd name="T101" fmla="*/ 58 h 88"/>
                    <a:gd name="T102" fmla="*/ 41 w 87"/>
                    <a:gd name="T103" fmla="*/ 60 h 88"/>
                    <a:gd name="T104" fmla="*/ 45 w 87"/>
                    <a:gd name="T105" fmla="*/ 62 h 88"/>
                    <a:gd name="T106" fmla="*/ 45 w 87"/>
                    <a:gd name="T107" fmla="*/ 70 h 88"/>
                    <a:gd name="T108" fmla="*/ 47 w 87"/>
                    <a:gd name="T109" fmla="*/ 72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87" h="88">
                      <a:moveTo>
                        <a:pt x="47" y="76"/>
                      </a:moveTo>
                      <a:cubicBezTo>
                        <a:pt x="47" y="76"/>
                        <a:pt x="47" y="77"/>
                        <a:pt x="47" y="77"/>
                      </a:cubicBezTo>
                      <a:cubicBezTo>
                        <a:pt x="47" y="77"/>
                        <a:pt x="47" y="77"/>
                        <a:pt x="47" y="77"/>
                      </a:cubicBezTo>
                      <a:cubicBezTo>
                        <a:pt x="47" y="77"/>
                        <a:pt x="47" y="78"/>
                        <a:pt x="47" y="78"/>
                      </a:cubicBezTo>
                      <a:cubicBezTo>
                        <a:pt x="47" y="78"/>
                        <a:pt x="47" y="78"/>
                        <a:pt x="48" y="78"/>
                      </a:cubicBezTo>
                      <a:cubicBezTo>
                        <a:pt x="48" y="78"/>
                        <a:pt x="48" y="78"/>
                        <a:pt x="48" y="78"/>
                      </a:cubicBezTo>
                      <a:cubicBezTo>
                        <a:pt x="49" y="78"/>
                        <a:pt x="49" y="78"/>
                        <a:pt x="50" y="77"/>
                      </a:cubicBezTo>
                      <a:cubicBezTo>
                        <a:pt x="51" y="77"/>
                        <a:pt x="51" y="77"/>
                        <a:pt x="51" y="77"/>
                      </a:cubicBezTo>
                      <a:cubicBezTo>
                        <a:pt x="52" y="77"/>
                        <a:pt x="53" y="77"/>
                        <a:pt x="54" y="77"/>
                      </a:cubicBezTo>
                      <a:cubicBezTo>
                        <a:pt x="54" y="77"/>
                        <a:pt x="54" y="77"/>
                        <a:pt x="54" y="77"/>
                      </a:cubicBezTo>
                      <a:cubicBezTo>
                        <a:pt x="55" y="77"/>
                        <a:pt x="55" y="77"/>
                        <a:pt x="55" y="77"/>
                      </a:cubicBezTo>
                      <a:cubicBezTo>
                        <a:pt x="55" y="77"/>
                        <a:pt x="55" y="76"/>
                        <a:pt x="55" y="76"/>
                      </a:cubicBezTo>
                      <a:cubicBezTo>
                        <a:pt x="56" y="76"/>
                        <a:pt x="56" y="77"/>
                        <a:pt x="57" y="77"/>
                      </a:cubicBezTo>
                      <a:cubicBezTo>
                        <a:pt x="57" y="77"/>
                        <a:pt x="57" y="77"/>
                        <a:pt x="58" y="77"/>
                      </a:cubicBezTo>
                      <a:cubicBezTo>
                        <a:pt x="58" y="78"/>
                        <a:pt x="58" y="78"/>
                        <a:pt x="58" y="78"/>
                      </a:cubicBezTo>
                      <a:cubicBezTo>
                        <a:pt x="58" y="79"/>
                        <a:pt x="58" y="79"/>
                        <a:pt x="58" y="79"/>
                      </a:cubicBezTo>
                      <a:cubicBezTo>
                        <a:pt x="58" y="79"/>
                        <a:pt x="58" y="78"/>
                        <a:pt x="59" y="78"/>
                      </a:cubicBezTo>
                      <a:cubicBezTo>
                        <a:pt x="59" y="78"/>
                        <a:pt x="59" y="78"/>
                        <a:pt x="60" y="78"/>
                      </a:cubicBezTo>
                      <a:cubicBezTo>
                        <a:pt x="60" y="78"/>
                        <a:pt x="60" y="78"/>
                        <a:pt x="61" y="78"/>
                      </a:cubicBezTo>
                      <a:cubicBezTo>
                        <a:pt x="61" y="78"/>
                        <a:pt x="61" y="78"/>
                        <a:pt x="61" y="78"/>
                      </a:cubicBezTo>
                      <a:cubicBezTo>
                        <a:pt x="62" y="78"/>
                        <a:pt x="62" y="78"/>
                        <a:pt x="62" y="79"/>
                      </a:cubicBezTo>
                      <a:cubicBezTo>
                        <a:pt x="62" y="79"/>
                        <a:pt x="62" y="79"/>
                        <a:pt x="62" y="79"/>
                      </a:cubicBezTo>
                      <a:cubicBezTo>
                        <a:pt x="62" y="79"/>
                        <a:pt x="62" y="79"/>
                        <a:pt x="62" y="80"/>
                      </a:cubicBezTo>
                      <a:cubicBezTo>
                        <a:pt x="63" y="80"/>
                        <a:pt x="63" y="80"/>
                        <a:pt x="63" y="80"/>
                      </a:cubicBezTo>
                      <a:cubicBezTo>
                        <a:pt x="63" y="80"/>
                        <a:pt x="64" y="80"/>
                        <a:pt x="65" y="80"/>
                      </a:cubicBezTo>
                      <a:cubicBezTo>
                        <a:pt x="66" y="81"/>
                        <a:pt x="67" y="81"/>
                        <a:pt x="67" y="81"/>
                      </a:cubicBezTo>
                      <a:cubicBezTo>
                        <a:pt x="68" y="81"/>
                        <a:pt x="68" y="81"/>
                        <a:pt x="68" y="81"/>
                      </a:cubicBezTo>
                      <a:cubicBezTo>
                        <a:pt x="69" y="81"/>
                        <a:pt x="69" y="81"/>
                        <a:pt x="69" y="80"/>
                      </a:cubicBezTo>
                      <a:cubicBezTo>
                        <a:pt x="69" y="80"/>
                        <a:pt x="69" y="80"/>
                        <a:pt x="69" y="80"/>
                      </a:cubicBezTo>
                      <a:cubicBezTo>
                        <a:pt x="70" y="79"/>
                        <a:pt x="70" y="79"/>
                        <a:pt x="70" y="79"/>
                      </a:cubicBezTo>
                      <a:cubicBezTo>
                        <a:pt x="70" y="79"/>
                        <a:pt x="71" y="79"/>
                        <a:pt x="71" y="80"/>
                      </a:cubicBezTo>
                      <a:cubicBezTo>
                        <a:pt x="71" y="80"/>
                        <a:pt x="72" y="80"/>
                        <a:pt x="72" y="81"/>
                      </a:cubicBezTo>
                      <a:cubicBezTo>
                        <a:pt x="72" y="81"/>
                        <a:pt x="72" y="81"/>
                        <a:pt x="73" y="82"/>
                      </a:cubicBezTo>
                      <a:cubicBezTo>
                        <a:pt x="73" y="82"/>
                        <a:pt x="73" y="82"/>
                        <a:pt x="74" y="82"/>
                      </a:cubicBezTo>
                      <a:cubicBezTo>
                        <a:pt x="74" y="83"/>
                        <a:pt x="75" y="83"/>
                        <a:pt x="75" y="83"/>
                      </a:cubicBezTo>
                      <a:cubicBezTo>
                        <a:pt x="76" y="83"/>
                        <a:pt x="76" y="83"/>
                        <a:pt x="77" y="83"/>
                      </a:cubicBezTo>
                      <a:cubicBezTo>
                        <a:pt x="77" y="84"/>
                        <a:pt x="77" y="84"/>
                        <a:pt x="78" y="85"/>
                      </a:cubicBezTo>
                      <a:cubicBezTo>
                        <a:pt x="79" y="86"/>
                        <a:pt x="79" y="87"/>
                        <a:pt x="80" y="87"/>
                      </a:cubicBezTo>
                      <a:cubicBezTo>
                        <a:pt x="80" y="87"/>
                        <a:pt x="80" y="87"/>
                        <a:pt x="80" y="87"/>
                      </a:cubicBezTo>
                      <a:cubicBezTo>
                        <a:pt x="80" y="87"/>
                        <a:pt x="80" y="88"/>
                        <a:pt x="81" y="88"/>
                      </a:cubicBezTo>
                      <a:cubicBezTo>
                        <a:pt x="81" y="88"/>
                        <a:pt x="81" y="88"/>
                        <a:pt x="81" y="88"/>
                      </a:cubicBezTo>
                      <a:cubicBezTo>
                        <a:pt x="81" y="87"/>
                        <a:pt x="83" y="87"/>
                        <a:pt x="83" y="87"/>
                      </a:cubicBezTo>
                      <a:cubicBezTo>
                        <a:pt x="83" y="86"/>
                        <a:pt x="83" y="86"/>
                        <a:pt x="83" y="85"/>
                      </a:cubicBezTo>
                      <a:cubicBezTo>
                        <a:pt x="83" y="84"/>
                        <a:pt x="83" y="83"/>
                        <a:pt x="83" y="83"/>
                      </a:cubicBezTo>
                      <a:cubicBezTo>
                        <a:pt x="83" y="82"/>
                        <a:pt x="83" y="82"/>
                        <a:pt x="82" y="82"/>
                      </a:cubicBezTo>
                      <a:cubicBezTo>
                        <a:pt x="82" y="82"/>
                        <a:pt x="82" y="82"/>
                        <a:pt x="82" y="82"/>
                      </a:cubicBezTo>
                      <a:cubicBezTo>
                        <a:pt x="82" y="82"/>
                        <a:pt x="82" y="82"/>
                        <a:pt x="82" y="82"/>
                      </a:cubicBezTo>
                      <a:cubicBezTo>
                        <a:pt x="82" y="82"/>
                        <a:pt x="81" y="83"/>
                        <a:pt x="81" y="83"/>
                      </a:cubicBezTo>
                      <a:cubicBezTo>
                        <a:pt x="81" y="84"/>
                        <a:pt x="80" y="83"/>
                        <a:pt x="80" y="83"/>
                      </a:cubicBezTo>
                      <a:cubicBezTo>
                        <a:pt x="80" y="83"/>
                        <a:pt x="79" y="83"/>
                        <a:pt x="79" y="83"/>
                      </a:cubicBezTo>
                      <a:cubicBezTo>
                        <a:pt x="79" y="83"/>
                        <a:pt x="79" y="83"/>
                        <a:pt x="78" y="82"/>
                      </a:cubicBezTo>
                      <a:cubicBezTo>
                        <a:pt x="78" y="82"/>
                        <a:pt x="78" y="82"/>
                        <a:pt x="78" y="81"/>
                      </a:cubicBezTo>
                      <a:cubicBezTo>
                        <a:pt x="78" y="81"/>
                        <a:pt x="77" y="81"/>
                        <a:pt x="77" y="81"/>
                      </a:cubicBezTo>
                      <a:cubicBezTo>
                        <a:pt x="77" y="81"/>
                        <a:pt x="77" y="81"/>
                        <a:pt x="76" y="80"/>
                      </a:cubicBezTo>
                      <a:cubicBezTo>
                        <a:pt x="76" y="80"/>
                        <a:pt x="76" y="80"/>
                        <a:pt x="76" y="79"/>
                      </a:cubicBezTo>
                      <a:cubicBezTo>
                        <a:pt x="76" y="79"/>
                        <a:pt x="76" y="79"/>
                        <a:pt x="76" y="78"/>
                      </a:cubicBezTo>
                      <a:cubicBezTo>
                        <a:pt x="76" y="78"/>
                        <a:pt x="76" y="77"/>
                        <a:pt x="76" y="76"/>
                      </a:cubicBezTo>
                      <a:cubicBezTo>
                        <a:pt x="76" y="75"/>
                        <a:pt x="77" y="74"/>
                        <a:pt x="77" y="74"/>
                      </a:cubicBezTo>
                      <a:cubicBezTo>
                        <a:pt x="77" y="73"/>
                        <a:pt x="77" y="73"/>
                        <a:pt x="77" y="73"/>
                      </a:cubicBezTo>
                      <a:cubicBezTo>
                        <a:pt x="76" y="73"/>
                        <a:pt x="76" y="72"/>
                        <a:pt x="76" y="72"/>
                      </a:cubicBezTo>
                      <a:cubicBezTo>
                        <a:pt x="76" y="72"/>
                        <a:pt x="76" y="72"/>
                        <a:pt x="77" y="71"/>
                      </a:cubicBezTo>
                      <a:cubicBezTo>
                        <a:pt x="77" y="71"/>
                        <a:pt x="77" y="70"/>
                        <a:pt x="77" y="70"/>
                      </a:cubicBezTo>
                      <a:cubicBezTo>
                        <a:pt x="77" y="70"/>
                        <a:pt x="76" y="69"/>
                        <a:pt x="76" y="69"/>
                      </a:cubicBezTo>
                      <a:cubicBezTo>
                        <a:pt x="76" y="68"/>
                        <a:pt x="76" y="68"/>
                        <a:pt x="76" y="68"/>
                      </a:cubicBezTo>
                      <a:cubicBezTo>
                        <a:pt x="76" y="67"/>
                        <a:pt x="76" y="67"/>
                        <a:pt x="77" y="66"/>
                      </a:cubicBezTo>
                      <a:cubicBezTo>
                        <a:pt x="77" y="66"/>
                        <a:pt x="78" y="66"/>
                        <a:pt x="78" y="65"/>
                      </a:cubicBezTo>
                      <a:cubicBezTo>
                        <a:pt x="78" y="65"/>
                        <a:pt x="78" y="65"/>
                        <a:pt x="78" y="65"/>
                      </a:cubicBezTo>
                      <a:cubicBezTo>
                        <a:pt x="78" y="64"/>
                        <a:pt x="78" y="64"/>
                        <a:pt x="79" y="64"/>
                      </a:cubicBezTo>
                      <a:cubicBezTo>
                        <a:pt x="79" y="64"/>
                        <a:pt x="81" y="63"/>
                        <a:pt x="83" y="63"/>
                      </a:cubicBezTo>
                      <a:cubicBezTo>
                        <a:pt x="84" y="63"/>
                        <a:pt x="84" y="63"/>
                        <a:pt x="85" y="63"/>
                      </a:cubicBezTo>
                      <a:cubicBezTo>
                        <a:pt x="85" y="62"/>
                        <a:pt x="85" y="62"/>
                        <a:pt x="85" y="62"/>
                      </a:cubicBezTo>
                      <a:cubicBezTo>
                        <a:pt x="84" y="60"/>
                        <a:pt x="84" y="61"/>
                        <a:pt x="83" y="59"/>
                      </a:cubicBezTo>
                      <a:cubicBezTo>
                        <a:pt x="83" y="57"/>
                        <a:pt x="83" y="58"/>
                        <a:pt x="82" y="57"/>
                      </a:cubicBezTo>
                      <a:cubicBezTo>
                        <a:pt x="80" y="56"/>
                        <a:pt x="80" y="56"/>
                        <a:pt x="80" y="55"/>
                      </a:cubicBezTo>
                      <a:cubicBezTo>
                        <a:pt x="80" y="54"/>
                        <a:pt x="80" y="54"/>
                        <a:pt x="79" y="54"/>
                      </a:cubicBezTo>
                      <a:cubicBezTo>
                        <a:pt x="79" y="53"/>
                        <a:pt x="79" y="53"/>
                        <a:pt x="79" y="52"/>
                      </a:cubicBezTo>
                      <a:cubicBezTo>
                        <a:pt x="79" y="51"/>
                        <a:pt x="79" y="51"/>
                        <a:pt x="79" y="50"/>
                      </a:cubicBezTo>
                      <a:cubicBezTo>
                        <a:pt x="79" y="50"/>
                        <a:pt x="79" y="50"/>
                        <a:pt x="78" y="49"/>
                      </a:cubicBezTo>
                      <a:cubicBezTo>
                        <a:pt x="78" y="48"/>
                        <a:pt x="78" y="48"/>
                        <a:pt x="78" y="46"/>
                      </a:cubicBezTo>
                      <a:cubicBezTo>
                        <a:pt x="79" y="45"/>
                        <a:pt x="79" y="45"/>
                        <a:pt x="78" y="44"/>
                      </a:cubicBezTo>
                      <a:cubicBezTo>
                        <a:pt x="78" y="43"/>
                        <a:pt x="78" y="43"/>
                        <a:pt x="78" y="42"/>
                      </a:cubicBezTo>
                      <a:cubicBezTo>
                        <a:pt x="79" y="42"/>
                        <a:pt x="79" y="42"/>
                        <a:pt x="79" y="42"/>
                      </a:cubicBezTo>
                      <a:cubicBezTo>
                        <a:pt x="79" y="42"/>
                        <a:pt x="79" y="42"/>
                        <a:pt x="79" y="42"/>
                      </a:cubicBezTo>
                      <a:cubicBezTo>
                        <a:pt x="78" y="40"/>
                        <a:pt x="78" y="40"/>
                        <a:pt x="78" y="39"/>
                      </a:cubicBezTo>
                      <a:cubicBezTo>
                        <a:pt x="78" y="39"/>
                        <a:pt x="78" y="39"/>
                        <a:pt x="78" y="39"/>
                      </a:cubicBezTo>
                      <a:cubicBezTo>
                        <a:pt x="78" y="38"/>
                        <a:pt x="78" y="38"/>
                        <a:pt x="77" y="37"/>
                      </a:cubicBezTo>
                      <a:cubicBezTo>
                        <a:pt x="77" y="37"/>
                        <a:pt x="77" y="36"/>
                        <a:pt x="77" y="36"/>
                      </a:cubicBezTo>
                      <a:cubicBezTo>
                        <a:pt x="77" y="35"/>
                        <a:pt x="77" y="35"/>
                        <a:pt x="78" y="35"/>
                      </a:cubicBezTo>
                      <a:cubicBezTo>
                        <a:pt x="78" y="35"/>
                        <a:pt x="78" y="35"/>
                        <a:pt x="78" y="35"/>
                      </a:cubicBezTo>
                      <a:cubicBezTo>
                        <a:pt x="78" y="34"/>
                        <a:pt x="78" y="34"/>
                        <a:pt x="78" y="34"/>
                      </a:cubicBezTo>
                      <a:cubicBezTo>
                        <a:pt x="78" y="34"/>
                        <a:pt x="78" y="33"/>
                        <a:pt x="78" y="32"/>
                      </a:cubicBezTo>
                      <a:cubicBezTo>
                        <a:pt x="79" y="32"/>
                        <a:pt x="79" y="32"/>
                        <a:pt x="79" y="31"/>
                      </a:cubicBezTo>
                      <a:cubicBezTo>
                        <a:pt x="79" y="31"/>
                        <a:pt x="79" y="31"/>
                        <a:pt x="80" y="30"/>
                      </a:cubicBezTo>
                      <a:cubicBezTo>
                        <a:pt x="80" y="30"/>
                        <a:pt x="80" y="30"/>
                        <a:pt x="80" y="30"/>
                      </a:cubicBezTo>
                      <a:cubicBezTo>
                        <a:pt x="80" y="29"/>
                        <a:pt x="79" y="29"/>
                        <a:pt x="80" y="29"/>
                      </a:cubicBezTo>
                      <a:cubicBezTo>
                        <a:pt x="80" y="28"/>
                        <a:pt x="80" y="27"/>
                        <a:pt x="80" y="27"/>
                      </a:cubicBezTo>
                      <a:cubicBezTo>
                        <a:pt x="80" y="26"/>
                        <a:pt x="80" y="25"/>
                        <a:pt x="80" y="24"/>
                      </a:cubicBezTo>
                      <a:cubicBezTo>
                        <a:pt x="80" y="24"/>
                        <a:pt x="80" y="23"/>
                        <a:pt x="81" y="22"/>
                      </a:cubicBezTo>
                      <a:cubicBezTo>
                        <a:pt x="81" y="22"/>
                        <a:pt x="81" y="21"/>
                        <a:pt x="81" y="21"/>
                      </a:cubicBezTo>
                      <a:cubicBezTo>
                        <a:pt x="81" y="20"/>
                        <a:pt x="81" y="20"/>
                        <a:pt x="82" y="20"/>
                      </a:cubicBezTo>
                      <a:cubicBezTo>
                        <a:pt x="82" y="19"/>
                        <a:pt x="82" y="19"/>
                        <a:pt x="83" y="19"/>
                      </a:cubicBezTo>
                      <a:cubicBezTo>
                        <a:pt x="83" y="18"/>
                        <a:pt x="83" y="18"/>
                        <a:pt x="84" y="17"/>
                      </a:cubicBezTo>
                      <a:cubicBezTo>
                        <a:pt x="84" y="17"/>
                        <a:pt x="85" y="16"/>
                        <a:pt x="85" y="16"/>
                      </a:cubicBezTo>
                      <a:cubicBezTo>
                        <a:pt x="86" y="16"/>
                        <a:pt x="86" y="15"/>
                        <a:pt x="86" y="15"/>
                      </a:cubicBezTo>
                      <a:cubicBezTo>
                        <a:pt x="87" y="14"/>
                        <a:pt x="87" y="14"/>
                        <a:pt x="87" y="14"/>
                      </a:cubicBezTo>
                      <a:cubicBezTo>
                        <a:pt x="87" y="14"/>
                        <a:pt x="87" y="14"/>
                        <a:pt x="87" y="14"/>
                      </a:cubicBezTo>
                      <a:cubicBezTo>
                        <a:pt x="87" y="14"/>
                        <a:pt x="87" y="13"/>
                        <a:pt x="86" y="13"/>
                      </a:cubicBezTo>
                      <a:cubicBezTo>
                        <a:pt x="86" y="13"/>
                        <a:pt x="86" y="13"/>
                        <a:pt x="86" y="13"/>
                      </a:cubicBezTo>
                      <a:cubicBezTo>
                        <a:pt x="85" y="13"/>
                        <a:pt x="85" y="12"/>
                        <a:pt x="85" y="12"/>
                      </a:cubicBezTo>
                      <a:cubicBezTo>
                        <a:pt x="84" y="12"/>
                        <a:pt x="84" y="11"/>
                        <a:pt x="84" y="10"/>
                      </a:cubicBezTo>
                      <a:cubicBezTo>
                        <a:pt x="85" y="10"/>
                        <a:pt x="85" y="9"/>
                        <a:pt x="84" y="9"/>
                      </a:cubicBezTo>
                      <a:cubicBezTo>
                        <a:pt x="84" y="9"/>
                        <a:pt x="85" y="9"/>
                        <a:pt x="85" y="8"/>
                      </a:cubicBezTo>
                      <a:cubicBezTo>
                        <a:pt x="85" y="8"/>
                        <a:pt x="85" y="8"/>
                        <a:pt x="85" y="8"/>
                      </a:cubicBezTo>
                      <a:cubicBezTo>
                        <a:pt x="85" y="8"/>
                        <a:pt x="85" y="8"/>
                        <a:pt x="85" y="8"/>
                      </a:cubicBezTo>
                      <a:cubicBezTo>
                        <a:pt x="84" y="8"/>
                        <a:pt x="84" y="8"/>
                        <a:pt x="84" y="7"/>
                      </a:cubicBezTo>
                      <a:cubicBezTo>
                        <a:pt x="83" y="7"/>
                        <a:pt x="83" y="6"/>
                        <a:pt x="83" y="6"/>
                      </a:cubicBezTo>
                      <a:cubicBezTo>
                        <a:pt x="83" y="6"/>
                        <a:pt x="83" y="6"/>
                        <a:pt x="83" y="6"/>
                      </a:cubicBezTo>
                      <a:cubicBezTo>
                        <a:pt x="83" y="6"/>
                        <a:pt x="83" y="6"/>
                        <a:pt x="83" y="6"/>
                      </a:cubicBezTo>
                      <a:cubicBezTo>
                        <a:pt x="83" y="6"/>
                        <a:pt x="83" y="6"/>
                        <a:pt x="82" y="6"/>
                      </a:cubicBezTo>
                      <a:cubicBezTo>
                        <a:pt x="80" y="5"/>
                        <a:pt x="80" y="5"/>
                        <a:pt x="80" y="4"/>
                      </a:cubicBezTo>
                      <a:cubicBezTo>
                        <a:pt x="80" y="4"/>
                        <a:pt x="80" y="4"/>
                        <a:pt x="80" y="4"/>
                      </a:cubicBezTo>
                      <a:cubicBezTo>
                        <a:pt x="80" y="4"/>
                        <a:pt x="80" y="3"/>
                        <a:pt x="80" y="3"/>
                      </a:cubicBezTo>
                      <a:cubicBezTo>
                        <a:pt x="80" y="3"/>
                        <a:pt x="80" y="3"/>
                        <a:pt x="80" y="3"/>
                      </a:cubicBezTo>
                      <a:cubicBezTo>
                        <a:pt x="80" y="3"/>
                        <a:pt x="79" y="3"/>
                        <a:pt x="79" y="3"/>
                      </a:cubicBezTo>
                      <a:cubicBezTo>
                        <a:pt x="79" y="3"/>
                        <a:pt x="79" y="3"/>
                        <a:pt x="79" y="3"/>
                      </a:cubicBezTo>
                      <a:cubicBezTo>
                        <a:pt x="79" y="3"/>
                        <a:pt x="78" y="3"/>
                        <a:pt x="78" y="4"/>
                      </a:cubicBezTo>
                      <a:cubicBezTo>
                        <a:pt x="78" y="4"/>
                        <a:pt x="77" y="4"/>
                        <a:pt x="77" y="4"/>
                      </a:cubicBezTo>
                      <a:cubicBezTo>
                        <a:pt x="76" y="4"/>
                        <a:pt x="76" y="4"/>
                        <a:pt x="76" y="4"/>
                      </a:cubicBezTo>
                      <a:cubicBezTo>
                        <a:pt x="75" y="4"/>
                        <a:pt x="75" y="4"/>
                        <a:pt x="75" y="4"/>
                      </a:cubicBezTo>
                      <a:cubicBezTo>
                        <a:pt x="74" y="4"/>
                        <a:pt x="74" y="4"/>
                        <a:pt x="74" y="4"/>
                      </a:cubicBezTo>
                      <a:cubicBezTo>
                        <a:pt x="74" y="4"/>
                        <a:pt x="74" y="4"/>
                        <a:pt x="73" y="5"/>
                      </a:cubicBezTo>
                      <a:cubicBezTo>
                        <a:pt x="73" y="5"/>
                        <a:pt x="72" y="4"/>
                        <a:pt x="72" y="4"/>
                      </a:cubicBezTo>
                      <a:cubicBezTo>
                        <a:pt x="71" y="4"/>
                        <a:pt x="71" y="3"/>
                        <a:pt x="70" y="3"/>
                      </a:cubicBezTo>
                      <a:cubicBezTo>
                        <a:pt x="70" y="3"/>
                        <a:pt x="70" y="3"/>
                        <a:pt x="70" y="2"/>
                      </a:cubicBezTo>
                      <a:cubicBezTo>
                        <a:pt x="70" y="2"/>
                        <a:pt x="70" y="2"/>
                        <a:pt x="70" y="2"/>
                      </a:cubicBezTo>
                      <a:cubicBezTo>
                        <a:pt x="69" y="2"/>
                        <a:pt x="69" y="1"/>
                        <a:pt x="69" y="1"/>
                      </a:cubicBezTo>
                      <a:cubicBezTo>
                        <a:pt x="69" y="1"/>
                        <a:pt x="68" y="1"/>
                        <a:pt x="68" y="0"/>
                      </a:cubicBezTo>
                      <a:cubicBezTo>
                        <a:pt x="68" y="1"/>
                        <a:pt x="67" y="1"/>
                        <a:pt x="67" y="1"/>
                      </a:cubicBezTo>
                      <a:cubicBezTo>
                        <a:pt x="67" y="1"/>
                        <a:pt x="67" y="1"/>
                        <a:pt x="67" y="1"/>
                      </a:cubicBezTo>
                      <a:cubicBezTo>
                        <a:pt x="67" y="1"/>
                        <a:pt x="66" y="1"/>
                        <a:pt x="66" y="1"/>
                      </a:cubicBezTo>
                      <a:cubicBezTo>
                        <a:pt x="66" y="1"/>
                        <a:pt x="66" y="1"/>
                        <a:pt x="65" y="1"/>
                      </a:cubicBezTo>
                      <a:cubicBezTo>
                        <a:pt x="65" y="1"/>
                        <a:pt x="65" y="1"/>
                        <a:pt x="64" y="1"/>
                      </a:cubicBezTo>
                      <a:cubicBezTo>
                        <a:pt x="64" y="1"/>
                        <a:pt x="63" y="1"/>
                        <a:pt x="63" y="1"/>
                      </a:cubicBezTo>
                      <a:cubicBezTo>
                        <a:pt x="63" y="1"/>
                        <a:pt x="63" y="1"/>
                        <a:pt x="63" y="1"/>
                      </a:cubicBezTo>
                      <a:cubicBezTo>
                        <a:pt x="62" y="1"/>
                        <a:pt x="62" y="1"/>
                        <a:pt x="62" y="1"/>
                      </a:cubicBezTo>
                      <a:cubicBezTo>
                        <a:pt x="62" y="1"/>
                        <a:pt x="61" y="1"/>
                        <a:pt x="61" y="1"/>
                      </a:cubicBezTo>
                      <a:cubicBezTo>
                        <a:pt x="61" y="1"/>
                        <a:pt x="61" y="1"/>
                        <a:pt x="60" y="1"/>
                      </a:cubicBezTo>
                      <a:cubicBezTo>
                        <a:pt x="60" y="0"/>
                        <a:pt x="60" y="0"/>
                        <a:pt x="59" y="0"/>
                      </a:cubicBezTo>
                      <a:cubicBezTo>
                        <a:pt x="59" y="0"/>
                        <a:pt x="59" y="1"/>
                        <a:pt x="59" y="1"/>
                      </a:cubicBezTo>
                      <a:cubicBezTo>
                        <a:pt x="59" y="1"/>
                        <a:pt x="59" y="2"/>
                        <a:pt x="58" y="2"/>
                      </a:cubicBezTo>
                      <a:cubicBezTo>
                        <a:pt x="58" y="2"/>
                        <a:pt x="58" y="2"/>
                        <a:pt x="57" y="2"/>
                      </a:cubicBezTo>
                      <a:cubicBezTo>
                        <a:pt x="57" y="2"/>
                        <a:pt x="57" y="2"/>
                        <a:pt x="56" y="2"/>
                      </a:cubicBezTo>
                      <a:cubicBezTo>
                        <a:pt x="56" y="2"/>
                        <a:pt x="55" y="2"/>
                        <a:pt x="55" y="2"/>
                      </a:cubicBezTo>
                      <a:cubicBezTo>
                        <a:pt x="55" y="2"/>
                        <a:pt x="55" y="2"/>
                        <a:pt x="54" y="2"/>
                      </a:cubicBezTo>
                      <a:cubicBezTo>
                        <a:pt x="54" y="2"/>
                        <a:pt x="54" y="2"/>
                        <a:pt x="53" y="3"/>
                      </a:cubicBezTo>
                      <a:cubicBezTo>
                        <a:pt x="52" y="3"/>
                        <a:pt x="50" y="4"/>
                        <a:pt x="50" y="4"/>
                      </a:cubicBezTo>
                      <a:cubicBezTo>
                        <a:pt x="49" y="4"/>
                        <a:pt x="49" y="4"/>
                        <a:pt x="48" y="3"/>
                      </a:cubicBezTo>
                      <a:cubicBezTo>
                        <a:pt x="48" y="3"/>
                        <a:pt x="48" y="3"/>
                        <a:pt x="48" y="3"/>
                      </a:cubicBezTo>
                      <a:cubicBezTo>
                        <a:pt x="48" y="3"/>
                        <a:pt x="47" y="4"/>
                        <a:pt x="47" y="4"/>
                      </a:cubicBezTo>
                      <a:cubicBezTo>
                        <a:pt x="47" y="4"/>
                        <a:pt x="47" y="4"/>
                        <a:pt x="47" y="4"/>
                      </a:cubicBezTo>
                      <a:cubicBezTo>
                        <a:pt x="47" y="4"/>
                        <a:pt x="47" y="4"/>
                        <a:pt x="47" y="5"/>
                      </a:cubicBezTo>
                      <a:cubicBezTo>
                        <a:pt x="46" y="5"/>
                        <a:pt x="46" y="6"/>
                        <a:pt x="46" y="6"/>
                      </a:cubicBezTo>
                      <a:cubicBezTo>
                        <a:pt x="45" y="6"/>
                        <a:pt x="44" y="6"/>
                        <a:pt x="42" y="6"/>
                      </a:cubicBezTo>
                      <a:cubicBezTo>
                        <a:pt x="42" y="6"/>
                        <a:pt x="42" y="6"/>
                        <a:pt x="42" y="6"/>
                      </a:cubicBezTo>
                      <a:cubicBezTo>
                        <a:pt x="41" y="6"/>
                        <a:pt x="40" y="6"/>
                        <a:pt x="39" y="6"/>
                      </a:cubicBezTo>
                      <a:cubicBezTo>
                        <a:pt x="39" y="6"/>
                        <a:pt x="38" y="5"/>
                        <a:pt x="37" y="5"/>
                      </a:cubicBezTo>
                      <a:cubicBezTo>
                        <a:pt x="36" y="5"/>
                        <a:pt x="36" y="5"/>
                        <a:pt x="35" y="4"/>
                      </a:cubicBezTo>
                      <a:cubicBezTo>
                        <a:pt x="35" y="4"/>
                        <a:pt x="35" y="4"/>
                        <a:pt x="35" y="3"/>
                      </a:cubicBezTo>
                      <a:cubicBezTo>
                        <a:pt x="34" y="3"/>
                        <a:pt x="34" y="3"/>
                        <a:pt x="33" y="3"/>
                      </a:cubicBezTo>
                      <a:cubicBezTo>
                        <a:pt x="33" y="2"/>
                        <a:pt x="32" y="2"/>
                        <a:pt x="32" y="2"/>
                      </a:cubicBezTo>
                      <a:cubicBezTo>
                        <a:pt x="31" y="2"/>
                        <a:pt x="30" y="3"/>
                        <a:pt x="30" y="4"/>
                      </a:cubicBezTo>
                      <a:cubicBezTo>
                        <a:pt x="30" y="4"/>
                        <a:pt x="30" y="4"/>
                        <a:pt x="30" y="4"/>
                      </a:cubicBezTo>
                      <a:cubicBezTo>
                        <a:pt x="30" y="4"/>
                        <a:pt x="30" y="4"/>
                        <a:pt x="30" y="4"/>
                      </a:cubicBezTo>
                      <a:cubicBezTo>
                        <a:pt x="29" y="4"/>
                        <a:pt x="29" y="4"/>
                        <a:pt x="29" y="5"/>
                      </a:cubicBezTo>
                      <a:cubicBezTo>
                        <a:pt x="29" y="5"/>
                        <a:pt x="28" y="6"/>
                        <a:pt x="28" y="6"/>
                      </a:cubicBezTo>
                      <a:cubicBezTo>
                        <a:pt x="28" y="6"/>
                        <a:pt x="28" y="6"/>
                        <a:pt x="28" y="6"/>
                      </a:cubicBezTo>
                      <a:cubicBezTo>
                        <a:pt x="28" y="6"/>
                        <a:pt x="28" y="6"/>
                        <a:pt x="28" y="6"/>
                      </a:cubicBezTo>
                      <a:cubicBezTo>
                        <a:pt x="28" y="6"/>
                        <a:pt x="28" y="7"/>
                        <a:pt x="28" y="8"/>
                      </a:cubicBezTo>
                      <a:cubicBezTo>
                        <a:pt x="28" y="8"/>
                        <a:pt x="28" y="9"/>
                        <a:pt x="28" y="9"/>
                      </a:cubicBezTo>
                      <a:cubicBezTo>
                        <a:pt x="28" y="9"/>
                        <a:pt x="28" y="9"/>
                        <a:pt x="28" y="9"/>
                      </a:cubicBezTo>
                      <a:cubicBezTo>
                        <a:pt x="28" y="10"/>
                        <a:pt x="28" y="11"/>
                        <a:pt x="28" y="12"/>
                      </a:cubicBezTo>
                      <a:cubicBezTo>
                        <a:pt x="28" y="13"/>
                        <a:pt x="27" y="13"/>
                        <a:pt x="27" y="14"/>
                      </a:cubicBezTo>
                      <a:cubicBezTo>
                        <a:pt x="26" y="15"/>
                        <a:pt x="26" y="16"/>
                        <a:pt x="26" y="16"/>
                      </a:cubicBezTo>
                      <a:cubicBezTo>
                        <a:pt x="25" y="17"/>
                        <a:pt x="25" y="17"/>
                        <a:pt x="25" y="18"/>
                      </a:cubicBezTo>
                      <a:cubicBezTo>
                        <a:pt x="25" y="19"/>
                        <a:pt x="25" y="19"/>
                        <a:pt x="25" y="20"/>
                      </a:cubicBezTo>
                      <a:cubicBezTo>
                        <a:pt x="25" y="21"/>
                        <a:pt x="25" y="22"/>
                        <a:pt x="24" y="23"/>
                      </a:cubicBezTo>
                      <a:cubicBezTo>
                        <a:pt x="24" y="24"/>
                        <a:pt x="23" y="24"/>
                        <a:pt x="22" y="25"/>
                      </a:cubicBezTo>
                      <a:cubicBezTo>
                        <a:pt x="22" y="26"/>
                        <a:pt x="21" y="27"/>
                        <a:pt x="20" y="29"/>
                      </a:cubicBezTo>
                      <a:cubicBezTo>
                        <a:pt x="19" y="30"/>
                        <a:pt x="18" y="32"/>
                        <a:pt x="18" y="32"/>
                      </a:cubicBezTo>
                      <a:cubicBezTo>
                        <a:pt x="17" y="34"/>
                        <a:pt x="17" y="36"/>
                        <a:pt x="17" y="37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18" y="38"/>
                        <a:pt x="18" y="39"/>
                        <a:pt x="18" y="40"/>
                      </a:cubicBezTo>
                      <a:cubicBezTo>
                        <a:pt x="18" y="41"/>
                        <a:pt x="18" y="42"/>
                        <a:pt x="18" y="42"/>
                      </a:cubicBezTo>
                      <a:cubicBezTo>
                        <a:pt x="18" y="42"/>
                        <a:pt x="18" y="43"/>
                        <a:pt x="18" y="43"/>
                      </a:cubicBezTo>
                      <a:cubicBezTo>
                        <a:pt x="17" y="44"/>
                        <a:pt x="17" y="44"/>
                        <a:pt x="17" y="45"/>
                      </a:cubicBezTo>
                      <a:cubicBezTo>
                        <a:pt x="16" y="45"/>
                        <a:pt x="16" y="45"/>
                        <a:pt x="15" y="46"/>
                      </a:cubicBezTo>
                      <a:cubicBezTo>
                        <a:pt x="15" y="46"/>
                        <a:pt x="15" y="46"/>
                        <a:pt x="15" y="46"/>
                      </a:cubicBezTo>
                      <a:cubicBezTo>
                        <a:pt x="14" y="47"/>
                        <a:pt x="13" y="47"/>
                        <a:pt x="13" y="48"/>
                      </a:cubicBezTo>
                      <a:cubicBezTo>
                        <a:pt x="13" y="48"/>
                        <a:pt x="13" y="48"/>
                        <a:pt x="13" y="48"/>
                      </a:cubicBezTo>
                      <a:cubicBezTo>
                        <a:pt x="12" y="48"/>
                        <a:pt x="12" y="48"/>
                        <a:pt x="12" y="49"/>
                      </a:cubicBezTo>
                      <a:cubicBezTo>
                        <a:pt x="11" y="49"/>
                        <a:pt x="11" y="50"/>
                        <a:pt x="10" y="50"/>
                      </a:cubicBezTo>
                      <a:cubicBezTo>
                        <a:pt x="9" y="50"/>
                        <a:pt x="9" y="50"/>
                        <a:pt x="9" y="49"/>
                      </a:cubicBezTo>
                      <a:cubicBezTo>
                        <a:pt x="9" y="49"/>
                        <a:pt x="9" y="49"/>
                        <a:pt x="9" y="49"/>
                      </a:cubicBezTo>
                      <a:cubicBezTo>
                        <a:pt x="9" y="49"/>
                        <a:pt x="9" y="49"/>
                        <a:pt x="9" y="49"/>
                      </a:cubicBezTo>
                      <a:cubicBezTo>
                        <a:pt x="9" y="48"/>
                        <a:pt x="9" y="47"/>
                        <a:pt x="9" y="47"/>
                      </a:cubicBezTo>
                      <a:cubicBezTo>
                        <a:pt x="9" y="47"/>
                        <a:pt x="9" y="48"/>
                        <a:pt x="8" y="48"/>
                      </a:cubicBezTo>
                      <a:cubicBezTo>
                        <a:pt x="8" y="48"/>
                        <a:pt x="8" y="48"/>
                        <a:pt x="8" y="48"/>
                      </a:cubicBezTo>
                      <a:cubicBezTo>
                        <a:pt x="7" y="48"/>
                        <a:pt x="7" y="48"/>
                        <a:pt x="7" y="48"/>
                      </a:cubicBezTo>
                      <a:cubicBezTo>
                        <a:pt x="7" y="48"/>
                        <a:pt x="6" y="48"/>
                        <a:pt x="6" y="48"/>
                      </a:cubicBezTo>
                      <a:cubicBezTo>
                        <a:pt x="6" y="48"/>
                        <a:pt x="6" y="48"/>
                        <a:pt x="6" y="49"/>
                      </a:cubicBezTo>
                      <a:cubicBezTo>
                        <a:pt x="6" y="49"/>
                        <a:pt x="6" y="49"/>
                        <a:pt x="6" y="49"/>
                      </a:cubicBezTo>
                      <a:cubicBezTo>
                        <a:pt x="6" y="49"/>
                        <a:pt x="5" y="50"/>
                        <a:pt x="5" y="50"/>
                      </a:cubicBezTo>
                      <a:cubicBezTo>
                        <a:pt x="5" y="50"/>
                        <a:pt x="4" y="50"/>
                        <a:pt x="4" y="50"/>
                      </a:cubicBezTo>
                      <a:cubicBezTo>
                        <a:pt x="4" y="49"/>
                        <a:pt x="3" y="49"/>
                        <a:pt x="3" y="49"/>
                      </a:cubicBezTo>
                      <a:cubicBezTo>
                        <a:pt x="3" y="49"/>
                        <a:pt x="3" y="49"/>
                        <a:pt x="3" y="49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50"/>
                        <a:pt x="1" y="50"/>
                        <a:pt x="1" y="51"/>
                      </a:cubicBezTo>
                      <a:cubicBezTo>
                        <a:pt x="1" y="51"/>
                        <a:pt x="1" y="51"/>
                        <a:pt x="1" y="51"/>
                      </a:cubicBezTo>
                      <a:cubicBezTo>
                        <a:pt x="1" y="52"/>
                        <a:pt x="1" y="52"/>
                        <a:pt x="1" y="53"/>
                      </a:cubicBezTo>
                      <a:cubicBezTo>
                        <a:pt x="1" y="53"/>
                        <a:pt x="1" y="54"/>
                        <a:pt x="0" y="54"/>
                      </a:cubicBezTo>
                      <a:cubicBezTo>
                        <a:pt x="0" y="54"/>
                        <a:pt x="0" y="54"/>
                        <a:pt x="0" y="54"/>
                      </a:cubicBezTo>
                      <a:cubicBezTo>
                        <a:pt x="0" y="54"/>
                        <a:pt x="0" y="54"/>
                        <a:pt x="0" y="55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56"/>
                        <a:pt x="0" y="55"/>
                        <a:pt x="0" y="5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56"/>
                        <a:pt x="0" y="55"/>
                        <a:pt x="1" y="55"/>
                      </a:cubicBezTo>
                      <a:cubicBezTo>
                        <a:pt x="1" y="55"/>
                        <a:pt x="2" y="55"/>
                        <a:pt x="3" y="55"/>
                      </a:cubicBezTo>
                      <a:cubicBezTo>
                        <a:pt x="3" y="54"/>
                        <a:pt x="4" y="54"/>
                        <a:pt x="5" y="54"/>
                      </a:cubicBezTo>
                      <a:cubicBezTo>
                        <a:pt x="5" y="54"/>
                        <a:pt x="6" y="54"/>
                        <a:pt x="7" y="54"/>
                      </a:cubicBezTo>
                      <a:cubicBezTo>
                        <a:pt x="8" y="54"/>
                        <a:pt x="9" y="54"/>
                        <a:pt x="10" y="54"/>
                      </a:cubicBezTo>
                      <a:cubicBezTo>
                        <a:pt x="11" y="54"/>
                        <a:pt x="13" y="54"/>
                        <a:pt x="14" y="54"/>
                      </a:cubicBezTo>
                      <a:cubicBezTo>
                        <a:pt x="16" y="54"/>
                        <a:pt x="17" y="54"/>
                        <a:pt x="17" y="54"/>
                      </a:cubicBezTo>
                      <a:cubicBezTo>
                        <a:pt x="18" y="54"/>
                        <a:pt x="19" y="54"/>
                        <a:pt x="19" y="54"/>
                      </a:cubicBezTo>
                      <a:cubicBezTo>
                        <a:pt x="20" y="54"/>
                        <a:pt x="20" y="54"/>
                        <a:pt x="20" y="54"/>
                      </a:cubicBezTo>
                      <a:cubicBezTo>
                        <a:pt x="20" y="55"/>
                        <a:pt x="21" y="56"/>
                        <a:pt x="21" y="56"/>
                      </a:cubicBezTo>
                      <a:cubicBezTo>
                        <a:pt x="21" y="57"/>
                        <a:pt x="21" y="57"/>
                        <a:pt x="21" y="58"/>
                      </a:cubicBezTo>
                      <a:cubicBezTo>
                        <a:pt x="21" y="58"/>
                        <a:pt x="22" y="59"/>
                        <a:pt x="22" y="60"/>
                      </a:cubicBezTo>
                      <a:cubicBezTo>
                        <a:pt x="23" y="61"/>
                        <a:pt x="23" y="61"/>
                        <a:pt x="23" y="62"/>
                      </a:cubicBezTo>
                      <a:cubicBezTo>
                        <a:pt x="23" y="62"/>
                        <a:pt x="24" y="62"/>
                        <a:pt x="24" y="62"/>
                      </a:cubicBezTo>
                      <a:cubicBezTo>
                        <a:pt x="24" y="63"/>
                        <a:pt x="25" y="64"/>
                        <a:pt x="25" y="64"/>
                      </a:cubicBezTo>
                      <a:cubicBezTo>
                        <a:pt x="25" y="64"/>
                        <a:pt x="26" y="64"/>
                        <a:pt x="26" y="64"/>
                      </a:cubicBezTo>
                      <a:cubicBezTo>
                        <a:pt x="26" y="64"/>
                        <a:pt x="27" y="64"/>
                        <a:pt x="27" y="64"/>
                      </a:cubicBezTo>
                      <a:cubicBezTo>
                        <a:pt x="28" y="64"/>
                        <a:pt x="28" y="64"/>
                        <a:pt x="28" y="64"/>
                      </a:cubicBezTo>
                      <a:cubicBezTo>
                        <a:pt x="29" y="63"/>
                        <a:pt x="29" y="63"/>
                        <a:pt x="30" y="63"/>
                      </a:cubicBezTo>
                      <a:cubicBezTo>
                        <a:pt x="30" y="63"/>
                        <a:pt x="31" y="63"/>
                        <a:pt x="31" y="63"/>
                      </a:cubicBezTo>
                      <a:cubicBezTo>
                        <a:pt x="32" y="63"/>
                        <a:pt x="32" y="63"/>
                        <a:pt x="32" y="63"/>
                      </a:cubicBezTo>
                      <a:cubicBezTo>
                        <a:pt x="33" y="63"/>
                        <a:pt x="33" y="63"/>
                        <a:pt x="33" y="63"/>
                      </a:cubicBezTo>
                      <a:cubicBezTo>
                        <a:pt x="33" y="63"/>
                        <a:pt x="33" y="63"/>
                        <a:pt x="33" y="63"/>
                      </a:cubicBezTo>
                      <a:cubicBezTo>
                        <a:pt x="33" y="62"/>
                        <a:pt x="33" y="62"/>
                        <a:pt x="33" y="61"/>
                      </a:cubicBezTo>
                      <a:cubicBezTo>
                        <a:pt x="33" y="61"/>
                        <a:pt x="33" y="60"/>
                        <a:pt x="33" y="60"/>
                      </a:cubicBezTo>
                      <a:cubicBezTo>
                        <a:pt x="33" y="60"/>
                        <a:pt x="34" y="59"/>
                        <a:pt x="34" y="59"/>
                      </a:cubicBezTo>
                      <a:cubicBezTo>
                        <a:pt x="34" y="59"/>
                        <a:pt x="34" y="59"/>
                        <a:pt x="35" y="58"/>
                      </a:cubicBezTo>
                      <a:cubicBezTo>
                        <a:pt x="35" y="58"/>
                        <a:pt x="36" y="58"/>
                        <a:pt x="37" y="58"/>
                      </a:cubicBezTo>
                      <a:cubicBezTo>
                        <a:pt x="37" y="58"/>
                        <a:pt x="38" y="58"/>
                        <a:pt x="38" y="58"/>
                      </a:cubicBezTo>
                      <a:cubicBezTo>
                        <a:pt x="38" y="58"/>
                        <a:pt x="38" y="58"/>
                        <a:pt x="39" y="58"/>
                      </a:cubicBezTo>
                      <a:cubicBezTo>
                        <a:pt x="39" y="59"/>
                        <a:pt x="39" y="59"/>
                        <a:pt x="39" y="59"/>
                      </a:cubicBezTo>
                      <a:cubicBezTo>
                        <a:pt x="39" y="59"/>
                        <a:pt x="39" y="59"/>
                        <a:pt x="39" y="59"/>
                      </a:cubicBezTo>
                      <a:cubicBezTo>
                        <a:pt x="39" y="59"/>
                        <a:pt x="39" y="60"/>
                        <a:pt x="39" y="60"/>
                      </a:cubicBezTo>
                      <a:cubicBezTo>
                        <a:pt x="39" y="60"/>
                        <a:pt x="40" y="60"/>
                        <a:pt x="40" y="60"/>
                      </a:cubicBezTo>
                      <a:cubicBezTo>
                        <a:pt x="40" y="60"/>
                        <a:pt x="41" y="60"/>
                        <a:pt x="41" y="60"/>
                      </a:cubicBezTo>
                      <a:cubicBezTo>
                        <a:pt x="41" y="60"/>
                        <a:pt x="41" y="60"/>
                        <a:pt x="42" y="60"/>
                      </a:cubicBezTo>
                      <a:cubicBezTo>
                        <a:pt x="43" y="59"/>
                        <a:pt x="44" y="59"/>
                        <a:pt x="44" y="60"/>
                      </a:cubicBezTo>
                      <a:cubicBezTo>
                        <a:pt x="45" y="60"/>
                        <a:pt x="45" y="61"/>
                        <a:pt x="45" y="61"/>
                      </a:cubicBezTo>
                      <a:cubicBezTo>
                        <a:pt x="45" y="62"/>
                        <a:pt x="45" y="62"/>
                        <a:pt x="45" y="62"/>
                      </a:cubicBezTo>
                      <a:cubicBezTo>
                        <a:pt x="45" y="62"/>
                        <a:pt x="45" y="62"/>
                        <a:pt x="45" y="62"/>
                      </a:cubicBezTo>
                      <a:cubicBezTo>
                        <a:pt x="45" y="63"/>
                        <a:pt x="45" y="63"/>
                        <a:pt x="45" y="63"/>
                      </a:cubicBezTo>
                      <a:cubicBezTo>
                        <a:pt x="45" y="63"/>
                        <a:pt x="45" y="64"/>
                        <a:pt x="45" y="64"/>
                      </a:cubicBezTo>
                      <a:cubicBezTo>
                        <a:pt x="45" y="64"/>
                        <a:pt x="45" y="65"/>
                        <a:pt x="45" y="65"/>
                      </a:cubicBezTo>
                      <a:cubicBezTo>
                        <a:pt x="45" y="65"/>
                        <a:pt x="45" y="66"/>
                        <a:pt x="45" y="67"/>
                      </a:cubicBezTo>
                      <a:cubicBezTo>
                        <a:pt x="45" y="68"/>
                        <a:pt x="45" y="69"/>
                        <a:pt x="45" y="70"/>
                      </a:cubicBezTo>
                      <a:cubicBezTo>
                        <a:pt x="45" y="70"/>
                        <a:pt x="45" y="70"/>
                        <a:pt x="45" y="70"/>
                      </a:cubicBezTo>
                      <a:cubicBezTo>
                        <a:pt x="45" y="70"/>
                        <a:pt x="45" y="70"/>
                        <a:pt x="45" y="70"/>
                      </a:cubicBezTo>
                      <a:cubicBezTo>
                        <a:pt x="45" y="70"/>
                        <a:pt x="45" y="71"/>
                        <a:pt x="46" y="71"/>
                      </a:cubicBezTo>
                      <a:cubicBezTo>
                        <a:pt x="46" y="71"/>
                        <a:pt x="46" y="71"/>
                        <a:pt x="46" y="71"/>
                      </a:cubicBezTo>
                      <a:cubicBezTo>
                        <a:pt x="46" y="71"/>
                        <a:pt x="47" y="72"/>
                        <a:pt x="47" y="72"/>
                      </a:cubicBezTo>
                      <a:cubicBezTo>
                        <a:pt x="47" y="73"/>
                        <a:pt x="47" y="73"/>
                        <a:pt x="47" y="74"/>
                      </a:cubicBezTo>
                      <a:cubicBezTo>
                        <a:pt x="48" y="75"/>
                        <a:pt x="48" y="75"/>
                        <a:pt x="48" y="75"/>
                      </a:cubicBezTo>
                      <a:cubicBezTo>
                        <a:pt x="48" y="76"/>
                        <a:pt x="47" y="76"/>
                        <a:pt x="47" y="7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246" name="Freeform 394"/>
                <p:cNvSpPr>
                  <a:spLocks noEditPoints="1"/>
                </p:cNvSpPr>
                <p:nvPr/>
              </p:nvSpPr>
              <p:spPr bwMode="auto">
                <a:xfrm>
                  <a:off x="4192" y="2254"/>
                  <a:ext cx="95" cy="141"/>
                </a:xfrm>
                <a:custGeom>
                  <a:avLst/>
                  <a:gdLst>
                    <a:gd name="T0" fmla="*/ 36 w 36"/>
                    <a:gd name="T1" fmla="*/ 49 h 53"/>
                    <a:gd name="T2" fmla="*/ 34 w 36"/>
                    <a:gd name="T3" fmla="*/ 46 h 53"/>
                    <a:gd name="T4" fmla="*/ 31 w 36"/>
                    <a:gd name="T5" fmla="*/ 43 h 53"/>
                    <a:gd name="T6" fmla="*/ 30 w 36"/>
                    <a:gd name="T7" fmla="*/ 40 h 53"/>
                    <a:gd name="T8" fmla="*/ 29 w 36"/>
                    <a:gd name="T9" fmla="*/ 38 h 53"/>
                    <a:gd name="T10" fmla="*/ 28 w 36"/>
                    <a:gd name="T11" fmla="*/ 34 h 53"/>
                    <a:gd name="T12" fmla="*/ 29 w 36"/>
                    <a:gd name="T13" fmla="*/ 32 h 53"/>
                    <a:gd name="T14" fmla="*/ 31 w 36"/>
                    <a:gd name="T15" fmla="*/ 27 h 53"/>
                    <a:gd name="T16" fmla="*/ 31 w 36"/>
                    <a:gd name="T17" fmla="*/ 22 h 53"/>
                    <a:gd name="T18" fmla="*/ 26 w 36"/>
                    <a:gd name="T19" fmla="*/ 18 h 53"/>
                    <a:gd name="T20" fmla="*/ 26 w 36"/>
                    <a:gd name="T21" fmla="*/ 15 h 53"/>
                    <a:gd name="T22" fmla="*/ 30 w 36"/>
                    <a:gd name="T23" fmla="*/ 15 h 53"/>
                    <a:gd name="T24" fmla="*/ 32 w 36"/>
                    <a:gd name="T25" fmla="*/ 14 h 53"/>
                    <a:gd name="T26" fmla="*/ 30 w 36"/>
                    <a:gd name="T27" fmla="*/ 10 h 53"/>
                    <a:gd name="T28" fmla="*/ 30 w 36"/>
                    <a:gd name="T29" fmla="*/ 6 h 53"/>
                    <a:gd name="T30" fmla="*/ 28 w 36"/>
                    <a:gd name="T31" fmla="*/ 2 h 53"/>
                    <a:gd name="T32" fmla="*/ 26 w 36"/>
                    <a:gd name="T33" fmla="*/ 0 h 53"/>
                    <a:gd name="T34" fmla="*/ 26 w 36"/>
                    <a:gd name="T35" fmla="*/ 2 h 53"/>
                    <a:gd name="T36" fmla="*/ 27 w 36"/>
                    <a:gd name="T37" fmla="*/ 4 h 53"/>
                    <a:gd name="T38" fmla="*/ 27 w 36"/>
                    <a:gd name="T39" fmla="*/ 8 h 53"/>
                    <a:gd name="T40" fmla="*/ 25 w 36"/>
                    <a:gd name="T41" fmla="*/ 9 h 53"/>
                    <a:gd name="T42" fmla="*/ 23 w 36"/>
                    <a:gd name="T43" fmla="*/ 13 h 53"/>
                    <a:gd name="T44" fmla="*/ 22 w 36"/>
                    <a:gd name="T45" fmla="*/ 15 h 53"/>
                    <a:gd name="T46" fmla="*/ 22 w 36"/>
                    <a:gd name="T47" fmla="*/ 16 h 53"/>
                    <a:gd name="T48" fmla="*/ 20 w 36"/>
                    <a:gd name="T49" fmla="*/ 20 h 53"/>
                    <a:gd name="T50" fmla="*/ 17 w 36"/>
                    <a:gd name="T51" fmla="*/ 23 h 53"/>
                    <a:gd name="T52" fmla="*/ 16 w 36"/>
                    <a:gd name="T53" fmla="*/ 26 h 53"/>
                    <a:gd name="T54" fmla="*/ 15 w 36"/>
                    <a:gd name="T55" fmla="*/ 30 h 53"/>
                    <a:gd name="T56" fmla="*/ 11 w 36"/>
                    <a:gd name="T57" fmla="*/ 31 h 53"/>
                    <a:gd name="T58" fmla="*/ 10 w 36"/>
                    <a:gd name="T59" fmla="*/ 30 h 53"/>
                    <a:gd name="T60" fmla="*/ 8 w 36"/>
                    <a:gd name="T61" fmla="*/ 30 h 53"/>
                    <a:gd name="T62" fmla="*/ 7 w 36"/>
                    <a:gd name="T63" fmla="*/ 31 h 53"/>
                    <a:gd name="T64" fmla="*/ 3 w 36"/>
                    <a:gd name="T65" fmla="*/ 34 h 53"/>
                    <a:gd name="T66" fmla="*/ 2 w 36"/>
                    <a:gd name="T67" fmla="*/ 39 h 53"/>
                    <a:gd name="T68" fmla="*/ 2 w 36"/>
                    <a:gd name="T69" fmla="*/ 42 h 53"/>
                    <a:gd name="T70" fmla="*/ 3 w 36"/>
                    <a:gd name="T71" fmla="*/ 44 h 53"/>
                    <a:gd name="T72" fmla="*/ 6 w 36"/>
                    <a:gd name="T73" fmla="*/ 43 h 53"/>
                    <a:gd name="T74" fmla="*/ 5 w 36"/>
                    <a:gd name="T75" fmla="*/ 45 h 53"/>
                    <a:gd name="T76" fmla="*/ 7 w 36"/>
                    <a:gd name="T77" fmla="*/ 48 h 53"/>
                    <a:gd name="T78" fmla="*/ 8 w 36"/>
                    <a:gd name="T79" fmla="*/ 52 h 53"/>
                    <a:gd name="T80" fmla="*/ 13 w 36"/>
                    <a:gd name="T81" fmla="*/ 52 h 53"/>
                    <a:gd name="T82" fmla="*/ 16 w 36"/>
                    <a:gd name="T83" fmla="*/ 51 h 53"/>
                    <a:gd name="T84" fmla="*/ 21 w 36"/>
                    <a:gd name="T85" fmla="*/ 51 h 53"/>
                    <a:gd name="T86" fmla="*/ 26 w 36"/>
                    <a:gd name="T87" fmla="*/ 51 h 53"/>
                    <a:gd name="T88" fmla="*/ 30 w 36"/>
                    <a:gd name="T89" fmla="*/ 52 h 53"/>
                    <a:gd name="T90" fmla="*/ 33 w 36"/>
                    <a:gd name="T91" fmla="*/ 52 h 53"/>
                    <a:gd name="T92" fmla="*/ 36 w 36"/>
                    <a:gd name="T93" fmla="*/ 53 h 53"/>
                    <a:gd name="T94" fmla="*/ 36 w 36"/>
                    <a:gd name="T95" fmla="*/ 50 h 53"/>
                    <a:gd name="T96" fmla="*/ 1 w 36"/>
                    <a:gd name="T97" fmla="*/ 46 h 53"/>
                    <a:gd name="T98" fmla="*/ 1 w 36"/>
                    <a:gd name="T99" fmla="*/ 47 h 53"/>
                    <a:gd name="T100" fmla="*/ 2 w 36"/>
                    <a:gd name="T101" fmla="*/ 45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6" h="53">
                      <a:moveTo>
                        <a:pt x="36" y="50"/>
                      </a:moveTo>
                      <a:cubicBezTo>
                        <a:pt x="36" y="50"/>
                        <a:pt x="36" y="50"/>
                        <a:pt x="36" y="49"/>
                      </a:cubicBezTo>
                      <a:cubicBezTo>
                        <a:pt x="36" y="49"/>
                        <a:pt x="36" y="49"/>
                        <a:pt x="36" y="49"/>
                      </a:cubicBezTo>
                      <a:cubicBezTo>
                        <a:pt x="36" y="48"/>
                        <a:pt x="36" y="48"/>
                        <a:pt x="36" y="48"/>
                      </a:cubicBezTo>
                      <a:cubicBezTo>
                        <a:pt x="35" y="47"/>
                        <a:pt x="35" y="47"/>
                        <a:pt x="35" y="47"/>
                      </a:cubicBezTo>
                      <a:cubicBezTo>
                        <a:pt x="34" y="47"/>
                        <a:pt x="34" y="47"/>
                        <a:pt x="34" y="46"/>
                      </a:cubicBezTo>
                      <a:cubicBezTo>
                        <a:pt x="34" y="46"/>
                        <a:pt x="33" y="46"/>
                        <a:pt x="33" y="46"/>
                      </a:cubicBezTo>
                      <a:cubicBezTo>
                        <a:pt x="33" y="45"/>
                        <a:pt x="32" y="45"/>
                        <a:pt x="32" y="44"/>
                      </a:cubicBezTo>
                      <a:cubicBezTo>
                        <a:pt x="31" y="44"/>
                        <a:pt x="31" y="43"/>
                        <a:pt x="31" y="43"/>
                      </a:cubicBezTo>
                      <a:cubicBezTo>
                        <a:pt x="31" y="43"/>
                        <a:pt x="31" y="43"/>
                        <a:pt x="31" y="42"/>
                      </a:cubicBezTo>
                      <a:cubicBezTo>
                        <a:pt x="31" y="42"/>
                        <a:pt x="30" y="41"/>
                        <a:pt x="30" y="41"/>
                      </a:cubicBezTo>
                      <a:cubicBezTo>
                        <a:pt x="30" y="41"/>
                        <a:pt x="30" y="41"/>
                        <a:pt x="30" y="40"/>
                      </a:cubicBezTo>
                      <a:cubicBezTo>
                        <a:pt x="29" y="40"/>
                        <a:pt x="29" y="40"/>
                        <a:pt x="29" y="39"/>
                      </a:cubicBezTo>
                      <a:cubicBezTo>
                        <a:pt x="29" y="39"/>
                        <a:pt x="29" y="39"/>
                        <a:pt x="29" y="38"/>
                      </a:cubicBezTo>
                      <a:cubicBezTo>
                        <a:pt x="29" y="38"/>
                        <a:pt x="29" y="38"/>
                        <a:pt x="29" y="38"/>
                      </a:cubicBezTo>
                      <a:cubicBezTo>
                        <a:pt x="28" y="38"/>
                        <a:pt x="28" y="37"/>
                        <a:pt x="28" y="36"/>
                      </a:cubicBezTo>
                      <a:cubicBezTo>
                        <a:pt x="28" y="36"/>
                        <a:pt x="28" y="35"/>
                        <a:pt x="28" y="35"/>
                      </a:cubicBezTo>
                      <a:cubicBezTo>
                        <a:pt x="28" y="35"/>
                        <a:pt x="28" y="35"/>
                        <a:pt x="28" y="34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28" y="34"/>
                        <a:pt x="28" y="34"/>
                        <a:pt x="28" y="33"/>
                      </a:cubicBezTo>
                      <a:cubicBezTo>
                        <a:pt x="28" y="32"/>
                        <a:pt x="28" y="32"/>
                        <a:pt x="29" y="32"/>
                      </a:cubicBezTo>
                      <a:cubicBezTo>
                        <a:pt x="29" y="32"/>
                        <a:pt x="29" y="32"/>
                        <a:pt x="29" y="31"/>
                      </a:cubicBezTo>
                      <a:cubicBezTo>
                        <a:pt x="30" y="31"/>
                        <a:pt x="30" y="30"/>
                        <a:pt x="30" y="29"/>
                      </a:cubicBezTo>
                      <a:cubicBezTo>
                        <a:pt x="30" y="28"/>
                        <a:pt x="31" y="28"/>
                        <a:pt x="31" y="27"/>
                      </a:cubicBezTo>
                      <a:cubicBezTo>
                        <a:pt x="31" y="27"/>
                        <a:pt x="31" y="27"/>
                        <a:pt x="32" y="26"/>
                      </a:cubicBezTo>
                      <a:cubicBezTo>
                        <a:pt x="32" y="26"/>
                        <a:pt x="32" y="26"/>
                        <a:pt x="32" y="26"/>
                      </a:cubicBezTo>
                      <a:cubicBezTo>
                        <a:pt x="32" y="25"/>
                        <a:pt x="32" y="24"/>
                        <a:pt x="31" y="22"/>
                      </a:cubicBezTo>
                      <a:cubicBezTo>
                        <a:pt x="30" y="21"/>
                        <a:pt x="29" y="21"/>
                        <a:pt x="29" y="20"/>
                      </a:cubicBezTo>
                      <a:cubicBezTo>
                        <a:pt x="28" y="20"/>
                        <a:pt x="28" y="19"/>
                        <a:pt x="27" y="19"/>
                      </a:cubicBezTo>
                      <a:cubicBezTo>
                        <a:pt x="27" y="18"/>
                        <a:pt x="26" y="18"/>
                        <a:pt x="26" y="18"/>
                      </a:cubicBezTo>
                      <a:cubicBezTo>
                        <a:pt x="26" y="17"/>
                        <a:pt x="25" y="17"/>
                        <a:pt x="25" y="16"/>
                      </a:cubicBezTo>
                      <a:cubicBezTo>
                        <a:pt x="25" y="16"/>
                        <a:pt x="25" y="16"/>
                        <a:pt x="25" y="15"/>
                      </a:cubicBezTo>
                      <a:cubicBezTo>
                        <a:pt x="26" y="15"/>
                        <a:pt x="26" y="15"/>
                        <a:pt x="26" y="15"/>
                      </a:cubicBezTo>
                      <a:cubicBezTo>
                        <a:pt x="27" y="15"/>
                        <a:pt x="27" y="15"/>
                        <a:pt x="27" y="15"/>
                      </a:cubicBezTo>
                      <a:cubicBezTo>
                        <a:pt x="28" y="15"/>
                        <a:pt x="28" y="15"/>
                        <a:pt x="29" y="15"/>
                      </a:cubicBezTo>
                      <a:cubicBezTo>
                        <a:pt x="29" y="15"/>
                        <a:pt x="30" y="15"/>
                        <a:pt x="30" y="15"/>
                      </a:cubicBezTo>
                      <a:cubicBezTo>
                        <a:pt x="31" y="15"/>
                        <a:pt x="32" y="15"/>
                        <a:pt x="32" y="14"/>
                      </a:cubicBezTo>
                      <a:cubicBezTo>
                        <a:pt x="32" y="14"/>
                        <a:pt x="32" y="14"/>
                        <a:pt x="32" y="14"/>
                      </a:cubicBezTo>
                      <a:cubicBezTo>
                        <a:pt x="32" y="14"/>
                        <a:pt x="32" y="14"/>
                        <a:pt x="32" y="14"/>
                      </a:cubicBezTo>
                      <a:cubicBezTo>
                        <a:pt x="32" y="14"/>
                        <a:pt x="32" y="14"/>
                        <a:pt x="31" y="13"/>
                      </a:cubicBezTo>
                      <a:cubicBezTo>
                        <a:pt x="30" y="12"/>
                        <a:pt x="30" y="11"/>
                        <a:pt x="30" y="10"/>
                      </a:cubicBezTo>
                      <a:cubicBezTo>
                        <a:pt x="30" y="10"/>
                        <a:pt x="30" y="10"/>
                        <a:pt x="30" y="10"/>
                      </a:cubicBezTo>
                      <a:cubicBezTo>
                        <a:pt x="29" y="9"/>
                        <a:pt x="30" y="9"/>
                        <a:pt x="30" y="8"/>
                      </a:cubicBezTo>
                      <a:cubicBezTo>
                        <a:pt x="30" y="8"/>
                        <a:pt x="30" y="7"/>
                        <a:pt x="30" y="7"/>
                      </a:cubicBezTo>
                      <a:cubicBezTo>
                        <a:pt x="30" y="6"/>
                        <a:pt x="30" y="6"/>
                        <a:pt x="30" y="6"/>
                      </a:cubicBezTo>
                      <a:cubicBezTo>
                        <a:pt x="30" y="5"/>
                        <a:pt x="29" y="5"/>
                        <a:pt x="29" y="5"/>
                      </a:cubicBez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28" y="3"/>
                        <a:pt x="28" y="3"/>
                        <a:pt x="28" y="2"/>
                      </a:cubicBezTo>
                      <a:cubicBezTo>
                        <a:pt x="28" y="2"/>
                        <a:pt x="28" y="2"/>
                        <a:pt x="28" y="1"/>
                      </a:cubicBezTo>
                      <a:cubicBezTo>
                        <a:pt x="27" y="1"/>
                        <a:pt x="27" y="1"/>
                        <a:pt x="26" y="1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5" y="0"/>
                        <a:pt x="25" y="1"/>
                        <a:pt x="25" y="1"/>
                      </a:cubicBezTo>
                      <a:cubicBezTo>
                        <a:pt x="25" y="1"/>
                        <a:pt x="25" y="1"/>
                        <a:pt x="25" y="1"/>
                      </a:cubicBezTo>
                      <a:cubicBezTo>
                        <a:pt x="25" y="1"/>
                        <a:pt x="25" y="1"/>
                        <a:pt x="26" y="2"/>
                      </a:cubicBezTo>
                      <a:cubicBezTo>
                        <a:pt x="26" y="2"/>
                        <a:pt x="26" y="3"/>
                        <a:pt x="26" y="3"/>
                      </a:cubicBezTo>
                      <a:cubicBezTo>
                        <a:pt x="26" y="4"/>
                        <a:pt x="27" y="4"/>
                        <a:pt x="27" y="4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8" y="5"/>
                        <a:pt x="28" y="5"/>
                        <a:pt x="28" y="6"/>
                      </a:cubicBezTo>
                      <a:cubicBezTo>
                        <a:pt x="28" y="6"/>
                        <a:pt x="28" y="6"/>
                        <a:pt x="28" y="6"/>
                      </a:cubicBezTo>
                      <a:cubicBezTo>
                        <a:pt x="28" y="7"/>
                        <a:pt x="28" y="7"/>
                        <a:pt x="27" y="8"/>
                      </a:cubicBezTo>
                      <a:cubicBezTo>
                        <a:pt x="27" y="8"/>
                        <a:pt x="27" y="9"/>
                        <a:pt x="26" y="9"/>
                      </a:cubicBezTo>
                      <a:cubicBezTo>
                        <a:pt x="26" y="9"/>
                        <a:pt x="26" y="9"/>
                        <a:pt x="25" y="9"/>
                      </a:cubicBezTo>
                      <a:cubicBezTo>
                        <a:pt x="25" y="9"/>
                        <a:pt x="25" y="9"/>
                        <a:pt x="25" y="9"/>
                      </a:cubicBezTo>
                      <a:cubicBezTo>
                        <a:pt x="24" y="10"/>
                        <a:pt x="24" y="10"/>
                        <a:pt x="24" y="11"/>
                      </a:cubicBezTo>
                      <a:cubicBezTo>
                        <a:pt x="24" y="11"/>
                        <a:pt x="23" y="11"/>
                        <a:pt x="23" y="11"/>
                      </a:cubicBezTo>
                      <a:cubicBezTo>
                        <a:pt x="23" y="12"/>
                        <a:pt x="23" y="12"/>
                        <a:pt x="23" y="13"/>
                      </a:cubicBezTo>
                      <a:cubicBezTo>
                        <a:pt x="23" y="13"/>
                        <a:pt x="23" y="13"/>
                        <a:pt x="23" y="13"/>
                      </a:cubicBezTo>
                      <a:cubicBezTo>
                        <a:pt x="23" y="14"/>
                        <a:pt x="23" y="14"/>
                        <a:pt x="22" y="14"/>
                      </a:cubicBezTo>
                      <a:cubicBezTo>
                        <a:pt x="22" y="14"/>
                        <a:pt x="22" y="15"/>
                        <a:pt x="22" y="15"/>
                      </a:cubicBezTo>
                      <a:cubicBezTo>
                        <a:pt x="22" y="15"/>
                        <a:pt x="22" y="15"/>
                        <a:pt x="22" y="15"/>
                      </a:cubicBezTo>
                      <a:cubicBezTo>
                        <a:pt x="22" y="15"/>
                        <a:pt x="22" y="15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7"/>
                        <a:pt x="21" y="17"/>
                        <a:pt x="21" y="17"/>
                      </a:cubicBezTo>
                      <a:cubicBezTo>
                        <a:pt x="21" y="18"/>
                        <a:pt x="21" y="18"/>
                        <a:pt x="20" y="18"/>
                      </a:cubicBezTo>
                      <a:cubicBezTo>
                        <a:pt x="20" y="19"/>
                        <a:pt x="20" y="19"/>
                        <a:pt x="20" y="20"/>
                      </a:cubicBezTo>
                      <a:cubicBezTo>
                        <a:pt x="20" y="20"/>
                        <a:pt x="20" y="21"/>
                        <a:pt x="20" y="21"/>
                      </a:cubicBezTo>
                      <a:cubicBezTo>
                        <a:pt x="19" y="21"/>
                        <a:pt x="19" y="22"/>
                        <a:pt x="18" y="22"/>
                      </a:cubicBezTo>
                      <a:cubicBezTo>
                        <a:pt x="18" y="22"/>
                        <a:pt x="17" y="23"/>
                        <a:pt x="17" y="23"/>
                      </a:cubicBezTo>
                      <a:cubicBezTo>
                        <a:pt x="17" y="23"/>
                        <a:pt x="17" y="24"/>
                        <a:pt x="17" y="24"/>
                      </a:cubicBezTo>
                      <a:cubicBezTo>
                        <a:pt x="17" y="24"/>
                        <a:pt x="17" y="24"/>
                        <a:pt x="17" y="24"/>
                      </a:cubicBezTo>
                      <a:cubicBezTo>
                        <a:pt x="17" y="25"/>
                        <a:pt x="17" y="26"/>
                        <a:pt x="16" y="26"/>
                      </a:cubicBezTo>
                      <a:cubicBezTo>
                        <a:pt x="16" y="27"/>
                        <a:pt x="16" y="28"/>
                        <a:pt x="15" y="28"/>
                      </a:cubicBezTo>
                      <a:cubicBezTo>
                        <a:pt x="15" y="28"/>
                        <a:pt x="15" y="28"/>
                        <a:pt x="15" y="28"/>
                      </a:cubicBezTo>
                      <a:cubicBezTo>
                        <a:pt x="15" y="29"/>
                        <a:pt x="16" y="29"/>
                        <a:pt x="15" y="30"/>
                      </a:cubicBezTo>
                      <a:cubicBezTo>
                        <a:pt x="15" y="30"/>
                        <a:pt x="14" y="31"/>
                        <a:pt x="14" y="31"/>
                      </a:cubicBezTo>
                      <a:cubicBezTo>
                        <a:pt x="13" y="32"/>
                        <a:pt x="13" y="32"/>
                        <a:pt x="13" y="32"/>
                      </a:cubicBezTo>
                      <a:cubicBezTo>
                        <a:pt x="12" y="32"/>
                        <a:pt x="11" y="32"/>
                        <a:pt x="11" y="31"/>
                      </a:cubicBezTo>
                      <a:cubicBezTo>
                        <a:pt x="11" y="31"/>
                        <a:pt x="11" y="31"/>
                        <a:pt x="10" y="30"/>
                      </a:cubicBezTo>
                      <a:cubicBezTo>
                        <a:pt x="10" y="30"/>
                        <a:pt x="10" y="30"/>
                        <a:pt x="10" y="30"/>
                      </a:cubicBezTo>
                      <a:cubicBezTo>
                        <a:pt x="10" y="30"/>
                        <a:pt x="10" y="30"/>
                        <a:pt x="10" y="30"/>
                      </a:cubicBezTo>
                      <a:cubicBezTo>
                        <a:pt x="9" y="30"/>
                        <a:pt x="9" y="30"/>
                        <a:pt x="9" y="30"/>
                      </a:cubicBezTo>
                      <a:cubicBezTo>
                        <a:pt x="9" y="30"/>
                        <a:pt x="9" y="30"/>
                        <a:pt x="9" y="30"/>
                      </a:cubicBezTo>
                      <a:cubicBezTo>
                        <a:pt x="9" y="31"/>
                        <a:pt x="8" y="31"/>
                        <a:pt x="8" y="30"/>
                      </a:cubicBezTo>
                      <a:cubicBezTo>
                        <a:pt x="8" y="30"/>
                        <a:pt x="8" y="30"/>
                        <a:pt x="7" y="30"/>
                      </a:cubicBezTo>
                      <a:cubicBezTo>
                        <a:pt x="7" y="30"/>
                        <a:pt x="7" y="30"/>
                        <a:pt x="7" y="30"/>
                      </a:cubicBezTo>
                      <a:cubicBezTo>
                        <a:pt x="7" y="30"/>
                        <a:pt x="7" y="30"/>
                        <a:pt x="7" y="31"/>
                      </a:cubicBezTo>
                      <a:cubicBezTo>
                        <a:pt x="6" y="31"/>
                        <a:pt x="6" y="31"/>
                        <a:pt x="5" y="32"/>
                      </a:cubicBezTo>
                      <a:cubicBezTo>
                        <a:pt x="5" y="32"/>
                        <a:pt x="4" y="33"/>
                        <a:pt x="4" y="34"/>
                      </a:cubicBezTo>
                      <a:cubicBezTo>
                        <a:pt x="3" y="34"/>
                        <a:pt x="3" y="34"/>
                        <a:pt x="3" y="34"/>
                      </a:cubicBezTo>
                      <a:cubicBezTo>
                        <a:pt x="2" y="35"/>
                        <a:pt x="2" y="35"/>
                        <a:pt x="2" y="36"/>
                      </a:cubicBezTo>
                      <a:cubicBezTo>
                        <a:pt x="2" y="36"/>
                        <a:pt x="2" y="37"/>
                        <a:pt x="2" y="37"/>
                      </a:cubicBezTo>
                      <a:cubicBezTo>
                        <a:pt x="2" y="38"/>
                        <a:pt x="2" y="38"/>
                        <a:pt x="2" y="39"/>
                      </a:cubicBezTo>
                      <a:cubicBezTo>
                        <a:pt x="2" y="39"/>
                        <a:pt x="1" y="40"/>
                        <a:pt x="1" y="41"/>
                      </a:cubicBezTo>
                      <a:cubicBezTo>
                        <a:pt x="1" y="41"/>
                        <a:pt x="2" y="41"/>
                        <a:pt x="2" y="41"/>
                      </a:cubicBezTo>
                      <a:cubicBezTo>
                        <a:pt x="2" y="41"/>
                        <a:pt x="2" y="41"/>
                        <a:pt x="2" y="42"/>
                      </a:cubicBezTo>
                      <a:cubicBezTo>
                        <a:pt x="2" y="42"/>
                        <a:pt x="2" y="42"/>
                        <a:pt x="2" y="42"/>
                      </a:cubicBezTo>
                      <a:cubicBezTo>
                        <a:pt x="2" y="43"/>
                        <a:pt x="2" y="43"/>
                        <a:pt x="3" y="43"/>
                      </a:cubicBezTo>
                      <a:cubicBezTo>
                        <a:pt x="3" y="43"/>
                        <a:pt x="3" y="44"/>
                        <a:pt x="3" y="44"/>
                      </a:cubicBezTo>
                      <a:cubicBezTo>
                        <a:pt x="4" y="44"/>
                        <a:pt x="4" y="44"/>
                        <a:pt x="4" y="44"/>
                      </a:cubicBezTo>
                      <a:cubicBezTo>
                        <a:pt x="5" y="44"/>
                        <a:pt x="5" y="43"/>
                        <a:pt x="5" y="43"/>
                      </a:cubicBezTo>
                      <a:cubicBezTo>
                        <a:pt x="5" y="43"/>
                        <a:pt x="6" y="43"/>
                        <a:pt x="6" y="43"/>
                      </a:cubicBezTo>
                      <a:cubicBezTo>
                        <a:pt x="6" y="43"/>
                        <a:pt x="6" y="44"/>
                        <a:pt x="6" y="44"/>
                      </a:cubicBezTo>
                      <a:cubicBezTo>
                        <a:pt x="6" y="44"/>
                        <a:pt x="5" y="44"/>
                        <a:pt x="5" y="44"/>
                      </a:cubicBezTo>
                      <a:cubicBezTo>
                        <a:pt x="5" y="44"/>
                        <a:pt x="5" y="44"/>
                        <a:pt x="5" y="45"/>
                      </a:cubicBezTo>
                      <a:cubicBezTo>
                        <a:pt x="5" y="45"/>
                        <a:pt x="6" y="45"/>
                        <a:pt x="6" y="46"/>
                      </a:cubicBezTo>
                      <a:cubicBezTo>
                        <a:pt x="6" y="46"/>
                        <a:pt x="6" y="46"/>
                        <a:pt x="7" y="47"/>
                      </a:cubicBezTo>
                      <a:cubicBezTo>
                        <a:pt x="7" y="47"/>
                        <a:pt x="7" y="48"/>
                        <a:pt x="7" y="48"/>
                      </a:cubicBezTo>
                      <a:cubicBezTo>
                        <a:pt x="7" y="49"/>
                        <a:pt x="7" y="49"/>
                        <a:pt x="7" y="50"/>
                      </a:cubicBezTo>
                      <a:cubicBezTo>
                        <a:pt x="7" y="50"/>
                        <a:pt x="7" y="51"/>
                        <a:pt x="7" y="51"/>
                      </a:cubicBezTo>
                      <a:cubicBezTo>
                        <a:pt x="7" y="51"/>
                        <a:pt x="8" y="52"/>
                        <a:pt x="8" y="52"/>
                      </a:cubicBezTo>
                      <a:cubicBezTo>
                        <a:pt x="8" y="52"/>
                        <a:pt x="9" y="52"/>
                        <a:pt x="9" y="52"/>
                      </a:cubicBezTo>
                      <a:cubicBezTo>
                        <a:pt x="10" y="52"/>
                        <a:pt x="11" y="52"/>
                        <a:pt x="11" y="52"/>
                      </a:cubicBezTo>
                      <a:cubicBezTo>
                        <a:pt x="12" y="52"/>
                        <a:pt x="12" y="52"/>
                        <a:pt x="13" y="52"/>
                      </a:cubicBezTo>
                      <a:cubicBezTo>
                        <a:pt x="13" y="52"/>
                        <a:pt x="14" y="52"/>
                        <a:pt x="14" y="52"/>
                      </a:cubicBezTo>
                      <a:cubicBezTo>
                        <a:pt x="14" y="51"/>
                        <a:pt x="14" y="51"/>
                        <a:pt x="15" y="51"/>
                      </a:cubicBezTo>
                      <a:cubicBezTo>
                        <a:pt x="15" y="51"/>
                        <a:pt x="15" y="51"/>
                        <a:pt x="16" y="51"/>
                      </a:cubicBezTo>
                      <a:cubicBezTo>
                        <a:pt x="17" y="51"/>
                        <a:pt x="18" y="51"/>
                        <a:pt x="19" y="51"/>
                      </a:cubicBezTo>
                      <a:cubicBezTo>
                        <a:pt x="19" y="51"/>
                        <a:pt x="20" y="51"/>
                        <a:pt x="20" y="51"/>
                      </a:cubicBezTo>
                      <a:cubicBezTo>
                        <a:pt x="21" y="51"/>
                        <a:pt x="21" y="51"/>
                        <a:pt x="21" y="51"/>
                      </a:cubicBezTo>
                      <a:cubicBezTo>
                        <a:pt x="22" y="51"/>
                        <a:pt x="22" y="51"/>
                        <a:pt x="23" y="51"/>
                      </a:cubicBezTo>
                      <a:cubicBezTo>
                        <a:pt x="23" y="51"/>
                        <a:pt x="23" y="51"/>
                        <a:pt x="24" y="51"/>
                      </a:cubicBezTo>
                      <a:cubicBezTo>
                        <a:pt x="25" y="52"/>
                        <a:pt x="26" y="52"/>
                        <a:pt x="26" y="51"/>
                      </a:cubicBezTo>
                      <a:cubicBezTo>
                        <a:pt x="26" y="51"/>
                        <a:pt x="27" y="51"/>
                        <a:pt x="27" y="51"/>
                      </a:cubicBezTo>
                      <a:cubicBezTo>
                        <a:pt x="28" y="51"/>
                        <a:pt x="29" y="51"/>
                        <a:pt x="29" y="51"/>
                      </a:cubicBezTo>
                      <a:cubicBezTo>
                        <a:pt x="29" y="51"/>
                        <a:pt x="29" y="51"/>
                        <a:pt x="30" y="52"/>
                      </a:cubicBezTo>
                      <a:cubicBezTo>
                        <a:pt x="30" y="52"/>
                        <a:pt x="30" y="52"/>
                        <a:pt x="30" y="52"/>
                      </a:cubicBezTo>
                      <a:cubicBezTo>
                        <a:pt x="31" y="52"/>
                        <a:pt x="31" y="52"/>
                        <a:pt x="31" y="52"/>
                      </a:cubicBezTo>
                      <a:cubicBezTo>
                        <a:pt x="32" y="52"/>
                        <a:pt x="32" y="52"/>
                        <a:pt x="33" y="52"/>
                      </a:cubicBezTo>
                      <a:cubicBezTo>
                        <a:pt x="34" y="52"/>
                        <a:pt x="34" y="52"/>
                        <a:pt x="35" y="53"/>
                      </a:cubicBezTo>
                      <a:cubicBezTo>
                        <a:pt x="35" y="53"/>
                        <a:pt x="35" y="53"/>
                        <a:pt x="35" y="53"/>
                      </a:cubicBezTo>
                      <a:cubicBezTo>
                        <a:pt x="36" y="53"/>
                        <a:pt x="36" y="53"/>
                        <a:pt x="36" y="53"/>
                      </a:cubicBezTo>
                      <a:cubicBezTo>
                        <a:pt x="36" y="53"/>
                        <a:pt x="36" y="53"/>
                        <a:pt x="36" y="52"/>
                      </a:cubicBezTo>
                      <a:cubicBezTo>
                        <a:pt x="36" y="52"/>
                        <a:pt x="36" y="52"/>
                        <a:pt x="36" y="52"/>
                      </a:cubicBezTo>
                      <a:cubicBezTo>
                        <a:pt x="36" y="51"/>
                        <a:pt x="36" y="51"/>
                        <a:pt x="36" y="50"/>
                      </a:cubicBezTo>
                      <a:cubicBezTo>
                        <a:pt x="36" y="50"/>
                        <a:pt x="36" y="50"/>
                        <a:pt x="36" y="50"/>
                      </a:cubicBezTo>
                      <a:moveTo>
                        <a:pt x="2" y="45"/>
                      </a:moveTo>
                      <a:cubicBezTo>
                        <a:pt x="1" y="45"/>
                        <a:pt x="1" y="45"/>
                        <a:pt x="1" y="46"/>
                      </a:cubicBezTo>
                      <a:cubicBezTo>
                        <a:pt x="1" y="46"/>
                        <a:pt x="1" y="46"/>
                        <a:pt x="0" y="46"/>
                      </a:cubicBezTo>
                      <a:cubicBezTo>
                        <a:pt x="0" y="47"/>
                        <a:pt x="0" y="47"/>
                        <a:pt x="0" y="47"/>
                      </a:cubicBezTo>
                      <a:cubicBezTo>
                        <a:pt x="1" y="48"/>
                        <a:pt x="1" y="48"/>
                        <a:pt x="1" y="47"/>
                      </a:cubicBezTo>
                      <a:cubicBezTo>
                        <a:pt x="2" y="47"/>
                        <a:pt x="1" y="46"/>
                        <a:pt x="2" y="46"/>
                      </a:cubicBezTo>
                      <a:cubicBezTo>
                        <a:pt x="2" y="46"/>
                        <a:pt x="2" y="46"/>
                        <a:pt x="2" y="46"/>
                      </a:cubicBezTo>
                      <a:cubicBezTo>
                        <a:pt x="2" y="45"/>
                        <a:pt x="2" y="45"/>
                        <a:pt x="2" y="4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247" name="Freeform 395"/>
                <p:cNvSpPr>
                  <a:spLocks/>
                </p:cNvSpPr>
                <p:nvPr/>
              </p:nvSpPr>
              <p:spPr bwMode="auto">
                <a:xfrm>
                  <a:off x="4497" y="2222"/>
                  <a:ext cx="184" cy="141"/>
                </a:xfrm>
                <a:custGeom>
                  <a:avLst/>
                  <a:gdLst>
                    <a:gd name="T0" fmla="*/ 42 w 69"/>
                    <a:gd name="T1" fmla="*/ 18 h 53"/>
                    <a:gd name="T2" fmla="*/ 40 w 69"/>
                    <a:gd name="T3" fmla="*/ 17 h 53"/>
                    <a:gd name="T4" fmla="*/ 41 w 69"/>
                    <a:gd name="T5" fmla="*/ 13 h 53"/>
                    <a:gd name="T6" fmla="*/ 43 w 69"/>
                    <a:gd name="T7" fmla="*/ 10 h 53"/>
                    <a:gd name="T8" fmla="*/ 40 w 69"/>
                    <a:gd name="T9" fmla="*/ 8 h 53"/>
                    <a:gd name="T10" fmla="*/ 35 w 69"/>
                    <a:gd name="T11" fmla="*/ 3 h 53"/>
                    <a:gd name="T12" fmla="*/ 32 w 69"/>
                    <a:gd name="T13" fmla="*/ 1 h 53"/>
                    <a:gd name="T14" fmla="*/ 30 w 69"/>
                    <a:gd name="T15" fmla="*/ 1 h 53"/>
                    <a:gd name="T16" fmla="*/ 29 w 69"/>
                    <a:gd name="T17" fmla="*/ 1 h 53"/>
                    <a:gd name="T18" fmla="*/ 28 w 69"/>
                    <a:gd name="T19" fmla="*/ 2 h 53"/>
                    <a:gd name="T20" fmla="*/ 27 w 69"/>
                    <a:gd name="T21" fmla="*/ 1 h 53"/>
                    <a:gd name="T22" fmla="*/ 27 w 69"/>
                    <a:gd name="T23" fmla="*/ 1 h 53"/>
                    <a:gd name="T24" fmla="*/ 23 w 69"/>
                    <a:gd name="T25" fmla="*/ 1 h 53"/>
                    <a:gd name="T26" fmla="*/ 21 w 69"/>
                    <a:gd name="T27" fmla="*/ 1 h 53"/>
                    <a:gd name="T28" fmla="*/ 20 w 69"/>
                    <a:gd name="T29" fmla="*/ 2 h 53"/>
                    <a:gd name="T30" fmla="*/ 19 w 69"/>
                    <a:gd name="T31" fmla="*/ 2 h 53"/>
                    <a:gd name="T32" fmla="*/ 19 w 69"/>
                    <a:gd name="T33" fmla="*/ 2 h 53"/>
                    <a:gd name="T34" fmla="*/ 16 w 69"/>
                    <a:gd name="T35" fmla="*/ 3 h 53"/>
                    <a:gd name="T36" fmla="*/ 15 w 69"/>
                    <a:gd name="T37" fmla="*/ 7 h 53"/>
                    <a:gd name="T38" fmla="*/ 12 w 69"/>
                    <a:gd name="T39" fmla="*/ 11 h 53"/>
                    <a:gd name="T40" fmla="*/ 10 w 69"/>
                    <a:gd name="T41" fmla="*/ 14 h 53"/>
                    <a:gd name="T42" fmla="*/ 9 w 69"/>
                    <a:gd name="T43" fmla="*/ 17 h 53"/>
                    <a:gd name="T44" fmla="*/ 8 w 69"/>
                    <a:gd name="T45" fmla="*/ 20 h 53"/>
                    <a:gd name="T46" fmla="*/ 6 w 69"/>
                    <a:gd name="T47" fmla="*/ 20 h 53"/>
                    <a:gd name="T48" fmla="*/ 5 w 69"/>
                    <a:gd name="T49" fmla="*/ 23 h 53"/>
                    <a:gd name="T50" fmla="*/ 5 w 69"/>
                    <a:gd name="T51" fmla="*/ 26 h 53"/>
                    <a:gd name="T52" fmla="*/ 5 w 69"/>
                    <a:gd name="T53" fmla="*/ 30 h 53"/>
                    <a:gd name="T54" fmla="*/ 2 w 69"/>
                    <a:gd name="T55" fmla="*/ 31 h 53"/>
                    <a:gd name="T56" fmla="*/ 0 w 69"/>
                    <a:gd name="T57" fmla="*/ 33 h 53"/>
                    <a:gd name="T58" fmla="*/ 1 w 69"/>
                    <a:gd name="T59" fmla="*/ 34 h 53"/>
                    <a:gd name="T60" fmla="*/ 5 w 69"/>
                    <a:gd name="T61" fmla="*/ 36 h 53"/>
                    <a:gd name="T62" fmla="*/ 9 w 69"/>
                    <a:gd name="T63" fmla="*/ 40 h 53"/>
                    <a:gd name="T64" fmla="*/ 10 w 69"/>
                    <a:gd name="T65" fmla="*/ 43 h 53"/>
                    <a:gd name="T66" fmla="*/ 12 w 69"/>
                    <a:gd name="T67" fmla="*/ 45 h 53"/>
                    <a:gd name="T68" fmla="*/ 13 w 69"/>
                    <a:gd name="T69" fmla="*/ 48 h 53"/>
                    <a:gd name="T70" fmla="*/ 18 w 69"/>
                    <a:gd name="T71" fmla="*/ 49 h 53"/>
                    <a:gd name="T72" fmla="*/ 23 w 69"/>
                    <a:gd name="T73" fmla="*/ 52 h 53"/>
                    <a:gd name="T74" fmla="*/ 29 w 69"/>
                    <a:gd name="T75" fmla="*/ 53 h 53"/>
                    <a:gd name="T76" fmla="*/ 31 w 69"/>
                    <a:gd name="T77" fmla="*/ 52 h 53"/>
                    <a:gd name="T78" fmla="*/ 35 w 69"/>
                    <a:gd name="T79" fmla="*/ 50 h 53"/>
                    <a:gd name="T80" fmla="*/ 38 w 69"/>
                    <a:gd name="T81" fmla="*/ 50 h 53"/>
                    <a:gd name="T82" fmla="*/ 42 w 69"/>
                    <a:gd name="T83" fmla="*/ 51 h 53"/>
                    <a:gd name="T84" fmla="*/ 44 w 69"/>
                    <a:gd name="T85" fmla="*/ 49 h 53"/>
                    <a:gd name="T86" fmla="*/ 49 w 69"/>
                    <a:gd name="T87" fmla="*/ 47 h 53"/>
                    <a:gd name="T88" fmla="*/ 53 w 69"/>
                    <a:gd name="T89" fmla="*/ 46 h 53"/>
                    <a:gd name="T90" fmla="*/ 63 w 69"/>
                    <a:gd name="T91" fmla="*/ 37 h 53"/>
                    <a:gd name="T92" fmla="*/ 69 w 69"/>
                    <a:gd name="T93" fmla="*/ 31 h 53"/>
                    <a:gd name="T94" fmla="*/ 68 w 69"/>
                    <a:gd name="T95" fmla="*/ 31 h 53"/>
                    <a:gd name="T96" fmla="*/ 61 w 69"/>
                    <a:gd name="T97" fmla="*/ 30 h 53"/>
                    <a:gd name="T98" fmla="*/ 52 w 69"/>
                    <a:gd name="T99" fmla="*/ 27 h 53"/>
                    <a:gd name="T100" fmla="*/ 46 w 69"/>
                    <a:gd name="T101" fmla="*/ 23 h 53"/>
                    <a:gd name="T102" fmla="*/ 44 w 69"/>
                    <a:gd name="T103" fmla="*/ 19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69" h="53">
                      <a:moveTo>
                        <a:pt x="44" y="17"/>
                      </a:moveTo>
                      <a:cubicBezTo>
                        <a:pt x="44" y="17"/>
                        <a:pt x="44" y="17"/>
                        <a:pt x="43" y="17"/>
                      </a:cubicBezTo>
                      <a:cubicBezTo>
                        <a:pt x="43" y="18"/>
                        <a:pt x="43" y="18"/>
                        <a:pt x="42" y="18"/>
                      </a:cubicBezTo>
                      <a:cubicBezTo>
                        <a:pt x="42" y="18"/>
                        <a:pt x="42" y="18"/>
                        <a:pt x="41" y="18"/>
                      </a:cubicBezTo>
                      <a:cubicBezTo>
                        <a:pt x="41" y="18"/>
                        <a:pt x="41" y="18"/>
                        <a:pt x="40" y="18"/>
                      </a:cubicBezTo>
                      <a:cubicBezTo>
                        <a:pt x="40" y="17"/>
                        <a:pt x="40" y="17"/>
                        <a:pt x="40" y="17"/>
                      </a:cubicBezTo>
                      <a:cubicBezTo>
                        <a:pt x="40" y="17"/>
                        <a:pt x="40" y="16"/>
                        <a:pt x="40" y="16"/>
                      </a:cubicBezTo>
                      <a:cubicBezTo>
                        <a:pt x="40" y="15"/>
                        <a:pt x="40" y="15"/>
                        <a:pt x="40" y="14"/>
                      </a:cubicBezTo>
                      <a:cubicBezTo>
                        <a:pt x="40" y="14"/>
                        <a:pt x="40" y="14"/>
                        <a:pt x="41" y="13"/>
                      </a:cubicBezTo>
                      <a:cubicBezTo>
                        <a:pt x="41" y="13"/>
                        <a:pt x="41" y="13"/>
                        <a:pt x="41" y="12"/>
                      </a:cubicBezTo>
                      <a:cubicBezTo>
                        <a:pt x="41" y="12"/>
                        <a:pt x="42" y="12"/>
                        <a:pt x="42" y="11"/>
                      </a:cubicBezTo>
                      <a:cubicBezTo>
                        <a:pt x="42" y="11"/>
                        <a:pt x="42" y="11"/>
                        <a:pt x="43" y="10"/>
                      </a:cubicBezTo>
                      <a:cubicBezTo>
                        <a:pt x="42" y="10"/>
                        <a:pt x="42" y="10"/>
                        <a:pt x="42" y="10"/>
                      </a:cubicBezTo>
                      <a:cubicBezTo>
                        <a:pt x="41" y="9"/>
                        <a:pt x="41" y="8"/>
                        <a:pt x="40" y="8"/>
                      </a:cubicBezTo>
                      <a:cubicBezTo>
                        <a:pt x="40" y="8"/>
                        <a:pt x="40" y="8"/>
                        <a:pt x="40" y="8"/>
                      </a:cubicBezTo>
                      <a:cubicBezTo>
                        <a:pt x="39" y="7"/>
                        <a:pt x="37" y="5"/>
                        <a:pt x="37" y="4"/>
                      </a:cubicBezTo>
                      <a:cubicBezTo>
                        <a:pt x="37" y="4"/>
                        <a:pt x="37" y="4"/>
                        <a:pt x="36" y="4"/>
                      </a:cubicBezTo>
                      <a:cubicBezTo>
                        <a:pt x="36" y="3"/>
                        <a:pt x="35" y="3"/>
                        <a:pt x="35" y="3"/>
                      </a:cubicBezTo>
                      <a:cubicBezTo>
                        <a:pt x="35" y="3"/>
                        <a:pt x="35" y="3"/>
                        <a:pt x="34" y="2"/>
                      </a:cubicBezTo>
                      <a:cubicBezTo>
                        <a:pt x="34" y="2"/>
                        <a:pt x="34" y="2"/>
                        <a:pt x="33" y="2"/>
                      </a:cubicBezTo>
                      <a:cubicBezTo>
                        <a:pt x="33" y="2"/>
                        <a:pt x="33" y="1"/>
                        <a:pt x="32" y="1"/>
                      </a:cubicBezTo>
                      <a:cubicBezTo>
                        <a:pt x="32" y="1"/>
                        <a:pt x="32" y="1"/>
                        <a:pt x="32" y="1"/>
                      </a:cubicBezTo>
                      <a:cubicBezTo>
                        <a:pt x="31" y="1"/>
                        <a:pt x="31" y="1"/>
                        <a:pt x="31" y="1"/>
                      </a:cubicBezTo>
                      <a:cubicBezTo>
                        <a:pt x="31" y="1"/>
                        <a:pt x="30" y="1"/>
                        <a:pt x="30" y="1"/>
                      </a:cubicBezTo>
                      <a:cubicBezTo>
                        <a:pt x="30" y="1"/>
                        <a:pt x="30" y="1"/>
                        <a:pt x="30" y="1"/>
                      </a:cubicBezTo>
                      <a:cubicBezTo>
                        <a:pt x="29" y="1"/>
                        <a:pt x="29" y="1"/>
                        <a:pt x="29" y="1"/>
                      </a:cubicBezTo>
                      <a:cubicBezTo>
                        <a:pt x="29" y="1"/>
                        <a:pt x="29" y="1"/>
                        <a:pt x="29" y="1"/>
                      </a:cubicBezTo>
                      <a:cubicBezTo>
                        <a:pt x="29" y="1"/>
                        <a:pt x="29" y="1"/>
                        <a:pt x="29" y="1"/>
                      </a:cubicBezTo>
                      <a:cubicBezTo>
                        <a:pt x="29" y="1"/>
                        <a:pt x="29" y="1"/>
                        <a:pt x="29" y="1"/>
                      </a:cubicBezTo>
                      <a:cubicBezTo>
                        <a:pt x="28" y="2"/>
                        <a:pt x="28" y="2"/>
                        <a:pt x="28" y="2"/>
                      </a:cubicBezTo>
                      <a:cubicBezTo>
                        <a:pt x="28" y="1"/>
                        <a:pt x="27" y="1"/>
                        <a:pt x="27" y="1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6" y="1"/>
                        <a:pt x="25" y="2"/>
                        <a:pt x="24" y="2"/>
                      </a:cubicBezTo>
                      <a:cubicBezTo>
                        <a:pt x="23" y="2"/>
                        <a:pt x="23" y="1"/>
                        <a:pt x="23" y="1"/>
                      </a:cubicBezTo>
                      <a:cubicBezTo>
                        <a:pt x="23" y="1"/>
                        <a:pt x="22" y="1"/>
                        <a:pt x="22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2" y="0"/>
                        <a:pt x="22" y="0"/>
                        <a:pt x="21" y="1"/>
                      </a:cubicBezTo>
                      <a:cubicBezTo>
                        <a:pt x="21" y="1"/>
                        <a:pt x="21" y="1"/>
                        <a:pt x="21" y="2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21" y="2"/>
                        <a:pt x="20" y="2"/>
                        <a:pt x="20" y="2"/>
                      </a:cubicBezTo>
                      <a:cubicBezTo>
                        <a:pt x="20" y="2"/>
                        <a:pt x="20" y="2"/>
                        <a:pt x="20" y="3"/>
                      </a:cubicBezTo>
                      <a:cubicBezTo>
                        <a:pt x="20" y="3"/>
                        <a:pt x="19" y="3"/>
                        <a:pt x="19" y="2"/>
                      </a:cubicBezTo>
                      <a:cubicBezTo>
                        <a:pt x="19" y="2"/>
                        <a:pt x="19" y="2"/>
                        <a:pt x="19" y="2"/>
                      </a:cubicBezTo>
                      <a:cubicBezTo>
                        <a:pt x="19" y="2"/>
                        <a:pt x="19" y="2"/>
                        <a:pt x="19" y="2"/>
                      </a:cubicBezTo>
                      <a:cubicBezTo>
                        <a:pt x="19" y="2"/>
                        <a:pt x="19" y="2"/>
                        <a:pt x="19" y="2"/>
                      </a:cubicBezTo>
                      <a:cubicBezTo>
                        <a:pt x="19" y="2"/>
                        <a:pt x="19" y="2"/>
                        <a:pt x="19" y="2"/>
                      </a:cubicBezTo>
                      <a:cubicBezTo>
                        <a:pt x="19" y="3"/>
                        <a:pt x="19" y="3"/>
                        <a:pt x="19" y="3"/>
                      </a:cubicBezTo>
                      <a:cubicBezTo>
                        <a:pt x="18" y="3"/>
                        <a:pt x="17" y="3"/>
                        <a:pt x="17" y="3"/>
                      </a:cubicBezTo>
                      <a:cubicBezTo>
                        <a:pt x="17" y="3"/>
                        <a:pt x="17" y="3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3"/>
                        <a:pt x="16" y="3"/>
                        <a:pt x="16" y="4"/>
                      </a:cubicBezTo>
                      <a:cubicBezTo>
                        <a:pt x="15" y="4"/>
                        <a:pt x="15" y="6"/>
                        <a:pt x="15" y="7"/>
                      </a:cubicBezTo>
                      <a:cubicBezTo>
                        <a:pt x="14" y="8"/>
                        <a:pt x="14" y="10"/>
                        <a:pt x="14" y="10"/>
                      </a:cubicBezTo>
                      <a:cubicBezTo>
                        <a:pt x="14" y="11"/>
                        <a:pt x="13" y="11"/>
                        <a:pt x="12" y="11"/>
                      </a:cubicBezTo>
                      <a:cubicBezTo>
                        <a:pt x="12" y="11"/>
                        <a:pt x="12" y="11"/>
                        <a:pt x="12" y="11"/>
                      </a:cubicBezTo>
                      <a:cubicBezTo>
                        <a:pt x="11" y="11"/>
                        <a:pt x="11" y="11"/>
                        <a:pt x="11" y="11"/>
                      </a:cubicBezTo>
                      <a:cubicBezTo>
                        <a:pt x="11" y="12"/>
                        <a:pt x="11" y="12"/>
                        <a:pt x="11" y="13"/>
                      </a:cubicBezTo>
                      <a:cubicBezTo>
                        <a:pt x="11" y="13"/>
                        <a:pt x="10" y="13"/>
                        <a:pt x="10" y="14"/>
                      </a:cubicBezTo>
                      <a:cubicBezTo>
                        <a:pt x="10" y="14"/>
                        <a:pt x="10" y="14"/>
                        <a:pt x="10" y="15"/>
                      </a:cubicBezTo>
                      <a:cubicBezTo>
                        <a:pt x="9" y="15"/>
                        <a:pt x="9" y="15"/>
                        <a:pt x="9" y="15"/>
                      </a:cubicBezTo>
                      <a:cubicBezTo>
                        <a:pt x="9" y="15"/>
                        <a:pt x="9" y="16"/>
                        <a:pt x="9" y="17"/>
                      </a:cubicBezTo>
                      <a:cubicBezTo>
                        <a:pt x="9" y="17"/>
                        <a:pt x="9" y="18"/>
                        <a:pt x="9" y="18"/>
                      </a:cubicBezTo>
                      <a:cubicBezTo>
                        <a:pt x="9" y="19"/>
                        <a:pt x="9" y="19"/>
                        <a:pt x="9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8" y="20"/>
                        <a:pt x="7" y="20"/>
                        <a:pt x="7" y="20"/>
                      </a:cubicBezTo>
                      <a:cubicBezTo>
                        <a:pt x="7" y="20"/>
                        <a:pt x="7" y="20"/>
                        <a:pt x="6" y="20"/>
                      </a:cubicBezTo>
                      <a:cubicBezTo>
                        <a:pt x="6" y="20"/>
                        <a:pt x="6" y="20"/>
                        <a:pt x="6" y="20"/>
                      </a:cubicBezTo>
                      <a:cubicBezTo>
                        <a:pt x="6" y="20"/>
                        <a:pt x="6" y="20"/>
                        <a:pt x="6" y="20"/>
                      </a:cubicBezTo>
                      <a:cubicBezTo>
                        <a:pt x="6" y="21"/>
                        <a:pt x="5" y="21"/>
                        <a:pt x="5" y="22"/>
                      </a:cubicBezTo>
                      <a:cubicBezTo>
                        <a:pt x="6" y="22"/>
                        <a:pt x="6" y="23"/>
                        <a:pt x="5" y="23"/>
                      </a:cubicBezTo>
                      <a:cubicBezTo>
                        <a:pt x="5" y="23"/>
                        <a:pt x="5" y="24"/>
                        <a:pt x="5" y="24"/>
                      </a:cubicBezTo>
                      <a:cubicBezTo>
                        <a:pt x="5" y="24"/>
                        <a:pt x="5" y="24"/>
                        <a:pt x="5" y="25"/>
                      </a:cubicBezTo>
                      <a:cubicBezTo>
                        <a:pt x="5" y="25"/>
                        <a:pt x="5" y="25"/>
                        <a:pt x="5" y="26"/>
                      </a:cubicBezTo>
                      <a:cubicBezTo>
                        <a:pt x="5" y="26"/>
                        <a:pt x="5" y="26"/>
                        <a:pt x="5" y="26"/>
                      </a:cubicBezTo>
                      <a:cubicBezTo>
                        <a:pt x="5" y="27"/>
                        <a:pt x="5" y="28"/>
                        <a:pt x="5" y="29"/>
                      </a:cubicBezTo>
                      <a:cubicBezTo>
                        <a:pt x="5" y="29"/>
                        <a:pt x="5" y="30"/>
                        <a:pt x="5" y="30"/>
                      </a:cubicBezTo>
                      <a:cubicBezTo>
                        <a:pt x="5" y="30"/>
                        <a:pt x="5" y="30"/>
                        <a:pt x="5" y="31"/>
                      </a:cubicBezTo>
                      <a:cubicBezTo>
                        <a:pt x="4" y="31"/>
                        <a:pt x="4" y="31"/>
                        <a:pt x="3" y="31"/>
                      </a:cubicBezTo>
                      <a:cubicBezTo>
                        <a:pt x="3" y="31"/>
                        <a:pt x="2" y="31"/>
                        <a:pt x="2" y="31"/>
                      </a:cubicBezTo>
                      <a:cubicBezTo>
                        <a:pt x="1" y="31"/>
                        <a:pt x="1" y="31"/>
                        <a:pt x="1" y="31"/>
                      </a:cubicBezTo>
                      <a:cubicBezTo>
                        <a:pt x="1" y="32"/>
                        <a:pt x="1" y="32"/>
                        <a:pt x="0" y="32"/>
                      </a:cubicBezTo>
                      <a:cubicBezTo>
                        <a:pt x="0" y="32"/>
                        <a:pt x="0" y="32"/>
                        <a:pt x="0" y="33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1" y="33"/>
                        <a:pt x="1" y="34"/>
                        <a:pt x="1" y="34"/>
                      </a:cubicBezTo>
                      <a:cubicBezTo>
                        <a:pt x="2" y="34"/>
                        <a:pt x="2" y="34"/>
                        <a:pt x="2" y="34"/>
                      </a:cubicBezTo>
                      <a:cubicBezTo>
                        <a:pt x="2" y="34"/>
                        <a:pt x="3" y="34"/>
                        <a:pt x="3" y="34"/>
                      </a:cubicBezTo>
                      <a:cubicBezTo>
                        <a:pt x="4" y="35"/>
                        <a:pt x="4" y="35"/>
                        <a:pt x="5" y="36"/>
                      </a:cubicBezTo>
                      <a:cubicBezTo>
                        <a:pt x="6" y="37"/>
                        <a:pt x="7" y="38"/>
                        <a:pt x="7" y="38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9" y="40"/>
                        <a:pt x="9" y="40"/>
                        <a:pt x="9" y="40"/>
                      </a:cubicBezTo>
                      <a:cubicBezTo>
                        <a:pt x="9" y="40"/>
                        <a:pt x="9" y="41"/>
                        <a:pt x="9" y="41"/>
                      </a:cubicBezTo>
                      <a:cubicBezTo>
                        <a:pt x="9" y="41"/>
                        <a:pt x="9" y="42"/>
                        <a:pt x="10" y="42"/>
                      </a:cubicBezTo>
                      <a:cubicBezTo>
                        <a:pt x="10" y="42"/>
                        <a:pt x="10" y="43"/>
                        <a:pt x="10" y="43"/>
                      </a:cubicBezTo>
                      <a:cubicBezTo>
                        <a:pt x="10" y="43"/>
                        <a:pt x="10" y="44"/>
                        <a:pt x="11" y="44"/>
                      </a:cubicBezTo>
                      <a:cubicBezTo>
                        <a:pt x="11" y="44"/>
                        <a:pt x="11" y="44"/>
                        <a:pt x="12" y="44"/>
                      </a:cubicBezTo>
                      <a:cubicBezTo>
                        <a:pt x="12" y="44"/>
                        <a:pt x="12" y="45"/>
                        <a:pt x="12" y="45"/>
                      </a:cubicBezTo>
                      <a:cubicBezTo>
                        <a:pt x="13" y="45"/>
                        <a:pt x="13" y="45"/>
                        <a:pt x="13" y="45"/>
                      </a:cubicBezTo>
                      <a:cubicBezTo>
                        <a:pt x="13" y="46"/>
                        <a:pt x="14" y="46"/>
                        <a:pt x="14" y="46"/>
                      </a:cubicBezTo>
                      <a:cubicBezTo>
                        <a:pt x="14" y="47"/>
                        <a:pt x="13" y="48"/>
                        <a:pt x="13" y="48"/>
                      </a:cubicBezTo>
                      <a:cubicBezTo>
                        <a:pt x="14" y="48"/>
                        <a:pt x="14" y="48"/>
                        <a:pt x="15" y="49"/>
                      </a:cubicBezTo>
                      <a:cubicBezTo>
                        <a:pt x="15" y="49"/>
                        <a:pt x="15" y="49"/>
                        <a:pt x="16" y="49"/>
                      </a:cubicBezTo>
                      <a:cubicBezTo>
                        <a:pt x="17" y="49"/>
                        <a:pt x="17" y="49"/>
                        <a:pt x="18" y="49"/>
                      </a:cubicBezTo>
                      <a:cubicBezTo>
                        <a:pt x="18" y="49"/>
                        <a:pt x="19" y="50"/>
                        <a:pt x="21" y="50"/>
                      </a:cubicBezTo>
                      <a:cubicBezTo>
                        <a:pt x="21" y="51"/>
                        <a:pt x="21" y="51"/>
                        <a:pt x="22" y="51"/>
                      </a:cubicBezTo>
                      <a:cubicBezTo>
                        <a:pt x="22" y="51"/>
                        <a:pt x="22" y="51"/>
                        <a:pt x="23" y="52"/>
                      </a:cubicBezTo>
                      <a:cubicBezTo>
                        <a:pt x="23" y="52"/>
                        <a:pt x="23" y="52"/>
                        <a:pt x="24" y="52"/>
                      </a:cubicBezTo>
                      <a:cubicBezTo>
                        <a:pt x="26" y="53"/>
                        <a:pt x="26" y="53"/>
                        <a:pt x="27" y="53"/>
                      </a:cubicBezTo>
                      <a:cubicBezTo>
                        <a:pt x="28" y="53"/>
                        <a:pt x="29" y="53"/>
                        <a:pt x="29" y="53"/>
                      </a:cubicBezTo>
                      <a:cubicBezTo>
                        <a:pt x="29" y="53"/>
                        <a:pt x="30" y="53"/>
                        <a:pt x="30" y="53"/>
                      </a:cubicBezTo>
                      <a:cubicBezTo>
                        <a:pt x="30" y="53"/>
                        <a:pt x="30" y="53"/>
                        <a:pt x="31" y="53"/>
                      </a:cubicBezTo>
                      <a:cubicBezTo>
                        <a:pt x="31" y="53"/>
                        <a:pt x="31" y="53"/>
                        <a:pt x="31" y="52"/>
                      </a:cubicBezTo>
                      <a:cubicBezTo>
                        <a:pt x="32" y="52"/>
                        <a:pt x="32" y="52"/>
                        <a:pt x="33" y="51"/>
                      </a:cubicBezTo>
                      <a:cubicBezTo>
                        <a:pt x="33" y="51"/>
                        <a:pt x="34" y="51"/>
                        <a:pt x="34" y="50"/>
                      </a:cubicBezTo>
                      <a:cubicBezTo>
                        <a:pt x="34" y="50"/>
                        <a:pt x="35" y="50"/>
                        <a:pt x="35" y="50"/>
                      </a:cubicBezTo>
                      <a:cubicBezTo>
                        <a:pt x="35" y="50"/>
                        <a:pt x="36" y="50"/>
                        <a:pt x="36" y="50"/>
                      </a:cubicBezTo>
                      <a:cubicBezTo>
                        <a:pt x="36" y="49"/>
                        <a:pt x="37" y="49"/>
                        <a:pt x="37" y="49"/>
                      </a:cubicBezTo>
                      <a:cubicBezTo>
                        <a:pt x="37" y="49"/>
                        <a:pt x="37" y="50"/>
                        <a:pt x="38" y="50"/>
                      </a:cubicBezTo>
                      <a:cubicBezTo>
                        <a:pt x="38" y="50"/>
                        <a:pt x="38" y="50"/>
                        <a:pt x="39" y="50"/>
                      </a:cubicBezTo>
                      <a:cubicBezTo>
                        <a:pt x="40" y="50"/>
                        <a:pt x="41" y="50"/>
                        <a:pt x="42" y="51"/>
                      </a:cubicBezTo>
                      <a:cubicBezTo>
                        <a:pt x="42" y="51"/>
                        <a:pt x="42" y="51"/>
                        <a:pt x="42" y="51"/>
                      </a:cubicBezTo>
                      <a:cubicBezTo>
                        <a:pt x="42" y="50"/>
                        <a:pt x="42" y="50"/>
                        <a:pt x="42" y="50"/>
                      </a:cubicBezTo>
                      <a:cubicBezTo>
                        <a:pt x="42" y="50"/>
                        <a:pt x="43" y="49"/>
                        <a:pt x="44" y="49"/>
                      </a:cubicBezTo>
                      <a:cubicBezTo>
                        <a:pt x="44" y="49"/>
                        <a:pt x="44" y="49"/>
                        <a:pt x="44" y="49"/>
                      </a:cubicBezTo>
                      <a:cubicBezTo>
                        <a:pt x="45" y="49"/>
                        <a:pt x="46" y="49"/>
                        <a:pt x="46" y="49"/>
                      </a:cubicBezTo>
                      <a:cubicBezTo>
                        <a:pt x="46" y="49"/>
                        <a:pt x="47" y="48"/>
                        <a:pt x="47" y="48"/>
                      </a:cubicBezTo>
                      <a:cubicBezTo>
                        <a:pt x="48" y="48"/>
                        <a:pt x="48" y="47"/>
                        <a:pt x="49" y="47"/>
                      </a:cubicBezTo>
                      <a:cubicBezTo>
                        <a:pt x="50" y="46"/>
                        <a:pt x="50" y="46"/>
                        <a:pt x="51" y="46"/>
                      </a:cubicBezTo>
                      <a:cubicBezTo>
                        <a:pt x="51" y="46"/>
                        <a:pt x="52" y="46"/>
                        <a:pt x="53" y="46"/>
                      </a:cubicBezTo>
                      <a:cubicBezTo>
                        <a:pt x="53" y="46"/>
                        <a:pt x="53" y="46"/>
                        <a:pt x="53" y="46"/>
                      </a:cubicBezTo>
                      <a:cubicBezTo>
                        <a:pt x="54" y="45"/>
                        <a:pt x="56" y="45"/>
                        <a:pt x="57" y="45"/>
                      </a:cubicBezTo>
                      <a:cubicBezTo>
                        <a:pt x="57" y="44"/>
                        <a:pt x="60" y="41"/>
                        <a:pt x="62" y="39"/>
                      </a:cubicBezTo>
                      <a:cubicBezTo>
                        <a:pt x="62" y="38"/>
                        <a:pt x="63" y="38"/>
                        <a:pt x="63" y="37"/>
                      </a:cubicBezTo>
                      <a:cubicBezTo>
                        <a:pt x="63" y="37"/>
                        <a:pt x="63" y="37"/>
                        <a:pt x="63" y="37"/>
                      </a:cubicBezTo>
                      <a:cubicBezTo>
                        <a:pt x="65" y="36"/>
                        <a:pt x="68" y="32"/>
                        <a:pt x="69" y="31"/>
                      </a:cubicBezTo>
                      <a:cubicBezTo>
                        <a:pt x="69" y="31"/>
                        <a:pt x="69" y="31"/>
                        <a:pt x="69" y="31"/>
                      </a:cubicBezTo>
                      <a:cubicBezTo>
                        <a:pt x="69" y="31"/>
                        <a:pt x="69" y="31"/>
                        <a:pt x="69" y="31"/>
                      </a:cubicBezTo>
                      <a:cubicBezTo>
                        <a:pt x="69" y="31"/>
                        <a:pt x="69" y="31"/>
                        <a:pt x="69" y="31"/>
                      </a:cubicBezTo>
                      <a:cubicBezTo>
                        <a:pt x="69" y="31"/>
                        <a:pt x="69" y="31"/>
                        <a:pt x="68" y="31"/>
                      </a:cubicBezTo>
                      <a:cubicBezTo>
                        <a:pt x="68" y="31"/>
                        <a:pt x="67" y="31"/>
                        <a:pt x="67" y="31"/>
                      </a:cubicBezTo>
                      <a:cubicBezTo>
                        <a:pt x="66" y="31"/>
                        <a:pt x="66" y="31"/>
                        <a:pt x="65" y="31"/>
                      </a:cubicBezTo>
                      <a:cubicBezTo>
                        <a:pt x="65" y="31"/>
                        <a:pt x="62" y="30"/>
                        <a:pt x="61" y="30"/>
                      </a:cubicBezTo>
                      <a:cubicBezTo>
                        <a:pt x="60" y="29"/>
                        <a:pt x="59" y="29"/>
                        <a:pt x="58" y="29"/>
                      </a:cubicBezTo>
                      <a:cubicBezTo>
                        <a:pt x="58" y="29"/>
                        <a:pt x="57" y="29"/>
                        <a:pt x="56" y="28"/>
                      </a:cubicBezTo>
                      <a:cubicBezTo>
                        <a:pt x="54" y="28"/>
                        <a:pt x="52" y="27"/>
                        <a:pt x="52" y="27"/>
                      </a:cubicBezTo>
                      <a:cubicBezTo>
                        <a:pt x="51" y="27"/>
                        <a:pt x="50" y="26"/>
                        <a:pt x="49" y="25"/>
                      </a:cubicBezTo>
                      <a:cubicBezTo>
                        <a:pt x="49" y="25"/>
                        <a:pt x="48" y="25"/>
                        <a:pt x="48" y="25"/>
                      </a:cubicBezTo>
                      <a:cubicBezTo>
                        <a:pt x="48" y="24"/>
                        <a:pt x="47" y="24"/>
                        <a:pt x="46" y="23"/>
                      </a:cubicBezTo>
                      <a:cubicBezTo>
                        <a:pt x="46" y="22"/>
                        <a:pt x="45" y="21"/>
                        <a:pt x="45" y="21"/>
                      </a:cubicBezTo>
                      <a:cubicBezTo>
                        <a:pt x="45" y="20"/>
                        <a:pt x="45" y="20"/>
                        <a:pt x="45" y="20"/>
                      </a:cubicBezTo>
                      <a:cubicBezTo>
                        <a:pt x="44" y="20"/>
                        <a:pt x="44" y="20"/>
                        <a:pt x="44" y="19"/>
                      </a:cubicBezTo>
                      <a:cubicBezTo>
                        <a:pt x="44" y="19"/>
                        <a:pt x="45" y="18"/>
                        <a:pt x="45" y="17"/>
                      </a:cubicBezTo>
                      <a:cubicBezTo>
                        <a:pt x="45" y="17"/>
                        <a:pt x="45" y="17"/>
                        <a:pt x="44" y="1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248" name="Freeform 396"/>
                <p:cNvSpPr>
                  <a:spLocks/>
                </p:cNvSpPr>
                <p:nvPr/>
              </p:nvSpPr>
              <p:spPr bwMode="auto">
                <a:xfrm>
                  <a:off x="4017" y="2235"/>
                  <a:ext cx="95" cy="69"/>
                </a:xfrm>
                <a:custGeom>
                  <a:avLst/>
                  <a:gdLst>
                    <a:gd name="T0" fmla="*/ 13 w 36"/>
                    <a:gd name="T1" fmla="*/ 20 h 26"/>
                    <a:gd name="T2" fmla="*/ 16 w 36"/>
                    <a:gd name="T3" fmla="*/ 20 h 26"/>
                    <a:gd name="T4" fmla="*/ 21 w 36"/>
                    <a:gd name="T5" fmla="*/ 19 h 26"/>
                    <a:gd name="T6" fmla="*/ 23 w 36"/>
                    <a:gd name="T7" fmla="*/ 19 h 26"/>
                    <a:gd name="T8" fmla="*/ 25 w 36"/>
                    <a:gd name="T9" fmla="*/ 19 h 26"/>
                    <a:gd name="T10" fmla="*/ 29 w 36"/>
                    <a:gd name="T11" fmla="*/ 19 h 26"/>
                    <a:gd name="T12" fmla="*/ 31 w 36"/>
                    <a:gd name="T13" fmla="*/ 17 h 26"/>
                    <a:gd name="T14" fmla="*/ 34 w 36"/>
                    <a:gd name="T15" fmla="*/ 17 h 26"/>
                    <a:gd name="T16" fmla="*/ 35 w 36"/>
                    <a:gd name="T17" fmla="*/ 16 h 26"/>
                    <a:gd name="T18" fmla="*/ 36 w 36"/>
                    <a:gd name="T19" fmla="*/ 15 h 26"/>
                    <a:gd name="T20" fmla="*/ 35 w 36"/>
                    <a:gd name="T21" fmla="*/ 13 h 26"/>
                    <a:gd name="T22" fmla="*/ 35 w 36"/>
                    <a:gd name="T23" fmla="*/ 12 h 26"/>
                    <a:gd name="T24" fmla="*/ 35 w 36"/>
                    <a:gd name="T25" fmla="*/ 11 h 26"/>
                    <a:gd name="T26" fmla="*/ 33 w 36"/>
                    <a:gd name="T27" fmla="*/ 11 h 26"/>
                    <a:gd name="T28" fmla="*/ 31 w 36"/>
                    <a:gd name="T29" fmla="*/ 11 h 26"/>
                    <a:gd name="T30" fmla="*/ 29 w 36"/>
                    <a:gd name="T31" fmla="*/ 9 h 26"/>
                    <a:gd name="T32" fmla="*/ 30 w 36"/>
                    <a:gd name="T33" fmla="*/ 8 h 26"/>
                    <a:gd name="T34" fmla="*/ 29 w 36"/>
                    <a:gd name="T35" fmla="*/ 7 h 26"/>
                    <a:gd name="T36" fmla="*/ 27 w 36"/>
                    <a:gd name="T37" fmla="*/ 7 h 26"/>
                    <a:gd name="T38" fmla="*/ 27 w 36"/>
                    <a:gd name="T39" fmla="*/ 5 h 26"/>
                    <a:gd name="T40" fmla="*/ 26 w 36"/>
                    <a:gd name="T41" fmla="*/ 3 h 26"/>
                    <a:gd name="T42" fmla="*/ 25 w 36"/>
                    <a:gd name="T43" fmla="*/ 1 h 26"/>
                    <a:gd name="T44" fmla="*/ 21 w 36"/>
                    <a:gd name="T45" fmla="*/ 0 h 26"/>
                    <a:gd name="T46" fmla="*/ 19 w 36"/>
                    <a:gd name="T47" fmla="*/ 2 h 26"/>
                    <a:gd name="T48" fmla="*/ 16 w 36"/>
                    <a:gd name="T49" fmla="*/ 4 h 26"/>
                    <a:gd name="T50" fmla="*/ 15 w 36"/>
                    <a:gd name="T51" fmla="*/ 4 h 26"/>
                    <a:gd name="T52" fmla="*/ 13 w 36"/>
                    <a:gd name="T53" fmla="*/ 5 h 26"/>
                    <a:gd name="T54" fmla="*/ 12 w 36"/>
                    <a:gd name="T55" fmla="*/ 6 h 26"/>
                    <a:gd name="T56" fmla="*/ 10 w 36"/>
                    <a:gd name="T57" fmla="*/ 7 h 26"/>
                    <a:gd name="T58" fmla="*/ 10 w 36"/>
                    <a:gd name="T59" fmla="*/ 8 h 26"/>
                    <a:gd name="T60" fmla="*/ 10 w 36"/>
                    <a:gd name="T61" fmla="*/ 9 h 26"/>
                    <a:gd name="T62" fmla="*/ 8 w 36"/>
                    <a:gd name="T63" fmla="*/ 10 h 26"/>
                    <a:gd name="T64" fmla="*/ 6 w 36"/>
                    <a:gd name="T65" fmla="*/ 9 h 26"/>
                    <a:gd name="T66" fmla="*/ 6 w 36"/>
                    <a:gd name="T67" fmla="*/ 9 h 26"/>
                    <a:gd name="T68" fmla="*/ 5 w 36"/>
                    <a:gd name="T69" fmla="*/ 11 h 26"/>
                    <a:gd name="T70" fmla="*/ 4 w 36"/>
                    <a:gd name="T71" fmla="*/ 12 h 26"/>
                    <a:gd name="T72" fmla="*/ 4 w 36"/>
                    <a:gd name="T73" fmla="*/ 13 h 26"/>
                    <a:gd name="T74" fmla="*/ 3 w 36"/>
                    <a:gd name="T75" fmla="*/ 15 h 26"/>
                    <a:gd name="T76" fmla="*/ 3 w 36"/>
                    <a:gd name="T77" fmla="*/ 15 h 26"/>
                    <a:gd name="T78" fmla="*/ 1 w 36"/>
                    <a:gd name="T79" fmla="*/ 16 h 26"/>
                    <a:gd name="T80" fmla="*/ 1 w 36"/>
                    <a:gd name="T81" fmla="*/ 18 h 26"/>
                    <a:gd name="T82" fmla="*/ 0 w 36"/>
                    <a:gd name="T83" fmla="*/ 20 h 26"/>
                    <a:gd name="T84" fmla="*/ 0 w 36"/>
                    <a:gd name="T85" fmla="*/ 22 h 26"/>
                    <a:gd name="T86" fmla="*/ 0 w 36"/>
                    <a:gd name="T87" fmla="*/ 23 h 26"/>
                    <a:gd name="T88" fmla="*/ 2 w 36"/>
                    <a:gd name="T89" fmla="*/ 24 h 26"/>
                    <a:gd name="T90" fmla="*/ 3 w 36"/>
                    <a:gd name="T91" fmla="*/ 26 h 26"/>
                    <a:gd name="T92" fmla="*/ 5 w 36"/>
                    <a:gd name="T93" fmla="*/ 26 h 26"/>
                    <a:gd name="T94" fmla="*/ 7 w 36"/>
                    <a:gd name="T95" fmla="*/ 25 h 26"/>
                    <a:gd name="T96" fmla="*/ 9 w 36"/>
                    <a:gd name="T97" fmla="*/ 25 h 26"/>
                    <a:gd name="T98" fmla="*/ 12 w 36"/>
                    <a:gd name="T99" fmla="*/ 26 h 26"/>
                    <a:gd name="T100" fmla="*/ 12 w 36"/>
                    <a:gd name="T101" fmla="*/ 24 h 26"/>
                    <a:gd name="T102" fmla="*/ 11 w 36"/>
                    <a:gd name="T103" fmla="*/ 22 h 26"/>
                    <a:gd name="T104" fmla="*/ 12 w 36"/>
                    <a:gd name="T105" fmla="*/ 2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6" h="26">
                      <a:moveTo>
                        <a:pt x="12" y="20"/>
                      </a:moveTo>
                      <a:cubicBezTo>
                        <a:pt x="13" y="20"/>
                        <a:pt x="13" y="20"/>
                        <a:pt x="13" y="20"/>
                      </a:cubicBezTo>
                      <a:cubicBezTo>
                        <a:pt x="14" y="20"/>
                        <a:pt x="14" y="20"/>
                        <a:pt x="15" y="20"/>
                      </a:cubicBezTo>
                      <a:cubicBezTo>
                        <a:pt x="15" y="20"/>
                        <a:pt x="16" y="20"/>
                        <a:pt x="16" y="20"/>
                      </a:cubicBezTo>
                      <a:cubicBezTo>
                        <a:pt x="17" y="20"/>
                        <a:pt x="18" y="20"/>
                        <a:pt x="19" y="19"/>
                      </a:cubicBezTo>
                      <a:cubicBezTo>
                        <a:pt x="20" y="19"/>
                        <a:pt x="20" y="19"/>
                        <a:pt x="21" y="19"/>
                      </a:cubicBez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23" y="19"/>
                        <a:pt x="23" y="19"/>
                        <a:pt x="23" y="19"/>
                      </a:cubicBezTo>
                      <a:cubicBezTo>
                        <a:pt x="23" y="19"/>
                        <a:pt x="23" y="19"/>
                        <a:pt x="24" y="19"/>
                      </a:cubicBezTo>
                      <a:cubicBezTo>
                        <a:pt x="25" y="19"/>
                        <a:pt x="25" y="19"/>
                        <a:pt x="25" y="19"/>
                      </a:cubicBezTo>
                      <a:cubicBezTo>
                        <a:pt x="26" y="18"/>
                        <a:pt x="26" y="18"/>
                        <a:pt x="27" y="19"/>
                      </a:cubicBezTo>
                      <a:cubicBezTo>
                        <a:pt x="28" y="19"/>
                        <a:pt x="29" y="19"/>
                        <a:pt x="29" y="19"/>
                      </a:cubicBezTo>
                      <a:cubicBezTo>
                        <a:pt x="29" y="19"/>
                        <a:pt x="30" y="19"/>
                        <a:pt x="30" y="19"/>
                      </a:cubicBezTo>
                      <a:cubicBezTo>
                        <a:pt x="30" y="18"/>
                        <a:pt x="31" y="17"/>
                        <a:pt x="31" y="17"/>
                      </a:cubicBezTo>
                      <a:cubicBezTo>
                        <a:pt x="31" y="17"/>
                        <a:pt x="32" y="17"/>
                        <a:pt x="33" y="17"/>
                      </a:cubicBezTo>
                      <a:cubicBezTo>
                        <a:pt x="33" y="17"/>
                        <a:pt x="33" y="17"/>
                        <a:pt x="34" y="17"/>
                      </a:cubicBezTo>
                      <a:cubicBezTo>
                        <a:pt x="34" y="17"/>
                        <a:pt x="34" y="17"/>
                        <a:pt x="34" y="17"/>
                      </a:cubicBezTo>
                      <a:cubicBezTo>
                        <a:pt x="35" y="17"/>
                        <a:pt x="35" y="17"/>
                        <a:pt x="35" y="16"/>
                      </a:cubicBezTo>
                      <a:cubicBezTo>
                        <a:pt x="35" y="16"/>
                        <a:pt x="35" y="16"/>
                        <a:pt x="35" y="16"/>
                      </a:cubicBezTo>
                      <a:cubicBezTo>
                        <a:pt x="36" y="15"/>
                        <a:pt x="36" y="15"/>
                        <a:pt x="36" y="15"/>
                      </a:cubicBezTo>
                      <a:cubicBezTo>
                        <a:pt x="36" y="15"/>
                        <a:pt x="35" y="15"/>
                        <a:pt x="35" y="14"/>
                      </a:cubicBezTo>
                      <a:cubicBezTo>
                        <a:pt x="35" y="14"/>
                        <a:pt x="35" y="14"/>
                        <a:pt x="35" y="13"/>
                      </a:cubicBezTo>
                      <a:cubicBezTo>
                        <a:pt x="35" y="13"/>
                        <a:pt x="35" y="13"/>
                        <a:pt x="35" y="12"/>
                      </a:cubicBezTo>
                      <a:cubicBezTo>
                        <a:pt x="35" y="12"/>
                        <a:pt x="35" y="12"/>
                        <a:pt x="35" y="12"/>
                      </a:cubicBezTo>
                      <a:cubicBezTo>
                        <a:pt x="35" y="12"/>
                        <a:pt x="35" y="12"/>
                        <a:pt x="35" y="11"/>
                      </a:cubicBezTo>
                      <a:cubicBezTo>
                        <a:pt x="35" y="11"/>
                        <a:pt x="35" y="11"/>
                        <a:pt x="35" y="11"/>
                      </a:cubicBezTo>
                      <a:cubicBezTo>
                        <a:pt x="35" y="11"/>
                        <a:pt x="34" y="11"/>
                        <a:pt x="34" y="11"/>
                      </a:cubicBezTo>
                      <a:cubicBezTo>
                        <a:pt x="34" y="11"/>
                        <a:pt x="34" y="11"/>
                        <a:pt x="33" y="11"/>
                      </a:cubicBezTo>
                      <a:cubicBezTo>
                        <a:pt x="32" y="11"/>
                        <a:pt x="32" y="11"/>
                        <a:pt x="32" y="11"/>
                      </a:cubicBezTo>
                      <a:cubicBezTo>
                        <a:pt x="31" y="11"/>
                        <a:pt x="31" y="11"/>
                        <a:pt x="31" y="11"/>
                      </a:cubicBezTo>
                      <a:cubicBezTo>
                        <a:pt x="31" y="11"/>
                        <a:pt x="31" y="10"/>
                        <a:pt x="31" y="10"/>
                      </a:cubicBezTo>
                      <a:cubicBezTo>
                        <a:pt x="30" y="10"/>
                        <a:pt x="30" y="10"/>
                        <a:pt x="29" y="9"/>
                      </a:cubicBezTo>
                      <a:cubicBezTo>
                        <a:pt x="29" y="9"/>
                        <a:pt x="29" y="9"/>
                        <a:pt x="29" y="8"/>
                      </a:cubicBezTo>
                      <a:cubicBezTo>
                        <a:pt x="29" y="8"/>
                        <a:pt x="29" y="8"/>
                        <a:pt x="30" y="8"/>
                      </a:cubicBezTo>
                      <a:cubicBezTo>
                        <a:pt x="30" y="8"/>
                        <a:pt x="30" y="8"/>
                        <a:pt x="30" y="8"/>
                      </a:cubicBezTo>
                      <a:cubicBezTo>
                        <a:pt x="30" y="7"/>
                        <a:pt x="29" y="7"/>
                        <a:pt x="29" y="7"/>
                      </a:cubicBezTo>
                      <a:cubicBezTo>
                        <a:pt x="29" y="7"/>
                        <a:pt x="29" y="7"/>
                        <a:pt x="28" y="7"/>
                      </a:cubicBezTo>
                      <a:cubicBezTo>
                        <a:pt x="28" y="7"/>
                        <a:pt x="28" y="7"/>
                        <a:pt x="27" y="7"/>
                      </a:cubicBezTo>
                      <a:cubicBezTo>
                        <a:pt x="27" y="6"/>
                        <a:pt x="27" y="6"/>
                        <a:pt x="27" y="5"/>
                      </a:cubicBezTo>
                      <a:cubicBezTo>
                        <a:pt x="27" y="5"/>
                        <a:pt x="27" y="5"/>
                        <a:pt x="27" y="5"/>
                      </a:cubicBezTo>
                      <a:cubicBezTo>
                        <a:pt x="26" y="4"/>
                        <a:pt x="26" y="4"/>
                        <a:pt x="26" y="3"/>
                      </a:cubicBezTo>
                      <a:cubicBezTo>
                        <a:pt x="26" y="3"/>
                        <a:pt x="26" y="3"/>
                        <a:pt x="26" y="3"/>
                      </a:cubicBezTo>
                      <a:cubicBezTo>
                        <a:pt x="25" y="3"/>
                        <a:pt x="25" y="2"/>
                        <a:pt x="25" y="2"/>
                      </a:cubicBezTo>
                      <a:cubicBezTo>
                        <a:pt x="25" y="2"/>
                        <a:pt x="25" y="1"/>
                        <a:pt x="25" y="1"/>
                      </a:cubicBezTo>
                      <a:cubicBezTo>
                        <a:pt x="24" y="1"/>
                        <a:pt x="22" y="0"/>
                        <a:pt x="22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21" y="1"/>
                        <a:pt x="20" y="1"/>
                        <a:pt x="20" y="1"/>
                      </a:cubicBezTo>
                      <a:cubicBezTo>
                        <a:pt x="20" y="2"/>
                        <a:pt x="19" y="2"/>
                        <a:pt x="19" y="2"/>
                      </a:cubicBezTo>
                      <a:cubicBezTo>
                        <a:pt x="18" y="2"/>
                        <a:pt x="18" y="3"/>
                        <a:pt x="17" y="3"/>
                      </a:cubicBezTo>
                      <a:cubicBezTo>
                        <a:pt x="16" y="3"/>
                        <a:pt x="16" y="3"/>
                        <a:pt x="16" y="4"/>
                      </a:cubicBezTo>
                      <a:cubicBezTo>
                        <a:pt x="16" y="4"/>
                        <a:pt x="16" y="4"/>
                        <a:pt x="16" y="4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5" y="4"/>
                        <a:pt x="15" y="5"/>
                        <a:pt x="14" y="5"/>
                      </a:cubicBezTo>
                      <a:cubicBezTo>
                        <a:pt x="14" y="5"/>
                        <a:pt x="14" y="5"/>
                        <a:pt x="13" y="5"/>
                      </a:cubicBezTo>
                      <a:cubicBezTo>
                        <a:pt x="13" y="5"/>
                        <a:pt x="13" y="5"/>
                        <a:pt x="12" y="5"/>
                      </a:cubicBezTo>
                      <a:cubicBezTo>
                        <a:pt x="12" y="5"/>
                        <a:pt x="12" y="5"/>
                        <a:pt x="12" y="6"/>
                      </a:cubicBezTo>
                      <a:cubicBezTo>
                        <a:pt x="12" y="6"/>
                        <a:pt x="11" y="7"/>
                        <a:pt x="11" y="7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0" y="7"/>
                        <a:pt x="10" y="7"/>
                        <a:pt x="10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0" y="8"/>
                        <a:pt x="10" y="9"/>
                        <a:pt x="10" y="9"/>
                      </a:cubicBezTo>
                      <a:cubicBezTo>
                        <a:pt x="10" y="9"/>
                        <a:pt x="10" y="9"/>
                        <a:pt x="10" y="9"/>
                      </a:cubicBezTo>
                      <a:cubicBezTo>
                        <a:pt x="10" y="9"/>
                        <a:pt x="9" y="9"/>
                        <a:pt x="9" y="10"/>
                      </a:cubicBezTo>
                      <a:cubicBezTo>
                        <a:pt x="9" y="10"/>
                        <a:pt x="8" y="10"/>
                        <a:pt x="8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7" y="10"/>
                        <a:pt x="7" y="9"/>
                        <a:pt x="6" y="9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5" y="9"/>
                        <a:pt x="5" y="10"/>
                        <a:pt x="5" y="10"/>
                      </a:cubicBezTo>
                      <a:cubicBezTo>
                        <a:pt x="5" y="10"/>
                        <a:pt x="5" y="10"/>
                        <a:pt x="5" y="11"/>
                      </a:cubicBezTo>
                      <a:cubicBezTo>
                        <a:pt x="5" y="11"/>
                        <a:pt x="5" y="11"/>
                        <a:pt x="5" y="12"/>
                      </a:cubicBezTo>
                      <a:cubicBezTo>
                        <a:pt x="5" y="12"/>
                        <a:pt x="5" y="12"/>
                        <a:pt x="4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4" y="13"/>
                        <a:pt x="4" y="13"/>
                      </a:cubicBez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4" y="14"/>
                        <a:pt x="4" y="14"/>
                        <a:pt x="3" y="15"/>
                      </a:cubicBezTo>
                      <a:cubicBezTo>
                        <a:pt x="3" y="15"/>
                        <a:pt x="3" y="15"/>
                        <a:pt x="3" y="15"/>
                      </a:cubicBezTo>
                      <a:cubicBezTo>
                        <a:pt x="3" y="15"/>
                        <a:pt x="3" y="15"/>
                        <a:pt x="3" y="15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1" y="16"/>
                        <a:pt x="0" y="16"/>
                        <a:pt x="0" y="17"/>
                      </a:cubicBezTo>
                      <a:cubicBezTo>
                        <a:pt x="0" y="17"/>
                        <a:pt x="0" y="17"/>
                        <a:pt x="1" y="18"/>
                      </a:cubicBezTo>
                      <a:cubicBezTo>
                        <a:pt x="1" y="18"/>
                        <a:pt x="1" y="19"/>
                        <a:pt x="1" y="19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1"/>
                        <a:pt x="0" y="21"/>
                        <a:pt x="0" y="22"/>
                      </a:cubicBezTo>
                      <a:cubicBezTo>
                        <a:pt x="0" y="22"/>
                        <a:pt x="0" y="22"/>
                        <a:pt x="0" y="23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1" y="23"/>
                        <a:pt x="2" y="23"/>
                        <a:pt x="2" y="24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3" y="25"/>
                        <a:pt x="3" y="26"/>
                      </a:cubicBezTo>
                      <a:cubicBezTo>
                        <a:pt x="3" y="26"/>
                        <a:pt x="4" y="26"/>
                        <a:pt x="4" y="26"/>
                      </a:cubicBezTo>
                      <a:cubicBezTo>
                        <a:pt x="4" y="26"/>
                        <a:pt x="4" y="26"/>
                        <a:pt x="5" y="26"/>
                      </a:cubicBezTo>
                      <a:cubicBezTo>
                        <a:pt x="5" y="26"/>
                        <a:pt x="5" y="26"/>
                        <a:pt x="5" y="26"/>
                      </a:cubicBezTo>
                      <a:cubicBezTo>
                        <a:pt x="6" y="25"/>
                        <a:pt x="6" y="25"/>
                        <a:pt x="7" y="25"/>
                      </a:cubicBezTo>
                      <a:cubicBezTo>
                        <a:pt x="7" y="25"/>
                        <a:pt x="7" y="25"/>
                        <a:pt x="7" y="25"/>
                      </a:cubicBezTo>
                      <a:cubicBezTo>
                        <a:pt x="8" y="25"/>
                        <a:pt x="8" y="25"/>
                        <a:pt x="9" y="25"/>
                      </a:cubicBezTo>
                      <a:cubicBezTo>
                        <a:pt x="10" y="25"/>
                        <a:pt x="10" y="25"/>
                        <a:pt x="11" y="25"/>
                      </a:cubicBezTo>
                      <a:cubicBezTo>
                        <a:pt x="11" y="26"/>
                        <a:pt x="12" y="26"/>
                        <a:pt x="12" y="26"/>
                      </a:cubicBezTo>
                      <a:cubicBezTo>
                        <a:pt x="12" y="26"/>
                        <a:pt x="12" y="26"/>
                        <a:pt x="12" y="26"/>
                      </a:cubicBezTo>
                      <a:cubicBezTo>
                        <a:pt x="12" y="25"/>
                        <a:pt x="12" y="25"/>
                        <a:pt x="12" y="24"/>
                      </a:cubicBezTo>
                      <a:cubicBezTo>
                        <a:pt x="12" y="24"/>
                        <a:pt x="12" y="24"/>
                        <a:pt x="12" y="23"/>
                      </a:cubicBezTo>
                      <a:cubicBezTo>
                        <a:pt x="11" y="23"/>
                        <a:pt x="11" y="22"/>
                        <a:pt x="11" y="22"/>
                      </a:cubicBezTo>
                      <a:cubicBezTo>
                        <a:pt x="11" y="21"/>
                        <a:pt x="11" y="21"/>
                        <a:pt x="11" y="21"/>
                      </a:cubicBezTo>
                      <a:cubicBezTo>
                        <a:pt x="12" y="20"/>
                        <a:pt x="12" y="20"/>
                        <a:pt x="12" y="2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249" name="Freeform 397"/>
                <p:cNvSpPr>
                  <a:spLocks/>
                </p:cNvSpPr>
                <p:nvPr/>
              </p:nvSpPr>
              <p:spPr bwMode="auto">
                <a:xfrm>
                  <a:off x="3942" y="2323"/>
                  <a:ext cx="51" cy="50"/>
                </a:xfrm>
                <a:custGeom>
                  <a:avLst/>
                  <a:gdLst>
                    <a:gd name="T0" fmla="*/ 19 w 19"/>
                    <a:gd name="T1" fmla="*/ 15 h 19"/>
                    <a:gd name="T2" fmla="*/ 19 w 19"/>
                    <a:gd name="T3" fmla="*/ 13 h 19"/>
                    <a:gd name="T4" fmla="*/ 18 w 19"/>
                    <a:gd name="T5" fmla="*/ 12 h 19"/>
                    <a:gd name="T6" fmla="*/ 18 w 19"/>
                    <a:gd name="T7" fmla="*/ 11 h 19"/>
                    <a:gd name="T8" fmla="*/ 17 w 19"/>
                    <a:gd name="T9" fmla="*/ 11 h 19"/>
                    <a:gd name="T10" fmla="*/ 16 w 19"/>
                    <a:gd name="T11" fmla="*/ 10 h 19"/>
                    <a:gd name="T12" fmla="*/ 14 w 19"/>
                    <a:gd name="T13" fmla="*/ 10 h 19"/>
                    <a:gd name="T14" fmla="*/ 14 w 19"/>
                    <a:gd name="T15" fmla="*/ 10 h 19"/>
                    <a:gd name="T16" fmla="*/ 14 w 19"/>
                    <a:gd name="T17" fmla="*/ 10 h 19"/>
                    <a:gd name="T18" fmla="*/ 14 w 19"/>
                    <a:gd name="T19" fmla="*/ 10 h 19"/>
                    <a:gd name="T20" fmla="*/ 14 w 19"/>
                    <a:gd name="T21" fmla="*/ 8 h 19"/>
                    <a:gd name="T22" fmla="*/ 14 w 19"/>
                    <a:gd name="T23" fmla="*/ 8 h 19"/>
                    <a:gd name="T24" fmla="*/ 14 w 19"/>
                    <a:gd name="T25" fmla="*/ 8 h 19"/>
                    <a:gd name="T26" fmla="*/ 14 w 19"/>
                    <a:gd name="T27" fmla="*/ 7 h 19"/>
                    <a:gd name="T28" fmla="*/ 14 w 19"/>
                    <a:gd name="T29" fmla="*/ 5 h 19"/>
                    <a:gd name="T30" fmla="*/ 14 w 19"/>
                    <a:gd name="T31" fmla="*/ 4 h 19"/>
                    <a:gd name="T32" fmla="*/ 13 w 19"/>
                    <a:gd name="T33" fmla="*/ 4 h 19"/>
                    <a:gd name="T34" fmla="*/ 13 w 19"/>
                    <a:gd name="T35" fmla="*/ 5 h 19"/>
                    <a:gd name="T36" fmla="*/ 12 w 19"/>
                    <a:gd name="T37" fmla="*/ 6 h 19"/>
                    <a:gd name="T38" fmla="*/ 11 w 19"/>
                    <a:gd name="T39" fmla="*/ 6 h 19"/>
                    <a:gd name="T40" fmla="*/ 11 w 19"/>
                    <a:gd name="T41" fmla="*/ 6 h 19"/>
                    <a:gd name="T42" fmla="*/ 10 w 19"/>
                    <a:gd name="T43" fmla="*/ 6 h 19"/>
                    <a:gd name="T44" fmla="*/ 10 w 19"/>
                    <a:gd name="T45" fmla="*/ 6 h 19"/>
                    <a:gd name="T46" fmla="*/ 10 w 19"/>
                    <a:gd name="T47" fmla="*/ 5 h 19"/>
                    <a:gd name="T48" fmla="*/ 9 w 19"/>
                    <a:gd name="T49" fmla="*/ 4 h 19"/>
                    <a:gd name="T50" fmla="*/ 9 w 19"/>
                    <a:gd name="T51" fmla="*/ 3 h 19"/>
                    <a:gd name="T52" fmla="*/ 9 w 19"/>
                    <a:gd name="T53" fmla="*/ 2 h 19"/>
                    <a:gd name="T54" fmla="*/ 8 w 19"/>
                    <a:gd name="T55" fmla="*/ 0 h 19"/>
                    <a:gd name="T56" fmla="*/ 8 w 19"/>
                    <a:gd name="T57" fmla="*/ 0 h 19"/>
                    <a:gd name="T58" fmla="*/ 7 w 19"/>
                    <a:gd name="T59" fmla="*/ 0 h 19"/>
                    <a:gd name="T60" fmla="*/ 7 w 19"/>
                    <a:gd name="T61" fmla="*/ 0 h 19"/>
                    <a:gd name="T62" fmla="*/ 6 w 19"/>
                    <a:gd name="T63" fmla="*/ 1 h 19"/>
                    <a:gd name="T64" fmla="*/ 4 w 19"/>
                    <a:gd name="T65" fmla="*/ 1 h 19"/>
                    <a:gd name="T66" fmla="*/ 4 w 19"/>
                    <a:gd name="T67" fmla="*/ 1 h 19"/>
                    <a:gd name="T68" fmla="*/ 4 w 19"/>
                    <a:gd name="T69" fmla="*/ 2 h 19"/>
                    <a:gd name="T70" fmla="*/ 2 w 19"/>
                    <a:gd name="T71" fmla="*/ 5 h 19"/>
                    <a:gd name="T72" fmla="*/ 2 w 19"/>
                    <a:gd name="T73" fmla="*/ 5 h 19"/>
                    <a:gd name="T74" fmla="*/ 2 w 19"/>
                    <a:gd name="T75" fmla="*/ 5 h 19"/>
                    <a:gd name="T76" fmla="*/ 0 w 19"/>
                    <a:gd name="T77" fmla="*/ 8 h 19"/>
                    <a:gd name="T78" fmla="*/ 0 w 19"/>
                    <a:gd name="T79" fmla="*/ 8 h 19"/>
                    <a:gd name="T80" fmla="*/ 2 w 19"/>
                    <a:gd name="T81" fmla="*/ 9 h 19"/>
                    <a:gd name="T82" fmla="*/ 4 w 19"/>
                    <a:gd name="T83" fmla="*/ 10 h 19"/>
                    <a:gd name="T84" fmla="*/ 6 w 19"/>
                    <a:gd name="T85" fmla="*/ 11 h 19"/>
                    <a:gd name="T86" fmla="*/ 7 w 19"/>
                    <a:gd name="T87" fmla="*/ 13 h 19"/>
                    <a:gd name="T88" fmla="*/ 9 w 19"/>
                    <a:gd name="T89" fmla="*/ 14 h 19"/>
                    <a:gd name="T90" fmla="*/ 12 w 19"/>
                    <a:gd name="T91" fmla="*/ 16 h 19"/>
                    <a:gd name="T92" fmla="*/ 15 w 19"/>
                    <a:gd name="T93" fmla="*/ 18 h 19"/>
                    <a:gd name="T94" fmla="*/ 17 w 19"/>
                    <a:gd name="T95" fmla="*/ 18 h 19"/>
                    <a:gd name="T96" fmla="*/ 18 w 19"/>
                    <a:gd name="T97" fmla="*/ 19 h 19"/>
                    <a:gd name="T98" fmla="*/ 18 w 19"/>
                    <a:gd name="T99" fmla="*/ 17 h 19"/>
                    <a:gd name="T100" fmla="*/ 18 w 19"/>
                    <a:gd name="T101" fmla="*/ 16 h 19"/>
                    <a:gd name="T102" fmla="*/ 19 w 19"/>
                    <a:gd name="T103" fmla="*/ 15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9" h="19">
                      <a:moveTo>
                        <a:pt x="19" y="15"/>
                      </a:moveTo>
                      <a:cubicBezTo>
                        <a:pt x="19" y="14"/>
                        <a:pt x="19" y="14"/>
                        <a:pt x="19" y="13"/>
                      </a:cubicBezTo>
                      <a:cubicBezTo>
                        <a:pt x="19" y="13"/>
                        <a:pt x="19" y="13"/>
                        <a:pt x="18" y="12"/>
                      </a:cubicBezTo>
                      <a:cubicBezTo>
                        <a:pt x="18" y="12"/>
                        <a:pt x="18" y="12"/>
                        <a:pt x="18" y="11"/>
                      </a:cubicBezTo>
                      <a:cubicBezTo>
                        <a:pt x="18" y="11"/>
                        <a:pt x="18" y="11"/>
                        <a:pt x="17" y="11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5" y="10"/>
                        <a:pt x="15" y="10"/>
                        <a:pt x="14" y="10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13" y="9"/>
                        <a:pt x="13" y="9"/>
                        <a:pt x="14" y="8"/>
                      </a:cubicBezTo>
                      <a:cubicBezTo>
                        <a:pt x="14" y="8"/>
                        <a:pt x="14" y="8"/>
                        <a:pt x="14" y="8"/>
                      </a:cubicBezTo>
                      <a:cubicBezTo>
                        <a:pt x="14" y="8"/>
                        <a:pt x="14" y="8"/>
                        <a:pt x="14" y="8"/>
                      </a:cubicBezTo>
                      <a:cubicBezTo>
                        <a:pt x="14" y="7"/>
                        <a:pt x="14" y="7"/>
                        <a:pt x="14" y="7"/>
                      </a:cubicBezTo>
                      <a:cubicBezTo>
                        <a:pt x="14" y="6"/>
                        <a:pt x="14" y="6"/>
                        <a:pt x="14" y="5"/>
                      </a:cubicBezTo>
                      <a:cubicBezTo>
                        <a:pt x="14" y="5"/>
                        <a:pt x="14" y="4"/>
                        <a:pt x="14" y="4"/>
                      </a:cubicBezTo>
                      <a:cubicBezTo>
                        <a:pt x="14" y="4"/>
                        <a:pt x="14" y="4"/>
                        <a:pt x="13" y="4"/>
                      </a:cubicBezTo>
                      <a:cubicBezTo>
                        <a:pt x="13" y="4"/>
                        <a:pt x="13" y="5"/>
                        <a:pt x="13" y="5"/>
                      </a:cubicBezTo>
                      <a:cubicBezTo>
                        <a:pt x="12" y="5"/>
                        <a:pt x="12" y="6"/>
                        <a:pt x="12" y="6"/>
                      </a:cubicBezTo>
                      <a:cubicBezTo>
                        <a:pt x="12" y="6"/>
                        <a:pt x="12" y="6"/>
                        <a:pt x="11" y="6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1" y="6"/>
                        <a:pt x="11" y="6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9" y="5"/>
                        <a:pt x="9" y="4"/>
                        <a:pt x="9" y="4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1"/>
                        <a:pt x="8" y="1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6" y="0"/>
                        <a:pt x="6" y="1"/>
                        <a:pt x="6" y="1"/>
                      </a:cubicBezTo>
                      <a:cubicBezTo>
                        <a:pt x="5" y="1"/>
                        <a:pt x="5" y="1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3"/>
                        <a:pt x="3" y="4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6"/>
                        <a:pt x="0" y="7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1" y="9"/>
                        <a:pt x="2" y="8"/>
                        <a:pt x="2" y="9"/>
                      </a:cubicBezTo>
                      <a:cubicBezTo>
                        <a:pt x="3" y="10"/>
                        <a:pt x="4" y="10"/>
                        <a:pt x="4" y="10"/>
                      </a:cubicBezTo>
                      <a:cubicBezTo>
                        <a:pt x="5" y="11"/>
                        <a:pt x="5" y="10"/>
                        <a:pt x="6" y="11"/>
                      </a:cubicBezTo>
                      <a:cubicBezTo>
                        <a:pt x="6" y="11"/>
                        <a:pt x="7" y="12"/>
                        <a:pt x="7" y="13"/>
                      </a:cubicBezTo>
                      <a:cubicBezTo>
                        <a:pt x="8" y="13"/>
                        <a:pt x="9" y="14"/>
                        <a:pt x="9" y="14"/>
                      </a:cubicBezTo>
                      <a:cubicBezTo>
                        <a:pt x="10" y="15"/>
                        <a:pt x="10" y="15"/>
                        <a:pt x="12" y="16"/>
                      </a:cubicBezTo>
                      <a:cubicBezTo>
                        <a:pt x="14" y="17"/>
                        <a:pt x="15" y="17"/>
                        <a:pt x="15" y="18"/>
                      </a:cubicBezTo>
                      <a:cubicBezTo>
                        <a:pt x="16" y="18"/>
                        <a:pt x="17" y="18"/>
                        <a:pt x="17" y="18"/>
                      </a:cubicBezTo>
                      <a:cubicBezTo>
                        <a:pt x="18" y="19"/>
                        <a:pt x="18" y="19"/>
                        <a:pt x="18" y="19"/>
                      </a:cubicBezTo>
                      <a:cubicBezTo>
                        <a:pt x="18" y="18"/>
                        <a:pt x="18" y="17"/>
                        <a:pt x="18" y="17"/>
                      </a:cubicBezTo>
                      <a:cubicBezTo>
                        <a:pt x="18" y="16"/>
                        <a:pt x="18" y="16"/>
                        <a:pt x="18" y="16"/>
                      </a:cubicBezTo>
                      <a:cubicBezTo>
                        <a:pt x="19" y="16"/>
                        <a:pt x="19" y="16"/>
                        <a:pt x="19" y="1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250" name="Freeform 398"/>
                <p:cNvSpPr>
                  <a:spLocks noEditPoints="1"/>
                </p:cNvSpPr>
                <p:nvPr/>
              </p:nvSpPr>
              <p:spPr bwMode="auto">
                <a:xfrm>
                  <a:off x="3873" y="2272"/>
                  <a:ext cx="37" cy="22"/>
                </a:xfrm>
                <a:custGeom>
                  <a:avLst/>
                  <a:gdLst>
                    <a:gd name="T0" fmla="*/ 10 w 14"/>
                    <a:gd name="T1" fmla="*/ 5 h 8"/>
                    <a:gd name="T2" fmla="*/ 14 w 14"/>
                    <a:gd name="T3" fmla="*/ 4 h 8"/>
                    <a:gd name="T4" fmla="*/ 14 w 14"/>
                    <a:gd name="T5" fmla="*/ 3 h 8"/>
                    <a:gd name="T6" fmla="*/ 14 w 14"/>
                    <a:gd name="T7" fmla="*/ 2 h 8"/>
                    <a:gd name="T8" fmla="*/ 14 w 14"/>
                    <a:gd name="T9" fmla="*/ 0 h 8"/>
                    <a:gd name="T10" fmla="*/ 11 w 14"/>
                    <a:gd name="T11" fmla="*/ 0 h 8"/>
                    <a:gd name="T12" fmla="*/ 8 w 14"/>
                    <a:gd name="T13" fmla="*/ 1 h 8"/>
                    <a:gd name="T14" fmla="*/ 5 w 14"/>
                    <a:gd name="T15" fmla="*/ 1 h 8"/>
                    <a:gd name="T16" fmla="*/ 3 w 14"/>
                    <a:gd name="T17" fmla="*/ 2 h 8"/>
                    <a:gd name="T18" fmla="*/ 0 w 14"/>
                    <a:gd name="T19" fmla="*/ 2 h 8"/>
                    <a:gd name="T20" fmla="*/ 2 w 14"/>
                    <a:gd name="T21" fmla="*/ 2 h 8"/>
                    <a:gd name="T22" fmla="*/ 3 w 14"/>
                    <a:gd name="T23" fmla="*/ 3 h 8"/>
                    <a:gd name="T24" fmla="*/ 4 w 14"/>
                    <a:gd name="T25" fmla="*/ 3 h 8"/>
                    <a:gd name="T26" fmla="*/ 5 w 14"/>
                    <a:gd name="T27" fmla="*/ 4 h 8"/>
                    <a:gd name="T28" fmla="*/ 7 w 14"/>
                    <a:gd name="T29" fmla="*/ 3 h 8"/>
                    <a:gd name="T30" fmla="*/ 9 w 14"/>
                    <a:gd name="T31" fmla="*/ 4 h 8"/>
                    <a:gd name="T32" fmla="*/ 7 w 14"/>
                    <a:gd name="T33" fmla="*/ 5 h 8"/>
                    <a:gd name="T34" fmla="*/ 8 w 14"/>
                    <a:gd name="T35" fmla="*/ 7 h 8"/>
                    <a:gd name="T36" fmla="*/ 9 w 14"/>
                    <a:gd name="T37" fmla="*/ 7 h 8"/>
                    <a:gd name="T38" fmla="*/ 10 w 14"/>
                    <a:gd name="T39" fmla="*/ 6 h 8"/>
                    <a:gd name="T40" fmla="*/ 5 w 14"/>
                    <a:gd name="T41" fmla="*/ 7 h 8"/>
                    <a:gd name="T42" fmla="*/ 5 w 14"/>
                    <a:gd name="T43" fmla="*/ 6 h 8"/>
                    <a:gd name="T44" fmla="*/ 5 w 14"/>
                    <a:gd name="T45" fmla="*/ 6 h 8"/>
                    <a:gd name="T46" fmla="*/ 4 w 14"/>
                    <a:gd name="T47" fmla="*/ 5 h 8"/>
                    <a:gd name="T48" fmla="*/ 4 w 14"/>
                    <a:gd name="T49" fmla="*/ 7 h 8"/>
                    <a:gd name="T50" fmla="*/ 3 w 14"/>
                    <a:gd name="T51" fmla="*/ 7 h 8"/>
                    <a:gd name="T52" fmla="*/ 3 w 14"/>
                    <a:gd name="T53" fmla="*/ 8 h 8"/>
                    <a:gd name="T54" fmla="*/ 5 w 14"/>
                    <a:gd name="T55" fmla="*/ 7 h 8"/>
                    <a:gd name="T56" fmla="*/ 2 w 14"/>
                    <a:gd name="T57" fmla="*/ 5 h 8"/>
                    <a:gd name="T58" fmla="*/ 2 w 14"/>
                    <a:gd name="T59" fmla="*/ 6 h 8"/>
                    <a:gd name="T60" fmla="*/ 2 w 14"/>
                    <a:gd name="T61" fmla="*/ 5 h 8"/>
                    <a:gd name="T62" fmla="*/ 8 w 14"/>
                    <a:gd name="T63" fmla="*/ 4 h 8"/>
                    <a:gd name="T64" fmla="*/ 7 w 14"/>
                    <a:gd name="T65" fmla="*/ 4 h 8"/>
                    <a:gd name="T66" fmla="*/ 6 w 14"/>
                    <a:gd name="T67" fmla="*/ 5 h 8"/>
                    <a:gd name="T68" fmla="*/ 7 w 14"/>
                    <a:gd name="T69" fmla="*/ 5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4" h="8">
                      <a:moveTo>
                        <a:pt x="10" y="6"/>
                      </a:move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1" y="5"/>
                        <a:pt x="11" y="4"/>
                        <a:pt x="12" y="4"/>
                      </a:cubicBezTo>
                      <a:cubicBezTo>
                        <a:pt x="13" y="4"/>
                        <a:pt x="13" y="4"/>
                        <a:pt x="14" y="4"/>
                      </a:cubicBez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4" y="4"/>
                        <a:pt x="14" y="3"/>
                        <a:pt x="14" y="3"/>
                      </a:cubicBezTo>
                      <a:cubicBezTo>
                        <a:pt x="14" y="3"/>
                        <a:pt x="13" y="3"/>
                        <a:pt x="13" y="2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4" y="0"/>
                        <a:pt x="14" y="0"/>
                      </a:cubicBezTo>
                      <a:cubicBezTo>
                        <a:pt x="14" y="0"/>
                        <a:pt x="13" y="0"/>
                        <a:pt x="13" y="0"/>
                      </a:cubicBezTo>
                      <a:cubicBezTo>
                        <a:pt x="12" y="0"/>
                        <a:pt x="11" y="0"/>
                        <a:pt x="11" y="0"/>
                      </a:cubicBezTo>
                      <a:cubicBezTo>
                        <a:pt x="10" y="0"/>
                        <a:pt x="10" y="0"/>
                        <a:pt x="9" y="0"/>
                      </a:cubicBezTo>
                      <a:cubicBezTo>
                        <a:pt x="9" y="0"/>
                        <a:pt x="8" y="1"/>
                        <a:pt x="8" y="1"/>
                      </a:cubicBezTo>
                      <a:cubicBezTo>
                        <a:pt x="7" y="1"/>
                        <a:pt x="7" y="1"/>
                        <a:pt x="6" y="1"/>
                      </a:cubicBezTo>
                      <a:cubicBezTo>
                        <a:pt x="6" y="1"/>
                        <a:pt x="5" y="1"/>
                        <a:pt x="5" y="1"/>
                      </a:cubicBezTo>
                      <a:cubicBezTo>
                        <a:pt x="4" y="1"/>
                        <a:pt x="4" y="1"/>
                        <a:pt x="4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2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4" y="3"/>
                      </a:cubicBezTo>
                      <a:cubicBezTo>
                        <a:pt x="4" y="3"/>
                        <a:pt x="5" y="3"/>
                        <a:pt x="5" y="3"/>
                      </a:cubicBezTo>
                      <a:cubicBezTo>
                        <a:pt x="5" y="3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6" y="4"/>
                      </a:cubicBezTo>
                      <a:cubicBezTo>
                        <a:pt x="6" y="4"/>
                        <a:pt x="6" y="3"/>
                        <a:pt x="7" y="3"/>
                      </a:cubicBezTo>
                      <a:cubicBezTo>
                        <a:pt x="7" y="3"/>
                        <a:pt x="8" y="3"/>
                        <a:pt x="8" y="3"/>
                      </a:cubicBezTo>
                      <a:cubicBezTo>
                        <a:pt x="9" y="3"/>
                        <a:pt x="8" y="3"/>
                        <a:pt x="9" y="4"/>
                      </a:cubicBezTo>
                      <a:cubicBezTo>
                        <a:pt x="9" y="4"/>
                        <a:pt x="9" y="4"/>
                        <a:pt x="9" y="5"/>
                      </a:cubicBezTo>
                      <a:cubicBezTo>
                        <a:pt x="8" y="5"/>
                        <a:pt x="8" y="5"/>
                        <a:pt x="7" y="5"/>
                      </a:cubicBezTo>
                      <a:cubicBezTo>
                        <a:pt x="7" y="5"/>
                        <a:pt x="6" y="6"/>
                        <a:pt x="7" y="6"/>
                      </a:cubicBezTo>
                      <a:cubicBezTo>
                        <a:pt x="7" y="7"/>
                        <a:pt x="8" y="7"/>
                        <a:pt x="8" y="7"/>
                      </a:cubicBezTo>
                      <a:cubicBezTo>
                        <a:pt x="8" y="7"/>
                        <a:pt x="8" y="7"/>
                        <a:pt x="9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6"/>
                        <a:pt x="10" y="6"/>
                        <a:pt x="10" y="6"/>
                      </a:cubicBezTo>
                      <a:close/>
                      <a:moveTo>
                        <a:pt x="5" y="6"/>
                      </a:moveTo>
                      <a:cubicBezTo>
                        <a:pt x="5" y="6"/>
                        <a:pt x="5" y="6"/>
                        <a:pt x="5" y="7"/>
                      </a:cubicBezTo>
                      <a:cubicBezTo>
                        <a:pt x="5" y="7"/>
                        <a:pt x="6" y="7"/>
                        <a:pt x="6" y="7"/>
                      </a:cubicBezTo>
                      <a:cubicBezTo>
                        <a:pt x="6" y="7"/>
                        <a:pt x="6" y="6"/>
                        <a:pt x="5" y="6"/>
                      </a:cubicBezTo>
                      <a:moveTo>
                        <a:pt x="4" y="6"/>
                      </a:moveTo>
                      <a:cubicBezTo>
                        <a:pt x="4" y="6"/>
                        <a:pt x="5" y="6"/>
                        <a:pt x="5" y="6"/>
                      </a:cubicBezTo>
                      <a:cubicBezTo>
                        <a:pt x="5" y="6"/>
                        <a:pt x="4" y="6"/>
                        <a:pt x="4" y="6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4" y="6"/>
                        <a:pt x="4" y="6"/>
                      </a:cubicBezTo>
                      <a:moveTo>
                        <a:pt x="4" y="7"/>
                      </a:move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7"/>
                        <a:pt x="4" y="7"/>
                        <a:pt x="3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7"/>
                        <a:pt x="3" y="7"/>
                        <a:pt x="3" y="8"/>
                      </a:cubicBezTo>
                      <a:cubicBezTo>
                        <a:pt x="4" y="8"/>
                        <a:pt x="4" y="8"/>
                        <a:pt x="4" y="7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5" y="7"/>
                        <a:pt x="5" y="7"/>
                        <a:pt x="4" y="7"/>
                      </a:cubicBezTo>
                      <a:moveTo>
                        <a:pt x="2" y="5"/>
                      </a:move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3" y="6"/>
                        <a:pt x="3" y="5"/>
                        <a:pt x="3" y="5"/>
                      </a:cubicBezTo>
                      <a:cubicBezTo>
                        <a:pt x="3" y="5"/>
                        <a:pt x="3" y="5"/>
                        <a:pt x="2" y="5"/>
                      </a:cubicBezTo>
                      <a:moveTo>
                        <a:pt x="8" y="4"/>
                      </a:move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7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4"/>
                        <a:pt x="6" y="4"/>
                        <a:pt x="6" y="5"/>
                      </a:cubicBezTo>
                      <a:cubicBezTo>
                        <a:pt x="6" y="5"/>
                        <a:pt x="6" y="5"/>
                        <a:pt x="7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8" y="4"/>
                        <a:pt x="8" y="4"/>
                        <a:pt x="8" y="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251" name="Freeform 399"/>
                <p:cNvSpPr>
                  <a:spLocks/>
                </p:cNvSpPr>
                <p:nvPr/>
              </p:nvSpPr>
              <p:spPr bwMode="auto">
                <a:xfrm>
                  <a:off x="4192" y="1988"/>
                  <a:ext cx="199" cy="178"/>
                </a:xfrm>
                <a:custGeom>
                  <a:avLst/>
                  <a:gdLst>
                    <a:gd name="T0" fmla="*/ 2 w 75"/>
                    <a:gd name="T1" fmla="*/ 36 h 67"/>
                    <a:gd name="T2" fmla="*/ 1 w 75"/>
                    <a:gd name="T3" fmla="*/ 37 h 67"/>
                    <a:gd name="T4" fmla="*/ 3 w 75"/>
                    <a:gd name="T5" fmla="*/ 39 h 67"/>
                    <a:gd name="T6" fmla="*/ 4 w 75"/>
                    <a:gd name="T7" fmla="*/ 42 h 67"/>
                    <a:gd name="T8" fmla="*/ 5 w 75"/>
                    <a:gd name="T9" fmla="*/ 44 h 67"/>
                    <a:gd name="T10" fmla="*/ 6 w 75"/>
                    <a:gd name="T11" fmla="*/ 45 h 67"/>
                    <a:gd name="T12" fmla="*/ 8 w 75"/>
                    <a:gd name="T13" fmla="*/ 45 h 67"/>
                    <a:gd name="T14" fmla="*/ 11 w 75"/>
                    <a:gd name="T15" fmla="*/ 46 h 67"/>
                    <a:gd name="T16" fmla="*/ 12 w 75"/>
                    <a:gd name="T17" fmla="*/ 48 h 67"/>
                    <a:gd name="T18" fmla="*/ 17 w 75"/>
                    <a:gd name="T19" fmla="*/ 50 h 67"/>
                    <a:gd name="T20" fmla="*/ 22 w 75"/>
                    <a:gd name="T21" fmla="*/ 51 h 67"/>
                    <a:gd name="T22" fmla="*/ 24 w 75"/>
                    <a:gd name="T23" fmla="*/ 53 h 67"/>
                    <a:gd name="T24" fmla="*/ 29 w 75"/>
                    <a:gd name="T25" fmla="*/ 51 h 67"/>
                    <a:gd name="T26" fmla="*/ 32 w 75"/>
                    <a:gd name="T27" fmla="*/ 49 h 67"/>
                    <a:gd name="T28" fmla="*/ 70 w 75"/>
                    <a:gd name="T29" fmla="*/ 67 h 67"/>
                    <a:gd name="T30" fmla="*/ 71 w 75"/>
                    <a:gd name="T31" fmla="*/ 65 h 67"/>
                    <a:gd name="T32" fmla="*/ 74 w 75"/>
                    <a:gd name="T33" fmla="*/ 65 h 67"/>
                    <a:gd name="T34" fmla="*/ 75 w 75"/>
                    <a:gd name="T35" fmla="*/ 64 h 67"/>
                    <a:gd name="T36" fmla="*/ 74 w 75"/>
                    <a:gd name="T37" fmla="*/ 52 h 67"/>
                    <a:gd name="T38" fmla="*/ 73 w 75"/>
                    <a:gd name="T39" fmla="*/ 21 h 67"/>
                    <a:gd name="T40" fmla="*/ 72 w 75"/>
                    <a:gd name="T41" fmla="*/ 16 h 67"/>
                    <a:gd name="T42" fmla="*/ 72 w 75"/>
                    <a:gd name="T43" fmla="*/ 13 h 67"/>
                    <a:gd name="T44" fmla="*/ 72 w 75"/>
                    <a:gd name="T45" fmla="*/ 9 h 67"/>
                    <a:gd name="T46" fmla="*/ 73 w 75"/>
                    <a:gd name="T47" fmla="*/ 6 h 67"/>
                    <a:gd name="T48" fmla="*/ 70 w 75"/>
                    <a:gd name="T49" fmla="*/ 5 h 67"/>
                    <a:gd name="T50" fmla="*/ 64 w 75"/>
                    <a:gd name="T51" fmla="*/ 2 h 67"/>
                    <a:gd name="T52" fmla="*/ 60 w 75"/>
                    <a:gd name="T53" fmla="*/ 1 h 67"/>
                    <a:gd name="T54" fmla="*/ 55 w 75"/>
                    <a:gd name="T55" fmla="*/ 1 h 67"/>
                    <a:gd name="T56" fmla="*/ 51 w 75"/>
                    <a:gd name="T57" fmla="*/ 5 h 67"/>
                    <a:gd name="T58" fmla="*/ 50 w 75"/>
                    <a:gd name="T59" fmla="*/ 8 h 67"/>
                    <a:gd name="T60" fmla="*/ 48 w 75"/>
                    <a:gd name="T61" fmla="*/ 13 h 67"/>
                    <a:gd name="T62" fmla="*/ 41 w 75"/>
                    <a:gd name="T63" fmla="*/ 12 h 67"/>
                    <a:gd name="T64" fmla="*/ 33 w 75"/>
                    <a:gd name="T65" fmla="*/ 10 h 67"/>
                    <a:gd name="T66" fmla="*/ 27 w 75"/>
                    <a:gd name="T67" fmla="*/ 5 h 67"/>
                    <a:gd name="T68" fmla="*/ 21 w 75"/>
                    <a:gd name="T69" fmla="*/ 2 h 67"/>
                    <a:gd name="T70" fmla="*/ 14 w 75"/>
                    <a:gd name="T71" fmla="*/ 2 h 67"/>
                    <a:gd name="T72" fmla="*/ 10 w 75"/>
                    <a:gd name="T73" fmla="*/ 1 h 67"/>
                    <a:gd name="T74" fmla="*/ 10 w 75"/>
                    <a:gd name="T75" fmla="*/ 4 h 67"/>
                    <a:gd name="T76" fmla="*/ 4 w 75"/>
                    <a:gd name="T77" fmla="*/ 8 h 67"/>
                    <a:gd name="T78" fmla="*/ 4 w 75"/>
                    <a:gd name="T79" fmla="*/ 13 h 67"/>
                    <a:gd name="T80" fmla="*/ 2 w 75"/>
                    <a:gd name="T81" fmla="*/ 16 h 67"/>
                    <a:gd name="T82" fmla="*/ 0 w 75"/>
                    <a:gd name="T83" fmla="*/ 17 h 67"/>
                    <a:gd name="T84" fmla="*/ 0 w 75"/>
                    <a:gd name="T85" fmla="*/ 17 h 67"/>
                    <a:gd name="T86" fmla="*/ 1 w 75"/>
                    <a:gd name="T87" fmla="*/ 19 h 67"/>
                    <a:gd name="T88" fmla="*/ 2 w 75"/>
                    <a:gd name="T89" fmla="*/ 21 h 67"/>
                    <a:gd name="T90" fmla="*/ 2 w 75"/>
                    <a:gd name="T91" fmla="*/ 25 h 67"/>
                    <a:gd name="T92" fmla="*/ 3 w 75"/>
                    <a:gd name="T93" fmla="*/ 26 h 67"/>
                    <a:gd name="T94" fmla="*/ 3 w 75"/>
                    <a:gd name="T95" fmla="*/ 29 h 67"/>
                    <a:gd name="T96" fmla="*/ 2 w 75"/>
                    <a:gd name="T97" fmla="*/ 31 h 67"/>
                    <a:gd name="T98" fmla="*/ 3 w 75"/>
                    <a:gd name="T99" fmla="*/ 35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75" h="67">
                      <a:moveTo>
                        <a:pt x="2" y="36"/>
                      </a:moveTo>
                      <a:cubicBezTo>
                        <a:pt x="2" y="36"/>
                        <a:pt x="2" y="36"/>
                        <a:pt x="2" y="36"/>
                      </a:cubicBezTo>
                      <a:cubicBezTo>
                        <a:pt x="2" y="36"/>
                        <a:pt x="2" y="36"/>
                        <a:pt x="1" y="36"/>
                      </a:cubicBezTo>
                      <a:cubicBezTo>
                        <a:pt x="1" y="37"/>
                        <a:pt x="1" y="37"/>
                        <a:pt x="1" y="37"/>
                      </a:cubicBezTo>
                      <a:cubicBezTo>
                        <a:pt x="1" y="37"/>
                        <a:pt x="1" y="38"/>
                        <a:pt x="2" y="38"/>
                      </a:cubicBezTo>
                      <a:cubicBezTo>
                        <a:pt x="2" y="38"/>
                        <a:pt x="2" y="39"/>
                        <a:pt x="3" y="39"/>
                      </a:cubicBezTo>
                      <a:cubicBezTo>
                        <a:pt x="3" y="39"/>
                        <a:pt x="3" y="39"/>
                        <a:pt x="4" y="40"/>
                      </a:cubicBezTo>
                      <a:cubicBezTo>
                        <a:pt x="4" y="41"/>
                        <a:pt x="4" y="41"/>
                        <a:pt x="4" y="42"/>
                      </a:cubicBezTo>
                      <a:cubicBezTo>
                        <a:pt x="4" y="42"/>
                        <a:pt x="4" y="43"/>
                        <a:pt x="4" y="43"/>
                      </a:cubicBezTo>
                      <a:cubicBezTo>
                        <a:pt x="5" y="44"/>
                        <a:pt x="5" y="44"/>
                        <a:pt x="5" y="44"/>
                      </a:cubicBezTo>
                      <a:cubicBezTo>
                        <a:pt x="5" y="45"/>
                        <a:pt x="6" y="45"/>
                        <a:pt x="6" y="45"/>
                      </a:cubicBezTo>
                      <a:cubicBezTo>
                        <a:pt x="6" y="45"/>
                        <a:pt x="6" y="45"/>
                        <a:pt x="6" y="45"/>
                      </a:cubicBezTo>
                      <a:cubicBezTo>
                        <a:pt x="7" y="45"/>
                        <a:pt x="7" y="45"/>
                        <a:pt x="7" y="44"/>
                      </a:cubicBezTo>
                      <a:cubicBezTo>
                        <a:pt x="7" y="44"/>
                        <a:pt x="8" y="44"/>
                        <a:pt x="8" y="45"/>
                      </a:cubicBezTo>
                      <a:cubicBezTo>
                        <a:pt x="9" y="45"/>
                        <a:pt x="9" y="45"/>
                        <a:pt x="10" y="45"/>
                      </a:cubicBezTo>
                      <a:cubicBezTo>
                        <a:pt x="10" y="45"/>
                        <a:pt x="11" y="46"/>
                        <a:pt x="11" y="46"/>
                      </a:cubicBezTo>
                      <a:cubicBezTo>
                        <a:pt x="11" y="46"/>
                        <a:pt x="12" y="47"/>
                        <a:pt x="12" y="47"/>
                      </a:cubicBezTo>
                      <a:cubicBezTo>
                        <a:pt x="12" y="47"/>
                        <a:pt x="12" y="48"/>
                        <a:pt x="12" y="48"/>
                      </a:cubicBezTo>
                      <a:cubicBezTo>
                        <a:pt x="13" y="48"/>
                        <a:pt x="13" y="49"/>
                        <a:pt x="14" y="49"/>
                      </a:cubicBezTo>
                      <a:cubicBezTo>
                        <a:pt x="15" y="50"/>
                        <a:pt x="16" y="50"/>
                        <a:pt x="17" y="50"/>
                      </a:cubicBezTo>
                      <a:cubicBezTo>
                        <a:pt x="18" y="50"/>
                        <a:pt x="19" y="50"/>
                        <a:pt x="20" y="50"/>
                      </a:cubicBezTo>
                      <a:cubicBezTo>
                        <a:pt x="21" y="51"/>
                        <a:pt x="21" y="51"/>
                        <a:pt x="22" y="51"/>
                      </a:cubicBezTo>
                      <a:cubicBezTo>
                        <a:pt x="22" y="52"/>
                        <a:pt x="23" y="52"/>
                        <a:pt x="23" y="52"/>
                      </a:cubicBezTo>
                      <a:cubicBezTo>
                        <a:pt x="23" y="53"/>
                        <a:pt x="23" y="53"/>
                        <a:pt x="24" y="53"/>
                      </a:cubicBezTo>
                      <a:cubicBezTo>
                        <a:pt x="24" y="53"/>
                        <a:pt x="24" y="53"/>
                        <a:pt x="25" y="53"/>
                      </a:cubicBezTo>
                      <a:cubicBezTo>
                        <a:pt x="25" y="53"/>
                        <a:pt x="27" y="52"/>
                        <a:pt x="29" y="51"/>
                      </a:cubicBezTo>
                      <a:cubicBezTo>
                        <a:pt x="30" y="50"/>
                        <a:pt x="31" y="50"/>
                        <a:pt x="31" y="50"/>
                      </a:cubicBezTo>
                      <a:cubicBezTo>
                        <a:pt x="31" y="50"/>
                        <a:pt x="31" y="50"/>
                        <a:pt x="32" y="49"/>
                      </a:cubicBezTo>
                      <a:cubicBezTo>
                        <a:pt x="32" y="49"/>
                        <a:pt x="32" y="49"/>
                        <a:pt x="34" y="50"/>
                      </a:cubicBezTo>
                      <a:cubicBezTo>
                        <a:pt x="35" y="50"/>
                        <a:pt x="65" y="65"/>
                        <a:pt x="70" y="67"/>
                      </a:cubicBezTo>
                      <a:cubicBezTo>
                        <a:pt x="70" y="65"/>
                        <a:pt x="70" y="65"/>
                        <a:pt x="71" y="65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2" y="65"/>
                        <a:pt x="72" y="65"/>
                        <a:pt x="73" y="65"/>
                      </a:cubicBezTo>
                      <a:cubicBezTo>
                        <a:pt x="73" y="65"/>
                        <a:pt x="74" y="65"/>
                        <a:pt x="74" y="65"/>
                      </a:cubicBezTo>
                      <a:cubicBezTo>
                        <a:pt x="75" y="65"/>
                        <a:pt x="75" y="65"/>
                        <a:pt x="75" y="64"/>
                      </a:cubicBezTo>
                      <a:cubicBezTo>
                        <a:pt x="75" y="64"/>
                        <a:pt x="75" y="64"/>
                        <a:pt x="75" y="64"/>
                      </a:cubicBezTo>
                      <a:cubicBezTo>
                        <a:pt x="75" y="64"/>
                        <a:pt x="75" y="64"/>
                        <a:pt x="75" y="63"/>
                      </a:cubicBezTo>
                      <a:cubicBezTo>
                        <a:pt x="75" y="63"/>
                        <a:pt x="74" y="58"/>
                        <a:pt x="74" y="52"/>
                      </a:cubicBezTo>
                      <a:cubicBezTo>
                        <a:pt x="74" y="42"/>
                        <a:pt x="73" y="29"/>
                        <a:pt x="73" y="28"/>
                      </a:cubicBezTo>
                      <a:cubicBezTo>
                        <a:pt x="73" y="27"/>
                        <a:pt x="73" y="23"/>
                        <a:pt x="73" y="21"/>
                      </a:cubicBezTo>
                      <a:cubicBezTo>
                        <a:pt x="73" y="19"/>
                        <a:pt x="73" y="18"/>
                        <a:pt x="73" y="17"/>
                      </a:cubicBezTo>
                      <a:cubicBezTo>
                        <a:pt x="73" y="17"/>
                        <a:pt x="72" y="16"/>
                        <a:pt x="72" y="16"/>
                      </a:cubicBezTo>
                      <a:cubicBezTo>
                        <a:pt x="72" y="15"/>
                        <a:pt x="72" y="14"/>
                        <a:pt x="72" y="14"/>
                      </a:cubicBezTo>
                      <a:cubicBezTo>
                        <a:pt x="72" y="13"/>
                        <a:pt x="72" y="13"/>
                        <a:pt x="72" y="13"/>
                      </a:cubicBezTo>
                      <a:cubicBezTo>
                        <a:pt x="72" y="12"/>
                        <a:pt x="72" y="12"/>
                        <a:pt x="72" y="11"/>
                      </a:cubicBezTo>
                      <a:cubicBezTo>
                        <a:pt x="72" y="11"/>
                        <a:pt x="72" y="10"/>
                        <a:pt x="72" y="9"/>
                      </a:cubicBezTo>
                      <a:cubicBezTo>
                        <a:pt x="72" y="9"/>
                        <a:pt x="72" y="8"/>
                        <a:pt x="72" y="8"/>
                      </a:cubicBezTo>
                      <a:cubicBezTo>
                        <a:pt x="72" y="7"/>
                        <a:pt x="73" y="7"/>
                        <a:pt x="73" y="6"/>
                      </a:cubicBezTo>
                      <a:cubicBezTo>
                        <a:pt x="73" y="6"/>
                        <a:pt x="73" y="5"/>
                        <a:pt x="73" y="5"/>
                      </a:cubicBezTo>
                      <a:cubicBezTo>
                        <a:pt x="71" y="5"/>
                        <a:pt x="72" y="5"/>
                        <a:pt x="70" y="5"/>
                      </a:cubicBezTo>
                      <a:cubicBezTo>
                        <a:pt x="68" y="5"/>
                        <a:pt x="66" y="4"/>
                        <a:pt x="65" y="4"/>
                      </a:cubicBezTo>
                      <a:cubicBezTo>
                        <a:pt x="65" y="4"/>
                        <a:pt x="64" y="3"/>
                        <a:pt x="64" y="2"/>
                      </a:cubicBezTo>
                      <a:cubicBezTo>
                        <a:pt x="64" y="2"/>
                        <a:pt x="63" y="1"/>
                        <a:pt x="62" y="1"/>
                      </a:cubicBezTo>
                      <a:cubicBezTo>
                        <a:pt x="62" y="1"/>
                        <a:pt x="61" y="1"/>
                        <a:pt x="60" y="1"/>
                      </a:cubicBezTo>
                      <a:cubicBezTo>
                        <a:pt x="59" y="0"/>
                        <a:pt x="60" y="0"/>
                        <a:pt x="58" y="0"/>
                      </a:cubicBezTo>
                      <a:cubicBezTo>
                        <a:pt x="57" y="1"/>
                        <a:pt x="57" y="1"/>
                        <a:pt x="55" y="1"/>
                      </a:cubicBezTo>
                      <a:cubicBezTo>
                        <a:pt x="54" y="2"/>
                        <a:pt x="52" y="1"/>
                        <a:pt x="52" y="2"/>
                      </a:cubicBezTo>
                      <a:cubicBezTo>
                        <a:pt x="51" y="3"/>
                        <a:pt x="52" y="4"/>
                        <a:pt x="51" y="5"/>
                      </a:cubicBezTo>
                      <a:cubicBezTo>
                        <a:pt x="49" y="5"/>
                        <a:pt x="49" y="6"/>
                        <a:pt x="49" y="7"/>
                      </a:cubicBezTo>
                      <a:cubicBezTo>
                        <a:pt x="49" y="8"/>
                        <a:pt x="49" y="8"/>
                        <a:pt x="50" y="8"/>
                      </a:cubicBezTo>
                      <a:cubicBezTo>
                        <a:pt x="50" y="9"/>
                        <a:pt x="50" y="10"/>
                        <a:pt x="50" y="11"/>
                      </a:cubicBezTo>
                      <a:cubicBezTo>
                        <a:pt x="50" y="12"/>
                        <a:pt x="49" y="13"/>
                        <a:pt x="48" y="13"/>
                      </a:cubicBezTo>
                      <a:cubicBezTo>
                        <a:pt x="47" y="13"/>
                        <a:pt x="47" y="14"/>
                        <a:pt x="45" y="14"/>
                      </a:cubicBezTo>
                      <a:cubicBezTo>
                        <a:pt x="44" y="14"/>
                        <a:pt x="42" y="13"/>
                        <a:pt x="41" y="12"/>
                      </a:cubicBezTo>
                      <a:cubicBezTo>
                        <a:pt x="40" y="11"/>
                        <a:pt x="39" y="11"/>
                        <a:pt x="38" y="11"/>
                      </a:cubicBezTo>
                      <a:cubicBezTo>
                        <a:pt x="36" y="11"/>
                        <a:pt x="35" y="10"/>
                        <a:pt x="33" y="10"/>
                      </a:cubicBezTo>
                      <a:cubicBezTo>
                        <a:pt x="31" y="10"/>
                        <a:pt x="29" y="10"/>
                        <a:pt x="28" y="9"/>
                      </a:cubicBezTo>
                      <a:cubicBezTo>
                        <a:pt x="28" y="8"/>
                        <a:pt x="28" y="6"/>
                        <a:pt x="27" y="5"/>
                      </a:cubicBezTo>
                      <a:cubicBezTo>
                        <a:pt x="25" y="4"/>
                        <a:pt x="25" y="4"/>
                        <a:pt x="24" y="4"/>
                      </a:cubicBezTo>
                      <a:cubicBezTo>
                        <a:pt x="22" y="3"/>
                        <a:pt x="22" y="2"/>
                        <a:pt x="21" y="2"/>
                      </a:cubicBezTo>
                      <a:cubicBezTo>
                        <a:pt x="19" y="2"/>
                        <a:pt x="18" y="2"/>
                        <a:pt x="17" y="2"/>
                      </a:cubicBezTo>
                      <a:cubicBezTo>
                        <a:pt x="16" y="2"/>
                        <a:pt x="15" y="2"/>
                        <a:pt x="14" y="2"/>
                      </a:cubicBezTo>
                      <a:cubicBezTo>
                        <a:pt x="13" y="2"/>
                        <a:pt x="12" y="2"/>
                        <a:pt x="11" y="1"/>
                      </a:cubicBezTo>
                      <a:cubicBezTo>
                        <a:pt x="11" y="1"/>
                        <a:pt x="10" y="1"/>
                        <a:pt x="10" y="1"/>
                      </a:cubicBezTo>
                      <a:cubicBezTo>
                        <a:pt x="10" y="2"/>
                        <a:pt x="10" y="4"/>
                        <a:pt x="10" y="4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5"/>
                        <a:pt x="5" y="8"/>
                        <a:pt x="4" y="8"/>
                      </a:cubicBezTo>
                      <a:cubicBezTo>
                        <a:pt x="4" y="9"/>
                        <a:pt x="4" y="10"/>
                        <a:pt x="4" y="11"/>
                      </a:cubicBezTo>
                      <a:cubicBezTo>
                        <a:pt x="4" y="12"/>
                        <a:pt x="4" y="12"/>
                        <a:pt x="4" y="13"/>
                      </a:cubicBezTo>
                      <a:cubicBezTo>
                        <a:pt x="4" y="13"/>
                        <a:pt x="4" y="14"/>
                        <a:pt x="4" y="14"/>
                      </a:cubicBezTo>
                      <a:cubicBezTo>
                        <a:pt x="3" y="15"/>
                        <a:pt x="3" y="16"/>
                        <a:pt x="2" y="16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1" y="16"/>
                        <a:pt x="0" y="17"/>
                        <a:pt x="0" y="17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18"/>
                        <a:pt x="1" y="18"/>
                        <a:pt x="1" y="18"/>
                      </a:cubicBez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2" y="20"/>
                        <a:pt x="2" y="20"/>
                        <a:pt x="2" y="21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2" y="22"/>
                        <a:pt x="3" y="23"/>
                        <a:pt x="3" y="24"/>
                      </a:cubicBezTo>
                      <a:cubicBezTo>
                        <a:pt x="3" y="24"/>
                        <a:pt x="3" y="24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6"/>
                        <a:pt x="3" y="26"/>
                      </a:cubicBezTo>
                      <a:cubicBezTo>
                        <a:pt x="3" y="27"/>
                        <a:pt x="3" y="27"/>
                        <a:pt x="3" y="27"/>
                      </a:cubicBezTo>
                      <a:cubicBezTo>
                        <a:pt x="3" y="28"/>
                        <a:pt x="3" y="28"/>
                        <a:pt x="3" y="29"/>
                      </a:cubicBezTo>
                      <a:cubicBezTo>
                        <a:pt x="3" y="29"/>
                        <a:pt x="3" y="29"/>
                        <a:pt x="3" y="30"/>
                      </a:cubicBezTo>
                      <a:cubicBezTo>
                        <a:pt x="3" y="30"/>
                        <a:pt x="2" y="30"/>
                        <a:pt x="2" y="31"/>
                      </a:cubicBezTo>
                      <a:cubicBezTo>
                        <a:pt x="2" y="32"/>
                        <a:pt x="2" y="33"/>
                        <a:pt x="3" y="33"/>
                      </a:cubicBezTo>
                      <a:cubicBezTo>
                        <a:pt x="3" y="34"/>
                        <a:pt x="3" y="34"/>
                        <a:pt x="3" y="35"/>
                      </a:cubicBezTo>
                      <a:cubicBezTo>
                        <a:pt x="3" y="35"/>
                        <a:pt x="2" y="36"/>
                        <a:pt x="2" y="3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252" name="Freeform 400"/>
                <p:cNvSpPr>
                  <a:spLocks/>
                </p:cNvSpPr>
                <p:nvPr/>
              </p:nvSpPr>
              <p:spPr bwMode="auto">
                <a:xfrm>
                  <a:off x="4508" y="1993"/>
                  <a:ext cx="263" cy="205"/>
                </a:xfrm>
                <a:custGeom>
                  <a:avLst/>
                  <a:gdLst>
                    <a:gd name="T0" fmla="*/ 66 w 99"/>
                    <a:gd name="T1" fmla="*/ 20 h 77"/>
                    <a:gd name="T2" fmla="*/ 64 w 99"/>
                    <a:gd name="T3" fmla="*/ 17 h 77"/>
                    <a:gd name="T4" fmla="*/ 59 w 99"/>
                    <a:gd name="T5" fmla="*/ 15 h 77"/>
                    <a:gd name="T6" fmla="*/ 52 w 99"/>
                    <a:gd name="T7" fmla="*/ 15 h 77"/>
                    <a:gd name="T8" fmla="*/ 35 w 99"/>
                    <a:gd name="T9" fmla="*/ 6 h 77"/>
                    <a:gd name="T10" fmla="*/ 20 w 99"/>
                    <a:gd name="T11" fmla="*/ 0 h 77"/>
                    <a:gd name="T12" fmla="*/ 18 w 99"/>
                    <a:gd name="T13" fmla="*/ 1 h 77"/>
                    <a:gd name="T14" fmla="*/ 11 w 99"/>
                    <a:gd name="T15" fmla="*/ 3 h 77"/>
                    <a:gd name="T16" fmla="*/ 12 w 99"/>
                    <a:gd name="T17" fmla="*/ 5 h 77"/>
                    <a:gd name="T18" fmla="*/ 15 w 99"/>
                    <a:gd name="T19" fmla="*/ 9 h 77"/>
                    <a:gd name="T20" fmla="*/ 11 w 99"/>
                    <a:gd name="T21" fmla="*/ 12 h 77"/>
                    <a:gd name="T22" fmla="*/ 9 w 99"/>
                    <a:gd name="T23" fmla="*/ 12 h 77"/>
                    <a:gd name="T24" fmla="*/ 8 w 99"/>
                    <a:gd name="T25" fmla="*/ 14 h 77"/>
                    <a:gd name="T26" fmla="*/ 6 w 99"/>
                    <a:gd name="T27" fmla="*/ 15 h 77"/>
                    <a:gd name="T28" fmla="*/ 1 w 99"/>
                    <a:gd name="T29" fmla="*/ 15 h 77"/>
                    <a:gd name="T30" fmla="*/ 1 w 99"/>
                    <a:gd name="T31" fmla="*/ 16 h 77"/>
                    <a:gd name="T32" fmla="*/ 0 w 99"/>
                    <a:gd name="T33" fmla="*/ 18 h 77"/>
                    <a:gd name="T34" fmla="*/ 3 w 99"/>
                    <a:gd name="T35" fmla="*/ 21 h 77"/>
                    <a:gd name="T36" fmla="*/ 8 w 99"/>
                    <a:gd name="T37" fmla="*/ 30 h 77"/>
                    <a:gd name="T38" fmla="*/ 12 w 99"/>
                    <a:gd name="T39" fmla="*/ 35 h 77"/>
                    <a:gd name="T40" fmla="*/ 17 w 99"/>
                    <a:gd name="T41" fmla="*/ 40 h 77"/>
                    <a:gd name="T42" fmla="*/ 22 w 99"/>
                    <a:gd name="T43" fmla="*/ 49 h 77"/>
                    <a:gd name="T44" fmla="*/ 22 w 99"/>
                    <a:gd name="T45" fmla="*/ 54 h 77"/>
                    <a:gd name="T46" fmla="*/ 27 w 99"/>
                    <a:gd name="T47" fmla="*/ 59 h 77"/>
                    <a:gd name="T48" fmla="*/ 33 w 99"/>
                    <a:gd name="T49" fmla="*/ 68 h 77"/>
                    <a:gd name="T50" fmla="*/ 38 w 99"/>
                    <a:gd name="T51" fmla="*/ 74 h 77"/>
                    <a:gd name="T52" fmla="*/ 40 w 99"/>
                    <a:gd name="T53" fmla="*/ 77 h 77"/>
                    <a:gd name="T54" fmla="*/ 42 w 99"/>
                    <a:gd name="T55" fmla="*/ 74 h 77"/>
                    <a:gd name="T56" fmla="*/ 44 w 99"/>
                    <a:gd name="T57" fmla="*/ 72 h 77"/>
                    <a:gd name="T58" fmla="*/ 51 w 99"/>
                    <a:gd name="T59" fmla="*/ 72 h 77"/>
                    <a:gd name="T60" fmla="*/ 59 w 99"/>
                    <a:gd name="T61" fmla="*/ 73 h 77"/>
                    <a:gd name="T62" fmla="*/ 62 w 99"/>
                    <a:gd name="T63" fmla="*/ 73 h 77"/>
                    <a:gd name="T64" fmla="*/ 67 w 99"/>
                    <a:gd name="T65" fmla="*/ 66 h 77"/>
                    <a:gd name="T66" fmla="*/ 83 w 99"/>
                    <a:gd name="T67" fmla="*/ 63 h 77"/>
                    <a:gd name="T68" fmla="*/ 98 w 99"/>
                    <a:gd name="T69" fmla="*/ 52 h 77"/>
                    <a:gd name="T70" fmla="*/ 97 w 99"/>
                    <a:gd name="T71" fmla="*/ 45 h 77"/>
                    <a:gd name="T72" fmla="*/ 83 w 99"/>
                    <a:gd name="T73" fmla="*/ 43 h 77"/>
                    <a:gd name="T74" fmla="*/ 79 w 99"/>
                    <a:gd name="T75" fmla="*/ 38 h 77"/>
                    <a:gd name="T76" fmla="*/ 78 w 99"/>
                    <a:gd name="T77" fmla="*/ 36 h 77"/>
                    <a:gd name="T78" fmla="*/ 75 w 99"/>
                    <a:gd name="T79" fmla="*/ 33 h 77"/>
                    <a:gd name="T80" fmla="*/ 72 w 99"/>
                    <a:gd name="T81" fmla="*/ 29 h 77"/>
                    <a:gd name="T82" fmla="*/ 73 w 99"/>
                    <a:gd name="T83" fmla="*/ 28 h 77"/>
                    <a:gd name="T84" fmla="*/ 72 w 99"/>
                    <a:gd name="T85" fmla="*/ 25 h 77"/>
                    <a:gd name="T86" fmla="*/ 68 w 99"/>
                    <a:gd name="T87" fmla="*/ 22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99" h="77">
                      <a:moveTo>
                        <a:pt x="68" y="21"/>
                      </a:moveTo>
                      <a:cubicBezTo>
                        <a:pt x="68" y="21"/>
                        <a:pt x="68" y="21"/>
                        <a:pt x="67" y="21"/>
                      </a:cubicBezTo>
                      <a:cubicBezTo>
                        <a:pt x="66" y="21"/>
                        <a:pt x="67" y="21"/>
                        <a:pt x="66" y="20"/>
                      </a:cubicBezTo>
                      <a:cubicBezTo>
                        <a:pt x="66" y="20"/>
                        <a:pt x="66" y="19"/>
                        <a:pt x="65" y="18"/>
                      </a:cubicBezTo>
                      <a:cubicBezTo>
                        <a:pt x="65" y="18"/>
                        <a:pt x="65" y="17"/>
                        <a:pt x="65" y="17"/>
                      </a:cubicBezTo>
                      <a:cubicBezTo>
                        <a:pt x="65" y="17"/>
                        <a:pt x="64" y="17"/>
                        <a:pt x="64" y="17"/>
                      </a:cubicBezTo>
                      <a:cubicBezTo>
                        <a:pt x="63" y="17"/>
                        <a:pt x="61" y="17"/>
                        <a:pt x="61" y="17"/>
                      </a:cubicBezTo>
                      <a:cubicBezTo>
                        <a:pt x="61" y="17"/>
                        <a:pt x="60" y="16"/>
                        <a:pt x="60" y="16"/>
                      </a:cubicBezTo>
                      <a:cubicBezTo>
                        <a:pt x="60" y="16"/>
                        <a:pt x="60" y="15"/>
                        <a:pt x="59" y="15"/>
                      </a:cubicBezTo>
                      <a:cubicBezTo>
                        <a:pt x="59" y="15"/>
                        <a:pt x="59" y="15"/>
                        <a:pt x="59" y="15"/>
                      </a:cubicBezTo>
                      <a:cubicBezTo>
                        <a:pt x="58" y="15"/>
                        <a:pt x="57" y="15"/>
                        <a:pt x="54" y="15"/>
                      </a:cubicBezTo>
                      <a:cubicBezTo>
                        <a:pt x="53" y="15"/>
                        <a:pt x="52" y="15"/>
                        <a:pt x="52" y="15"/>
                      </a:cubicBezTo>
                      <a:cubicBezTo>
                        <a:pt x="50" y="15"/>
                        <a:pt x="49" y="15"/>
                        <a:pt x="48" y="14"/>
                      </a:cubicBezTo>
                      <a:cubicBezTo>
                        <a:pt x="47" y="14"/>
                        <a:pt x="45" y="13"/>
                        <a:pt x="43" y="11"/>
                      </a:cubicBezTo>
                      <a:cubicBezTo>
                        <a:pt x="40" y="9"/>
                        <a:pt x="36" y="7"/>
                        <a:pt x="35" y="6"/>
                      </a:cubicBezTo>
                      <a:cubicBezTo>
                        <a:pt x="35" y="5"/>
                        <a:pt x="34" y="4"/>
                        <a:pt x="32" y="4"/>
                      </a:cubicBezTo>
                      <a:cubicBezTo>
                        <a:pt x="30" y="2"/>
                        <a:pt x="27" y="1"/>
                        <a:pt x="27" y="1"/>
                      </a:cubicBezTo>
                      <a:cubicBezTo>
                        <a:pt x="26" y="0"/>
                        <a:pt x="22" y="0"/>
                        <a:pt x="20" y="0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20" y="0"/>
                        <a:pt x="19" y="0"/>
                        <a:pt x="18" y="1"/>
                      </a:cubicBezTo>
                      <a:cubicBezTo>
                        <a:pt x="16" y="1"/>
                        <a:pt x="15" y="2"/>
                        <a:pt x="14" y="2"/>
                      </a:cubicBezTo>
                      <a:cubicBezTo>
                        <a:pt x="13" y="3"/>
                        <a:pt x="12" y="3"/>
                        <a:pt x="12" y="3"/>
                      </a:cubicBezTo>
                      <a:cubicBezTo>
                        <a:pt x="12" y="3"/>
                        <a:pt x="11" y="3"/>
                        <a:pt x="11" y="3"/>
                      </a:cubicBezTo>
                      <a:cubicBezTo>
                        <a:pt x="11" y="3"/>
                        <a:pt x="11" y="3"/>
                        <a:pt x="11" y="3"/>
                      </a:cubicBezTo>
                      <a:cubicBezTo>
                        <a:pt x="11" y="3"/>
                        <a:pt x="11" y="3"/>
                        <a:pt x="11" y="4"/>
                      </a:cubicBezTo>
                      <a:cubicBezTo>
                        <a:pt x="11" y="4"/>
                        <a:pt x="12" y="4"/>
                        <a:pt x="12" y="5"/>
                      </a:cubicBezTo>
                      <a:cubicBezTo>
                        <a:pt x="13" y="6"/>
                        <a:pt x="14" y="7"/>
                        <a:pt x="15" y="7"/>
                      </a:cubicBezTo>
                      <a:cubicBezTo>
                        <a:pt x="15" y="8"/>
                        <a:pt x="15" y="8"/>
                        <a:pt x="15" y="8"/>
                      </a:cubicBezTo>
                      <a:cubicBezTo>
                        <a:pt x="15" y="8"/>
                        <a:pt x="15" y="9"/>
                        <a:pt x="15" y="9"/>
                      </a:cubicBezTo>
                      <a:cubicBezTo>
                        <a:pt x="15" y="9"/>
                        <a:pt x="14" y="10"/>
                        <a:pt x="14" y="10"/>
                      </a:cubicBezTo>
                      <a:cubicBezTo>
                        <a:pt x="13" y="11"/>
                        <a:pt x="13" y="11"/>
                        <a:pt x="12" y="11"/>
                      </a:cubicBezTo>
                      <a:cubicBezTo>
                        <a:pt x="12" y="12"/>
                        <a:pt x="12" y="12"/>
                        <a:pt x="11" y="12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1" y="12"/>
                        <a:pt x="10" y="12"/>
                        <a:pt x="10" y="12"/>
                      </a:cubicBezTo>
                      <a:cubicBezTo>
                        <a:pt x="10" y="12"/>
                        <a:pt x="10" y="12"/>
                        <a:pt x="9" y="12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9" y="13"/>
                        <a:pt x="8" y="13"/>
                        <a:pt x="8" y="14"/>
                      </a:cubicBezTo>
                      <a:cubicBezTo>
                        <a:pt x="8" y="14"/>
                        <a:pt x="8" y="14"/>
                        <a:pt x="8" y="14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7" y="15"/>
                        <a:pt x="7" y="15"/>
                        <a:pt x="6" y="15"/>
                      </a:cubicBezTo>
                      <a:cubicBezTo>
                        <a:pt x="5" y="15"/>
                        <a:pt x="5" y="15"/>
                        <a:pt x="4" y="15"/>
                      </a:cubicBezTo>
                      <a:cubicBezTo>
                        <a:pt x="3" y="15"/>
                        <a:pt x="3" y="15"/>
                        <a:pt x="2" y="15"/>
                      </a:cubicBezTo>
                      <a:cubicBezTo>
                        <a:pt x="2" y="15"/>
                        <a:pt x="1" y="15"/>
                        <a:pt x="1" y="15"/>
                      </a:cubicBezTo>
                      <a:cubicBezTo>
                        <a:pt x="1" y="15"/>
                        <a:pt x="1" y="15"/>
                        <a:pt x="1" y="15"/>
                      </a:cubicBezTo>
                      <a:cubicBezTo>
                        <a:pt x="1" y="15"/>
                        <a:pt x="1" y="15"/>
                        <a:pt x="1" y="15"/>
                      </a:cubicBezTo>
                      <a:cubicBezTo>
                        <a:pt x="1" y="15"/>
                        <a:pt x="1" y="16"/>
                        <a:pt x="1" y="16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1" y="17"/>
                        <a:pt x="0" y="17"/>
                        <a:pt x="0" y="18"/>
                      </a:cubicBezTo>
                      <a:cubicBezTo>
                        <a:pt x="0" y="18"/>
                        <a:pt x="0" y="20"/>
                        <a:pt x="0" y="21"/>
                      </a:cubicBezTo>
                      <a:cubicBezTo>
                        <a:pt x="1" y="21"/>
                        <a:pt x="0" y="21"/>
                        <a:pt x="1" y="21"/>
                      </a:cubicBezTo>
                      <a:cubicBezTo>
                        <a:pt x="2" y="21"/>
                        <a:pt x="2" y="21"/>
                        <a:pt x="3" y="21"/>
                      </a:cubicBezTo>
                      <a:cubicBezTo>
                        <a:pt x="3" y="22"/>
                        <a:pt x="4" y="23"/>
                        <a:pt x="4" y="24"/>
                      </a:cubicBezTo>
                      <a:cubicBezTo>
                        <a:pt x="5" y="25"/>
                        <a:pt x="5" y="26"/>
                        <a:pt x="6" y="27"/>
                      </a:cubicBezTo>
                      <a:cubicBezTo>
                        <a:pt x="7" y="28"/>
                        <a:pt x="7" y="29"/>
                        <a:pt x="8" y="30"/>
                      </a:cubicBezTo>
                      <a:cubicBezTo>
                        <a:pt x="8" y="30"/>
                        <a:pt x="9" y="30"/>
                        <a:pt x="10" y="31"/>
                      </a:cubicBezTo>
                      <a:cubicBezTo>
                        <a:pt x="11" y="32"/>
                        <a:pt x="10" y="32"/>
                        <a:pt x="11" y="33"/>
                      </a:cubicBezTo>
                      <a:cubicBezTo>
                        <a:pt x="11" y="34"/>
                        <a:pt x="11" y="34"/>
                        <a:pt x="12" y="35"/>
                      </a:cubicBezTo>
                      <a:cubicBezTo>
                        <a:pt x="13" y="36"/>
                        <a:pt x="13" y="36"/>
                        <a:pt x="13" y="37"/>
                      </a:cubicBezTo>
                      <a:cubicBezTo>
                        <a:pt x="14" y="38"/>
                        <a:pt x="14" y="39"/>
                        <a:pt x="14" y="39"/>
                      </a:cubicBezTo>
                      <a:cubicBezTo>
                        <a:pt x="15" y="40"/>
                        <a:pt x="16" y="40"/>
                        <a:pt x="17" y="40"/>
                      </a:cubicBezTo>
                      <a:cubicBezTo>
                        <a:pt x="18" y="41"/>
                        <a:pt x="18" y="41"/>
                        <a:pt x="19" y="42"/>
                      </a:cubicBezTo>
                      <a:cubicBezTo>
                        <a:pt x="20" y="43"/>
                        <a:pt x="20" y="44"/>
                        <a:pt x="20" y="46"/>
                      </a:cubicBezTo>
                      <a:cubicBezTo>
                        <a:pt x="21" y="47"/>
                        <a:pt x="22" y="49"/>
                        <a:pt x="22" y="49"/>
                      </a:cubicBezTo>
                      <a:cubicBezTo>
                        <a:pt x="22" y="49"/>
                        <a:pt x="21" y="50"/>
                        <a:pt x="21" y="50"/>
                      </a:cubicBezTo>
                      <a:cubicBezTo>
                        <a:pt x="22" y="50"/>
                        <a:pt x="22" y="50"/>
                        <a:pt x="22" y="50"/>
                      </a:cubicBezTo>
                      <a:cubicBezTo>
                        <a:pt x="22" y="51"/>
                        <a:pt x="22" y="53"/>
                        <a:pt x="22" y="54"/>
                      </a:cubicBezTo>
                      <a:cubicBezTo>
                        <a:pt x="22" y="54"/>
                        <a:pt x="23" y="55"/>
                        <a:pt x="23" y="56"/>
                      </a:cubicBezTo>
                      <a:cubicBezTo>
                        <a:pt x="24" y="57"/>
                        <a:pt x="25" y="58"/>
                        <a:pt x="25" y="58"/>
                      </a:cubicBezTo>
                      <a:cubicBezTo>
                        <a:pt x="26" y="59"/>
                        <a:pt x="26" y="59"/>
                        <a:pt x="27" y="59"/>
                      </a:cubicBezTo>
                      <a:cubicBezTo>
                        <a:pt x="27" y="59"/>
                        <a:pt x="27" y="59"/>
                        <a:pt x="28" y="60"/>
                      </a:cubicBezTo>
                      <a:cubicBezTo>
                        <a:pt x="29" y="61"/>
                        <a:pt x="29" y="62"/>
                        <a:pt x="30" y="63"/>
                      </a:cubicBezTo>
                      <a:cubicBezTo>
                        <a:pt x="31" y="64"/>
                        <a:pt x="32" y="66"/>
                        <a:pt x="33" y="68"/>
                      </a:cubicBezTo>
                      <a:cubicBezTo>
                        <a:pt x="34" y="69"/>
                        <a:pt x="35" y="70"/>
                        <a:pt x="35" y="70"/>
                      </a:cubicBezTo>
                      <a:cubicBezTo>
                        <a:pt x="36" y="71"/>
                        <a:pt x="37" y="72"/>
                        <a:pt x="38" y="72"/>
                      </a:cubicBezTo>
                      <a:cubicBezTo>
                        <a:pt x="38" y="73"/>
                        <a:pt x="38" y="73"/>
                        <a:pt x="38" y="74"/>
                      </a:cubicBezTo>
                      <a:cubicBezTo>
                        <a:pt x="38" y="75"/>
                        <a:pt x="38" y="75"/>
                        <a:pt x="39" y="75"/>
                      </a:cubicBezTo>
                      <a:cubicBezTo>
                        <a:pt x="39" y="75"/>
                        <a:pt x="39" y="75"/>
                        <a:pt x="40" y="76"/>
                      </a:cubicBezTo>
                      <a:cubicBezTo>
                        <a:pt x="40" y="77"/>
                        <a:pt x="40" y="77"/>
                        <a:pt x="40" y="77"/>
                      </a:cubicBezTo>
                      <a:cubicBezTo>
                        <a:pt x="41" y="77"/>
                        <a:pt x="42" y="77"/>
                        <a:pt x="42" y="76"/>
                      </a:cubicBezTo>
                      <a:cubicBezTo>
                        <a:pt x="42" y="76"/>
                        <a:pt x="42" y="76"/>
                        <a:pt x="42" y="75"/>
                      </a:cubicBezTo>
                      <a:cubicBezTo>
                        <a:pt x="42" y="75"/>
                        <a:pt x="41" y="75"/>
                        <a:pt x="42" y="74"/>
                      </a:cubicBezTo>
                      <a:cubicBezTo>
                        <a:pt x="42" y="74"/>
                        <a:pt x="42" y="74"/>
                        <a:pt x="42" y="74"/>
                      </a:cubicBezTo>
                      <a:cubicBezTo>
                        <a:pt x="42" y="73"/>
                        <a:pt x="42" y="72"/>
                        <a:pt x="43" y="72"/>
                      </a:cubicBezTo>
                      <a:cubicBezTo>
                        <a:pt x="43" y="72"/>
                        <a:pt x="44" y="72"/>
                        <a:pt x="44" y="72"/>
                      </a:cubicBezTo>
                      <a:cubicBezTo>
                        <a:pt x="45" y="72"/>
                        <a:pt x="45" y="73"/>
                        <a:pt x="46" y="73"/>
                      </a:cubicBezTo>
                      <a:cubicBezTo>
                        <a:pt x="46" y="73"/>
                        <a:pt x="47" y="72"/>
                        <a:pt x="48" y="72"/>
                      </a:cubicBezTo>
                      <a:cubicBezTo>
                        <a:pt x="49" y="72"/>
                        <a:pt x="50" y="72"/>
                        <a:pt x="51" y="72"/>
                      </a:cubicBezTo>
                      <a:cubicBezTo>
                        <a:pt x="52" y="72"/>
                        <a:pt x="53" y="72"/>
                        <a:pt x="54" y="72"/>
                      </a:cubicBezTo>
                      <a:cubicBezTo>
                        <a:pt x="56" y="72"/>
                        <a:pt x="58" y="72"/>
                        <a:pt x="58" y="72"/>
                      </a:cubicBezTo>
                      <a:cubicBezTo>
                        <a:pt x="58" y="72"/>
                        <a:pt x="59" y="73"/>
                        <a:pt x="59" y="73"/>
                      </a:cubicBezTo>
                      <a:cubicBezTo>
                        <a:pt x="59" y="73"/>
                        <a:pt x="59" y="74"/>
                        <a:pt x="60" y="73"/>
                      </a:cubicBezTo>
                      <a:cubicBezTo>
                        <a:pt x="60" y="73"/>
                        <a:pt x="60" y="73"/>
                        <a:pt x="60" y="73"/>
                      </a:cubicBezTo>
                      <a:cubicBezTo>
                        <a:pt x="61" y="73"/>
                        <a:pt x="61" y="73"/>
                        <a:pt x="62" y="73"/>
                      </a:cubicBezTo>
                      <a:cubicBezTo>
                        <a:pt x="62" y="73"/>
                        <a:pt x="63" y="72"/>
                        <a:pt x="63" y="71"/>
                      </a:cubicBezTo>
                      <a:cubicBezTo>
                        <a:pt x="64" y="69"/>
                        <a:pt x="64" y="68"/>
                        <a:pt x="65" y="68"/>
                      </a:cubicBezTo>
                      <a:cubicBezTo>
                        <a:pt x="65" y="68"/>
                        <a:pt x="66" y="67"/>
                        <a:pt x="67" y="66"/>
                      </a:cubicBezTo>
                      <a:cubicBezTo>
                        <a:pt x="68" y="66"/>
                        <a:pt x="69" y="66"/>
                        <a:pt x="69" y="65"/>
                      </a:cubicBezTo>
                      <a:cubicBezTo>
                        <a:pt x="70" y="65"/>
                        <a:pt x="72" y="65"/>
                        <a:pt x="75" y="65"/>
                      </a:cubicBezTo>
                      <a:cubicBezTo>
                        <a:pt x="78" y="64"/>
                        <a:pt x="83" y="63"/>
                        <a:pt x="83" y="63"/>
                      </a:cubicBezTo>
                      <a:cubicBezTo>
                        <a:pt x="83" y="63"/>
                        <a:pt x="85" y="62"/>
                        <a:pt x="86" y="62"/>
                      </a:cubicBezTo>
                      <a:cubicBezTo>
                        <a:pt x="90" y="60"/>
                        <a:pt x="96" y="58"/>
                        <a:pt x="96" y="58"/>
                      </a:cubicBezTo>
                      <a:cubicBezTo>
                        <a:pt x="96" y="58"/>
                        <a:pt x="97" y="55"/>
                        <a:pt x="98" y="52"/>
                      </a:cubicBezTo>
                      <a:cubicBezTo>
                        <a:pt x="98" y="51"/>
                        <a:pt x="99" y="49"/>
                        <a:pt x="99" y="49"/>
                      </a:cubicBezTo>
                      <a:cubicBezTo>
                        <a:pt x="99" y="48"/>
                        <a:pt x="98" y="48"/>
                        <a:pt x="98" y="47"/>
                      </a:cubicBezTo>
                      <a:cubicBezTo>
                        <a:pt x="98" y="46"/>
                        <a:pt x="97" y="45"/>
                        <a:pt x="97" y="45"/>
                      </a:cubicBezTo>
                      <a:cubicBezTo>
                        <a:pt x="97" y="45"/>
                        <a:pt x="93" y="45"/>
                        <a:pt x="89" y="45"/>
                      </a:cubicBezTo>
                      <a:cubicBezTo>
                        <a:pt x="87" y="45"/>
                        <a:pt x="86" y="44"/>
                        <a:pt x="85" y="44"/>
                      </a:cubicBezTo>
                      <a:cubicBezTo>
                        <a:pt x="85" y="44"/>
                        <a:pt x="84" y="43"/>
                        <a:pt x="83" y="43"/>
                      </a:cubicBezTo>
                      <a:cubicBezTo>
                        <a:pt x="82" y="42"/>
                        <a:pt x="81" y="40"/>
                        <a:pt x="81" y="40"/>
                      </a:cubicBezTo>
                      <a:cubicBezTo>
                        <a:pt x="81" y="40"/>
                        <a:pt x="81" y="39"/>
                        <a:pt x="80" y="38"/>
                      </a:cubicBezTo>
                      <a:cubicBezTo>
                        <a:pt x="80" y="38"/>
                        <a:pt x="80" y="38"/>
                        <a:pt x="79" y="38"/>
                      </a:cubicBezTo>
                      <a:cubicBezTo>
                        <a:pt x="79" y="38"/>
                        <a:pt x="79" y="37"/>
                        <a:pt x="79" y="37"/>
                      </a:cubicBezTo>
                      <a:cubicBezTo>
                        <a:pt x="79" y="36"/>
                        <a:pt x="79" y="36"/>
                        <a:pt x="79" y="36"/>
                      </a:cubicBezTo>
                      <a:cubicBezTo>
                        <a:pt x="79" y="36"/>
                        <a:pt x="78" y="36"/>
                        <a:pt x="78" y="36"/>
                      </a:cubicBezTo>
                      <a:cubicBezTo>
                        <a:pt x="77" y="36"/>
                        <a:pt x="77" y="35"/>
                        <a:pt x="76" y="35"/>
                      </a:cubicBezTo>
                      <a:cubicBezTo>
                        <a:pt x="76" y="35"/>
                        <a:pt x="76" y="34"/>
                        <a:pt x="75" y="34"/>
                      </a:cubicBezTo>
                      <a:cubicBezTo>
                        <a:pt x="75" y="33"/>
                        <a:pt x="75" y="33"/>
                        <a:pt x="75" y="33"/>
                      </a:cubicBezTo>
                      <a:cubicBezTo>
                        <a:pt x="75" y="32"/>
                        <a:pt x="74" y="32"/>
                        <a:pt x="74" y="31"/>
                      </a:cubicBezTo>
                      <a:cubicBezTo>
                        <a:pt x="73" y="30"/>
                        <a:pt x="73" y="30"/>
                        <a:pt x="73" y="30"/>
                      </a:cubicBezTo>
                      <a:cubicBezTo>
                        <a:pt x="73" y="30"/>
                        <a:pt x="72" y="29"/>
                        <a:pt x="72" y="29"/>
                      </a:cubicBezTo>
                      <a:cubicBezTo>
                        <a:pt x="72" y="29"/>
                        <a:pt x="72" y="29"/>
                        <a:pt x="72" y="28"/>
                      </a:cubicBezTo>
                      <a:cubicBezTo>
                        <a:pt x="73" y="28"/>
                        <a:pt x="73" y="28"/>
                        <a:pt x="73" y="28"/>
                      </a:cubicBezTo>
                      <a:cubicBezTo>
                        <a:pt x="73" y="28"/>
                        <a:pt x="73" y="28"/>
                        <a:pt x="73" y="28"/>
                      </a:cubicBezTo>
                      <a:cubicBezTo>
                        <a:pt x="73" y="27"/>
                        <a:pt x="73" y="27"/>
                        <a:pt x="73" y="27"/>
                      </a:cubicBezTo>
                      <a:cubicBezTo>
                        <a:pt x="73" y="26"/>
                        <a:pt x="73" y="26"/>
                        <a:pt x="72" y="26"/>
                      </a:cubicBezTo>
                      <a:cubicBezTo>
                        <a:pt x="72" y="26"/>
                        <a:pt x="72" y="25"/>
                        <a:pt x="72" y="25"/>
                      </a:cubicBezTo>
                      <a:cubicBezTo>
                        <a:pt x="72" y="25"/>
                        <a:pt x="71" y="24"/>
                        <a:pt x="70" y="24"/>
                      </a:cubicBezTo>
                      <a:cubicBezTo>
                        <a:pt x="70" y="23"/>
                        <a:pt x="69" y="23"/>
                        <a:pt x="69" y="23"/>
                      </a:cubicBezTo>
                      <a:cubicBezTo>
                        <a:pt x="68" y="22"/>
                        <a:pt x="68" y="22"/>
                        <a:pt x="68" y="22"/>
                      </a:cubicBezTo>
                      <a:cubicBezTo>
                        <a:pt x="68" y="22"/>
                        <a:pt x="69" y="21"/>
                        <a:pt x="68" y="2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253" name="Freeform 401"/>
                <p:cNvSpPr>
                  <a:spLocks/>
                </p:cNvSpPr>
                <p:nvPr/>
              </p:nvSpPr>
              <p:spPr bwMode="auto">
                <a:xfrm>
                  <a:off x="4322" y="1594"/>
                  <a:ext cx="90" cy="40"/>
                </a:xfrm>
                <a:custGeom>
                  <a:avLst/>
                  <a:gdLst>
                    <a:gd name="T0" fmla="*/ 30 w 34"/>
                    <a:gd name="T1" fmla="*/ 3 h 15"/>
                    <a:gd name="T2" fmla="*/ 28 w 34"/>
                    <a:gd name="T3" fmla="*/ 3 h 15"/>
                    <a:gd name="T4" fmla="*/ 26 w 34"/>
                    <a:gd name="T5" fmla="*/ 3 h 15"/>
                    <a:gd name="T6" fmla="*/ 23 w 34"/>
                    <a:gd name="T7" fmla="*/ 1 h 15"/>
                    <a:gd name="T8" fmla="*/ 20 w 34"/>
                    <a:gd name="T9" fmla="*/ 0 h 15"/>
                    <a:gd name="T10" fmla="*/ 18 w 34"/>
                    <a:gd name="T11" fmla="*/ 0 h 15"/>
                    <a:gd name="T12" fmla="*/ 16 w 34"/>
                    <a:gd name="T13" fmla="*/ 1 h 15"/>
                    <a:gd name="T14" fmla="*/ 16 w 34"/>
                    <a:gd name="T15" fmla="*/ 2 h 15"/>
                    <a:gd name="T16" fmla="*/ 15 w 34"/>
                    <a:gd name="T17" fmla="*/ 5 h 15"/>
                    <a:gd name="T18" fmla="*/ 12 w 34"/>
                    <a:gd name="T19" fmla="*/ 7 h 15"/>
                    <a:gd name="T20" fmla="*/ 9 w 34"/>
                    <a:gd name="T21" fmla="*/ 4 h 15"/>
                    <a:gd name="T22" fmla="*/ 6 w 34"/>
                    <a:gd name="T23" fmla="*/ 3 h 15"/>
                    <a:gd name="T24" fmla="*/ 2 w 34"/>
                    <a:gd name="T25" fmla="*/ 4 h 15"/>
                    <a:gd name="T26" fmla="*/ 1 w 34"/>
                    <a:gd name="T27" fmla="*/ 8 h 15"/>
                    <a:gd name="T28" fmla="*/ 0 w 34"/>
                    <a:gd name="T29" fmla="*/ 11 h 15"/>
                    <a:gd name="T30" fmla="*/ 1 w 34"/>
                    <a:gd name="T31" fmla="*/ 13 h 15"/>
                    <a:gd name="T32" fmla="*/ 7 w 34"/>
                    <a:gd name="T33" fmla="*/ 11 h 15"/>
                    <a:gd name="T34" fmla="*/ 8 w 34"/>
                    <a:gd name="T35" fmla="*/ 11 h 15"/>
                    <a:gd name="T36" fmla="*/ 10 w 34"/>
                    <a:gd name="T37" fmla="*/ 11 h 15"/>
                    <a:gd name="T38" fmla="*/ 12 w 34"/>
                    <a:gd name="T39" fmla="*/ 11 h 15"/>
                    <a:gd name="T40" fmla="*/ 14 w 34"/>
                    <a:gd name="T41" fmla="*/ 11 h 15"/>
                    <a:gd name="T42" fmla="*/ 16 w 34"/>
                    <a:gd name="T43" fmla="*/ 11 h 15"/>
                    <a:gd name="T44" fmla="*/ 17 w 34"/>
                    <a:gd name="T45" fmla="*/ 11 h 15"/>
                    <a:gd name="T46" fmla="*/ 18 w 34"/>
                    <a:gd name="T47" fmla="*/ 10 h 15"/>
                    <a:gd name="T48" fmla="*/ 19 w 34"/>
                    <a:gd name="T49" fmla="*/ 11 h 15"/>
                    <a:gd name="T50" fmla="*/ 21 w 34"/>
                    <a:gd name="T51" fmla="*/ 12 h 15"/>
                    <a:gd name="T52" fmla="*/ 23 w 34"/>
                    <a:gd name="T53" fmla="*/ 12 h 15"/>
                    <a:gd name="T54" fmla="*/ 26 w 34"/>
                    <a:gd name="T55" fmla="*/ 14 h 15"/>
                    <a:gd name="T56" fmla="*/ 27 w 34"/>
                    <a:gd name="T57" fmla="*/ 15 h 15"/>
                    <a:gd name="T58" fmla="*/ 29 w 34"/>
                    <a:gd name="T59" fmla="*/ 14 h 15"/>
                    <a:gd name="T60" fmla="*/ 31 w 34"/>
                    <a:gd name="T61" fmla="*/ 14 h 15"/>
                    <a:gd name="T62" fmla="*/ 32 w 34"/>
                    <a:gd name="T63" fmla="*/ 12 h 15"/>
                    <a:gd name="T64" fmla="*/ 34 w 34"/>
                    <a:gd name="T65" fmla="*/ 11 h 15"/>
                    <a:gd name="T66" fmla="*/ 33 w 34"/>
                    <a:gd name="T67" fmla="*/ 9 h 15"/>
                    <a:gd name="T68" fmla="*/ 33 w 34"/>
                    <a:gd name="T69" fmla="*/ 8 h 15"/>
                    <a:gd name="T70" fmla="*/ 31 w 34"/>
                    <a:gd name="T71" fmla="*/ 7 h 15"/>
                    <a:gd name="T72" fmla="*/ 31 w 34"/>
                    <a:gd name="T73" fmla="*/ 6 h 15"/>
                    <a:gd name="T74" fmla="*/ 32 w 34"/>
                    <a:gd name="T75" fmla="*/ 5 h 15"/>
                    <a:gd name="T76" fmla="*/ 31 w 34"/>
                    <a:gd name="T77" fmla="*/ 4 h 15"/>
                    <a:gd name="T78" fmla="*/ 31 w 34"/>
                    <a:gd name="T79" fmla="*/ 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4" h="15">
                      <a:moveTo>
                        <a:pt x="30" y="3"/>
                      </a:moveTo>
                      <a:cubicBezTo>
                        <a:pt x="30" y="3"/>
                        <a:pt x="30" y="3"/>
                        <a:pt x="30" y="3"/>
                      </a:cubicBezTo>
                      <a:cubicBezTo>
                        <a:pt x="30" y="3"/>
                        <a:pt x="29" y="3"/>
                        <a:pt x="29" y="3"/>
                      </a:cubicBezTo>
                      <a:cubicBezTo>
                        <a:pt x="29" y="3"/>
                        <a:pt x="29" y="3"/>
                        <a:pt x="28" y="3"/>
                      </a:cubicBezTo>
                      <a:cubicBezTo>
                        <a:pt x="28" y="3"/>
                        <a:pt x="28" y="3"/>
                        <a:pt x="27" y="3"/>
                      </a:cubicBezTo>
                      <a:cubicBezTo>
                        <a:pt x="27" y="3"/>
                        <a:pt x="26" y="3"/>
                        <a:pt x="26" y="3"/>
                      </a:cubicBezTo>
                      <a:cubicBezTo>
                        <a:pt x="26" y="3"/>
                        <a:pt x="25" y="3"/>
                        <a:pt x="24" y="3"/>
                      </a:cubicBezTo>
                      <a:cubicBezTo>
                        <a:pt x="24" y="2"/>
                        <a:pt x="23" y="2"/>
                        <a:pt x="23" y="1"/>
                      </a:cubicBezTo>
                      <a:cubicBezTo>
                        <a:pt x="23" y="1"/>
                        <a:pt x="23" y="1"/>
                        <a:pt x="22" y="1"/>
                      </a:cubicBezTo>
                      <a:cubicBezTo>
                        <a:pt x="22" y="0"/>
                        <a:pt x="21" y="0"/>
                        <a:pt x="20" y="0"/>
                      </a:cubicBezTo>
                      <a:cubicBezTo>
                        <a:pt x="20" y="0"/>
                        <a:pt x="19" y="0"/>
                        <a:pt x="19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6" y="1"/>
                        <a:pt x="16" y="1"/>
                        <a:pt x="15" y="1"/>
                      </a:cubicBezTo>
                      <a:cubicBezTo>
                        <a:pt x="15" y="2"/>
                        <a:pt x="15" y="2"/>
                        <a:pt x="16" y="2"/>
                      </a:cubicBezTo>
                      <a:cubicBezTo>
                        <a:pt x="16" y="3"/>
                        <a:pt x="16" y="3"/>
                        <a:pt x="16" y="4"/>
                      </a:cubicBezTo>
                      <a:cubicBezTo>
                        <a:pt x="16" y="4"/>
                        <a:pt x="15" y="5"/>
                        <a:pt x="15" y="5"/>
                      </a:cubicBezTo>
                      <a:cubicBezTo>
                        <a:pt x="15" y="6"/>
                        <a:pt x="14" y="6"/>
                        <a:pt x="14" y="7"/>
                      </a:cubicBezTo>
                      <a:cubicBezTo>
                        <a:pt x="13" y="7"/>
                        <a:pt x="13" y="7"/>
                        <a:pt x="12" y="7"/>
                      </a:cubicBezTo>
                      <a:cubicBezTo>
                        <a:pt x="12" y="7"/>
                        <a:pt x="11" y="6"/>
                        <a:pt x="11" y="6"/>
                      </a:cubicBezTo>
                      <a:cubicBezTo>
                        <a:pt x="10" y="5"/>
                        <a:pt x="10" y="4"/>
                        <a:pt x="9" y="4"/>
                      </a:cubicBezTo>
                      <a:cubicBezTo>
                        <a:pt x="9" y="4"/>
                        <a:pt x="8" y="4"/>
                        <a:pt x="8" y="3"/>
                      </a:cubicBezTo>
                      <a:cubicBezTo>
                        <a:pt x="7" y="3"/>
                        <a:pt x="7" y="2"/>
                        <a:pt x="6" y="3"/>
                      </a:cubicBezTo>
                      <a:cubicBezTo>
                        <a:pt x="5" y="3"/>
                        <a:pt x="4" y="3"/>
                        <a:pt x="4" y="3"/>
                      </a:cubicBezTo>
                      <a:cubicBezTo>
                        <a:pt x="3" y="3"/>
                        <a:pt x="3" y="4"/>
                        <a:pt x="2" y="4"/>
                      </a:cubicBezTo>
                      <a:cubicBezTo>
                        <a:pt x="2" y="5"/>
                        <a:pt x="2" y="5"/>
                        <a:pt x="2" y="6"/>
                      </a:cubicBezTo>
                      <a:cubicBezTo>
                        <a:pt x="2" y="6"/>
                        <a:pt x="2" y="7"/>
                        <a:pt x="1" y="8"/>
                      </a:cubicBezTo>
                      <a:cubicBezTo>
                        <a:pt x="1" y="8"/>
                        <a:pt x="0" y="9"/>
                        <a:pt x="0" y="9"/>
                      </a:cubicBezTo>
                      <a:cubicBezTo>
                        <a:pt x="0" y="10"/>
                        <a:pt x="0" y="10"/>
                        <a:pt x="0" y="11"/>
                      </a:cubicBezTo>
                      <a:cubicBezTo>
                        <a:pt x="0" y="12"/>
                        <a:pt x="0" y="13"/>
                        <a:pt x="0" y="13"/>
                      </a:cubicBezTo>
                      <a:cubicBezTo>
                        <a:pt x="0" y="13"/>
                        <a:pt x="1" y="13"/>
                        <a:pt x="1" y="13"/>
                      </a:cubicBezTo>
                      <a:cubicBezTo>
                        <a:pt x="2" y="12"/>
                        <a:pt x="3" y="12"/>
                        <a:pt x="4" y="11"/>
                      </a:cubicBezTo>
                      <a:cubicBezTo>
                        <a:pt x="5" y="11"/>
                        <a:pt x="6" y="11"/>
                        <a:pt x="7" y="11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8" y="11"/>
                        <a:pt x="8" y="11"/>
                        <a:pt x="9" y="11"/>
                      </a:cubicBezTo>
                      <a:cubicBezTo>
                        <a:pt x="9" y="11"/>
                        <a:pt x="9" y="11"/>
                        <a:pt x="10" y="11"/>
                      </a:cubicBezTo>
                      <a:cubicBezTo>
                        <a:pt x="10" y="11"/>
                        <a:pt x="10" y="11"/>
                        <a:pt x="11" y="11"/>
                      </a:cubicBezTo>
                      <a:cubicBezTo>
                        <a:pt x="11" y="11"/>
                        <a:pt x="12" y="11"/>
                        <a:pt x="12" y="11"/>
                      </a:cubicBezTo>
                      <a:cubicBezTo>
                        <a:pt x="12" y="11"/>
                        <a:pt x="13" y="11"/>
                        <a:pt x="13" y="11"/>
                      </a:cubicBezTo>
                      <a:cubicBezTo>
                        <a:pt x="14" y="11"/>
                        <a:pt x="14" y="11"/>
                        <a:pt x="14" y="11"/>
                      </a:cubicBezTo>
                      <a:cubicBezTo>
                        <a:pt x="14" y="11"/>
                        <a:pt x="15" y="11"/>
                        <a:pt x="15" y="11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17" y="11"/>
                        <a:pt x="17" y="11"/>
                        <a:pt x="17" y="11"/>
                      </a:cubicBezTo>
                      <a:cubicBezTo>
                        <a:pt x="17" y="11"/>
                        <a:pt x="17" y="11"/>
                        <a:pt x="17" y="11"/>
                      </a:cubicBezTo>
                      <a:cubicBezTo>
                        <a:pt x="17" y="11"/>
                        <a:pt x="17" y="11"/>
                        <a:pt x="17" y="11"/>
                      </a:cubicBezTo>
                      <a:cubicBezTo>
                        <a:pt x="17" y="10"/>
                        <a:pt x="18" y="10"/>
                        <a:pt x="18" y="10"/>
                      </a:cubicBezTo>
                      <a:cubicBezTo>
                        <a:pt x="19" y="11"/>
                        <a:pt x="19" y="11"/>
                        <a:pt x="19" y="11"/>
                      </a:cubicBezTo>
                      <a:cubicBezTo>
                        <a:pt x="19" y="11"/>
                        <a:pt x="19" y="11"/>
                        <a:pt x="19" y="11"/>
                      </a:cubicBezTo>
                      <a:cubicBezTo>
                        <a:pt x="19" y="11"/>
                        <a:pt x="19" y="11"/>
                        <a:pt x="20" y="11"/>
                      </a:cubicBezTo>
                      <a:cubicBezTo>
                        <a:pt x="20" y="12"/>
                        <a:pt x="20" y="12"/>
                        <a:pt x="21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2" y="12"/>
                        <a:pt x="22" y="12"/>
                        <a:pt x="23" y="12"/>
                      </a:cubicBezTo>
                      <a:cubicBezTo>
                        <a:pt x="23" y="13"/>
                        <a:pt x="24" y="13"/>
                        <a:pt x="25" y="14"/>
                      </a:cubicBezTo>
                      <a:cubicBezTo>
                        <a:pt x="25" y="14"/>
                        <a:pt x="26" y="14"/>
                        <a:pt x="26" y="14"/>
                      </a:cubicBezTo>
                      <a:cubicBezTo>
                        <a:pt x="26" y="15"/>
                        <a:pt x="27" y="15"/>
                        <a:pt x="27" y="15"/>
                      </a:cubicBezTo>
                      <a:cubicBezTo>
                        <a:pt x="27" y="15"/>
                        <a:pt x="27" y="15"/>
                        <a:pt x="27" y="15"/>
                      </a:cubicBezTo>
                      <a:cubicBezTo>
                        <a:pt x="27" y="15"/>
                        <a:pt x="27" y="15"/>
                        <a:pt x="27" y="15"/>
                      </a:cubicBezTo>
                      <a:cubicBezTo>
                        <a:pt x="27" y="14"/>
                        <a:pt x="28" y="14"/>
                        <a:pt x="29" y="14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30" y="14"/>
                        <a:pt x="31" y="14"/>
                        <a:pt x="31" y="14"/>
                      </a:cubicBezTo>
                      <a:cubicBezTo>
                        <a:pt x="31" y="13"/>
                        <a:pt x="31" y="13"/>
                        <a:pt x="31" y="13"/>
                      </a:cubicBezTo>
                      <a:cubicBezTo>
                        <a:pt x="31" y="13"/>
                        <a:pt x="31" y="13"/>
                        <a:pt x="32" y="12"/>
                      </a:cubicBezTo>
                      <a:cubicBezTo>
                        <a:pt x="33" y="12"/>
                        <a:pt x="33" y="12"/>
                        <a:pt x="34" y="11"/>
                      </a:cubicBezTo>
                      <a:cubicBezTo>
                        <a:pt x="34" y="11"/>
                        <a:pt x="34" y="11"/>
                        <a:pt x="34" y="11"/>
                      </a:cubicBezTo>
                      <a:cubicBezTo>
                        <a:pt x="33" y="11"/>
                        <a:pt x="33" y="11"/>
                        <a:pt x="33" y="10"/>
                      </a:cubicBezTo>
                      <a:cubicBezTo>
                        <a:pt x="33" y="10"/>
                        <a:pt x="33" y="10"/>
                        <a:pt x="33" y="9"/>
                      </a:cubicBezTo>
                      <a:cubicBezTo>
                        <a:pt x="33" y="9"/>
                        <a:pt x="33" y="9"/>
                        <a:pt x="33" y="9"/>
                      </a:cubicBezTo>
                      <a:cubicBezTo>
                        <a:pt x="33" y="9"/>
                        <a:pt x="33" y="8"/>
                        <a:pt x="33" y="8"/>
                      </a:cubicBezTo>
                      <a:cubicBezTo>
                        <a:pt x="32" y="8"/>
                        <a:pt x="32" y="8"/>
                        <a:pt x="32" y="7"/>
                      </a:cubicBezTo>
                      <a:cubicBezTo>
                        <a:pt x="32" y="7"/>
                        <a:pt x="32" y="7"/>
                        <a:pt x="31" y="7"/>
                      </a:cubicBezTo>
                      <a:cubicBezTo>
                        <a:pt x="31" y="7"/>
                        <a:pt x="31" y="7"/>
                        <a:pt x="31" y="6"/>
                      </a:cubicBezTo>
                      <a:cubicBezTo>
                        <a:pt x="31" y="6"/>
                        <a:pt x="31" y="6"/>
                        <a:pt x="31" y="6"/>
                      </a:cubicBezTo>
                      <a:cubicBezTo>
                        <a:pt x="31" y="5"/>
                        <a:pt x="31" y="5"/>
                        <a:pt x="32" y="5"/>
                      </a:cubicBezTo>
                      <a:cubicBezTo>
                        <a:pt x="32" y="5"/>
                        <a:pt x="32" y="5"/>
                        <a:pt x="32" y="5"/>
                      </a:cubicBezTo>
                      <a:cubicBezTo>
                        <a:pt x="32" y="4"/>
                        <a:pt x="32" y="4"/>
                        <a:pt x="32" y="4"/>
                      </a:cubicBezTo>
                      <a:cubicBezTo>
                        <a:pt x="32" y="4"/>
                        <a:pt x="31" y="4"/>
                        <a:pt x="31" y="4"/>
                      </a:cubicBezTo>
                      <a:cubicBezTo>
                        <a:pt x="31" y="4"/>
                        <a:pt x="31" y="4"/>
                        <a:pt x="31" y="4"/>
                      </a:cubicBezTo>
                      <a:cubicBezTo>
                        <a:pt x="31" y="4"/>
                        <a:pt x="31" y="4"/>
                        <a:pt x="31" y="4"/>
                      </a:cubicBezTo>
                      <a:cubicBezTo>
                        <a:pt x="31" y="4"/>
                        <a:pt x="30" y="3"/>
                        <a:pt x="30" y="3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254" name="Freeform 402"/>
                <p:cNvSpPr>
                  <a:spLocks noEditPoints="1"/>
                </p:cNvSpPr>
                <p:nvPr/>
              </p:nvSpPr>
              <p:spPr bwMode="auto">
                <a:xfrm>
                  <a:off x="3132" y="1019"/>
                  <a:ext cx="760" cy="567"/>
                </a:xfrm>
                <a:custGeom>
                  <a:avLst/>
                  <a:gdLst>
                    <a:gd name="T0" fmla="*/ 112 w 286"/>
                    <a:gd name="T1" fmla="*/ 17 h 213"/>
                    <a:gd name="T2" fmla="*/ 142 w 286"/>
                    <a:gd name="T3" fmla="*/ 11 h 213"/>
                    <a:gd name="T4" fmla="*/ 130 w 286"/>
                    <a:gd name="T5" fmla="*/ 8 h 213"/>
                    <a:gd name="T6" fmla="*/ 159 w 286"/>
                    <a:gd name="T7" fmla="*/ 5 h 213"/>
                    <a:gd name="T8" fmla="*/ 184 w 286"/>
                    <a:gd name="T9" fmla="*/ 7 h 213"/>
                    <a:gd name="T10" fmla="*/ 238 w 286"/>
                    <a:gd name="T11" fmla="*/ 9 h 213"/>
                    <a:gd name="T12" fmla="*/ 223 w 286"/>
                    <a:gd name="T13" fmla="*/ 19 h 213"/>
                    <a:gd name="T14" fmla="*/ 236 w 286"/>
                    <a:gd name="T15" fmla="*/ 28 h 213"/>
                    <a:gd name="T16" fmla="*/ 272 w 286"/>
                    <a:gd name="T17" fmla="*/ 28 h 213"/>
                    <a:gd name="T18" fmla="*/ 246 w 286"/>
                    <a:gd name="T19" fmla="*/ 40 h 213"/>
                    <a:gd name="T20" fmla="*/ 242 w 286"/>
                    <a:gd name="T21" fmla="*/ 59 h 213"/>
                    <a:gd name="T22" fmla="*/ 258 w 286"/>
                    <a:gd name="T23" fmla="*/ 67 h 213"/>
                    <a:gd name="T24" fmla="*/ 244 w 286"/>
                    <a:gd name="T25" fmla="*/ 77 h 213"/>
                    <a:gd name="T26" fmla="*/ 248 w 286"/>
                    <a:gd name="T27" fmla="*/ 86 h 213"/>
                    <a:gd name="T28" fmla="*/ 244 w 286"/>
                    <a:gd name="T29" fmla="*/ 89 h 213"/>
                    <a:gd name="T30" fmla="*/ 242 w 286"/>
                    <a:gd name="T31" fmla="*/ 94 h 213"/>
                    <a:gd name="T32" fmla="*/ 235 w 286"/>
                    <a:gd name="T33" fmla="*/ 101 h 213"/>
                    <a:gd name="T34" fmla="*/ 219 w 286"/>
                    <a:gd name="T35" fmla="*/ 106 h 213"/>
                    <a:gd name="T36" fmla="*/ 228 w 286"/>
                    <a:gd name="T37" fmla="*/ 112 h 213"/>
                    <a:gd name="T38" fmla="*/ 241 w 286"/>
                    <a:gd name="T39" fmla="*/ 120 h 213"/>
                    <a:gd name="T40" fmla="*/ 240 w 286"/>
                    <a:gd name="T41" fmla="*/ 128 h 213"/>
                    <a:gd name="T42" fmla="*/ 217 w 286"/>
                    <a:gd name="T43" fmla="*/ 121 h 213"/>
                    <a:gd name="T44" fmla="*/ 213 w 286"/>
                    <a:gd name="T45" fmla="*/ 130 h 213"/>
                    <a:gd name="T46" fmla="*/ 234 w 286"/>
                    <a:gd name="T47" fmla="*/ 137 h 213"/>
                    <a:gd name="T48" fmla="*/ 204 w 286"/>
                    <a:gd name="T49" fmla="*/ 149 h 213"/>
                    <a:gd name="T50" fmla="*/ 190 w 286"/>
                    <a:gd name="T51" fmla="*/ 155 h 213"/>
                    <a:gd name="T52" fmla="*/ 174 w 286"/>
                    <a:gd name="T53" fmla="*/ 169 h 213"/>
                    <a:gd name="T54" fmla="*/ 163 w 286"/>
                    <a:gd name="T55" fmla="*/ 171 h 213"/>
                    <a:gd name="T56" fmla="*/ 156 w 286"/>
                    <a:gd name="T57" fmla="*/ 183 h 213"/>
                    <a:gd name="T58" fmla="*/ 146 w 286"/>
                    <a:gd name="T59" fmla="*/ 194 h 213"/>
                    <a:gd name="T60" fmla="*/ 145 w 286"/>
                    <a:gd name="T61" fmla="*/ 206 h 213"/>
                    <a:gd name="T62" fmla="*/ 140 w 286"/>
                    <a:gd name="T63" fmla="*/ 212 h 213"/>
                    <a:gd name="T64" fmla="*/ 134 w 286"/>
                    <a:gd name="T65" fmla="*/ 205 h 213"/>
                    <a:gd name="T66" fmla="*/ 121 w 286"/>
                    <a:gd name="T67" fmla="*/ 203 h 213"/>
                    <a:gd name="T68" fmla="*/ 114 w 286"/>
                    <a:gd name="T69" fmla="*/ 194 h 213"/>
                    <a:gd name="T70" fmla="*/ 107 w 286"/>
                    <a:gd name="T71" fmla="*/ 189 h 213"/>
                    <a:gd name="T72" fmla="*/ 109 w 286"/>
                    <a:gd name="T73" fmla="*/ 177 h 213"/>
                    <a:gd name="T74" fmla="*/ 104 w 286"/>
                    <a:gd name="T75" fmla="*/ 173 h 213"/>
                    <a:gd name="T76" fmla="*/ 99 w 286"/>
                    <a:gd name="T77" fmla="*/ 169 h 213"/>
                    <a:gd name="T78" fmla="*/ 97 w 286"/>
                    <a:gd name="T79" fmla="*/ 166 h 213"/>
                    <a:gd name="T80" fmla="*/ 107 w 286"/>
                    <a:gd name="T81" fmla="*/ 161 h 213"/>
                    <a:gd name="T82" fmla="*/ 110 w 286"/>
                    <a:gd name="T83" fmla="*/ 156 h 213"/>
                    <a:gd name="T84" fmla="*/ 105 w 286"/>
                    <a:gd name="T85" fmla="*/ 150 h 213"/>
                    <a:gd name="T86" fmla="*/ 107 w 286"/>
                    <a:gd name="T87" fmla="*/ 143 h 213"/>
                    <a:gd name="T88" fmla="*/ 91 w 286"/>
                    <a:gd name="T89" fmla="*/ 132 h 213"/>
                    <a:gd name="T90" fmla="*/ 100 w 286"/>
                    <a:gd name="T91" fmla="*/ 127 h 213"/>
                    <a:gd name="T92" fmla="*/ 92 w 286"/>
                    <a:gd name="T93" fmla="*/ 125 h 213"/>
                    <a:gd name="T94" fmla="*/ 87 w 286"/>
                    <a:gd name="T95" fmla="*/ 112 h 213"/>
                    <a:gd name="T96" fmla="*/ 80 w 286"/>
                    <a:gd name="T97" fmla="*/ 98 h 213"/>
                    <a:gd name="T98" fmla="*/ 31 w 286"/>
                    <a:gd name="T99" fmla="*/ 85 h 213"/>
                    <a:gd name="T100" fmla="*/ 18 w 286"/>
                    <a:gd name="T101" fmla="*/ 75 h 213"/>
                    <a:gd name="T102" fmla="*/ 14 w 286"/>
                    <a:gd name="T103" fmla="*/ 69 h 213"/>
                    <a:gd name="T104" fmla="*/ 41 w 286"/>
                    <a:gd name="T105" fmla="*/ 45 h 213"/>
                    <a:gd name="T106" fmla="*/ 56 w 286"/>
                    <a:gd name="T107" fmla="*/ 29 h 213"/>
                    <a:gd name="T108" fmla="*/ 102 w 286"/>
                    <a:gd name="T109" fmla="*/ 141 h 213"/>
                    <a:gd name="T110" fmla="*/ 94 w 286"/>
                    <a:gd name="T111" fmla="*/ 128 h 213"/>
                    <a:gd name="T112" fmla="*/ 102 w 286"/>
                    <a:gd name="T113" fmla="*/ 155 h 213"/>
                    <a:gd name="T114" fmla="*/ 225 w 286"/>
                    <a:gd name="T115" fmla="*/ 128 h 213"/>
                    <a:gd name="T116" fmla="*/ 235 w 286"/>
                    <a:gd name="T117" fmla="*/ 108 h 213"/>
                    <a:gd name="T118" fmla="*/ 247 w 286"/>
                    <a:gd name="T119" fmla="*/ 97 h 213"/>
                    <a:gd name="T120" fmla="*/ 255 w 286"/>
                    <a:gd name="T121" fmla="*/ 72 h 213"/>
                    <a:gd name="T122" fmla="*/ 259 w 286"/>
                    <a:gd name="T123" fmla="*/ 47 h 2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286" h="213">
                      <a:moveTo>
                        <a:pt x="77" y="19"/>
                      </a:moveTo>
                      <a:cubicBezTo>
                        <a:pt x="78" y="19"/>
                        <a:pt x="78" y="19"/>
                        <a:pt x="80" y="19"/>
                      </a:cubicBezTo>
                      <a:cubicBezTo>
                        <a:pt x="82" y="19"/>
                        <a:pt x="85" y="18"/>
                        <a:pt x="85" y="18"/>
                      </a:cubicBezTo>
                      <a:cubicBezTo>
                        <a:pt x="86" y="18"/>
                        <a:pt x="88" y="19"/>
                        <a:pt x="88" y="19"/>
                      </a:cubicBezTo>
                      <a:cubicBezTo>
                        <a:pt x="89" y="20"/>
                        <a:pt x="89" y="20"/>
                        <a:pt x="90" y="20"/>
                      </a:cubicBezTo>
                      <a:cubicBezTo>
                        <a:pt x="90" y="21"/>
                        <a:pt x="90" y="21"/>
                        <a:pt x="90" y="21"/>
                      </a:cubicBezTo>
                      <a:cubicBezTo>
                        <a:pt x="90" y="22"/>
                        <a:pt x="90" y="22"/>
                        <a:pt x="90" y="22"/>
                      </a:cubicBezTo>
                      <a:cubicBezTo>
                        <a:pt x="91" y="23"/>
                        <a:pt x="91" y="23"/>
                        <a:pt x="91" y="23"/>
                      </a:cubicBezTo>
                      <a:cubicBezTo>
                        <a:pt x="91" y="23"/>
                        <a:pt x="91" y="24"/>
                        <a:pt x="90" y="24"/>
                      </a:cubicBezTo>
                      <a:cubicBezTo>
                        <a:pt x="90" y="24"/>
                        <a:pt x="89" y="25"/>
                        <a:pt x="89" y="25"/>
                      </a:cubicBezTo>
                      <a:cubicBezTo>
                        <a:pt x="89" y="25"/>
                        <a:pt x="89" y="26"/>
                        <a:pt x="90" y="26"/>
                      </a:cubicBezTo>
                      <a:cubicBezTo>
                        <a:pt x="90" y="27"/>
                        <a:pt x="90" y="27"/>
                        <a:pt x="91" y="27"/>
                      </a:cubicBezTo>
                      <a:cubicBezTo>
                        <a:pt x="91" y="28"/>
                        <a:pt x="91" y="27"/>
                        <a:pt x="91" y="27"/>
                      </a:cubicBezTo>
                      <a:cubicBezTo>
                        <a:pt x="91" y="27"/>
                        <a:pt x="91" y="26"/>
                        <a:pt x="91" y="26"/>
                      </a:cubicBezTo>
                      <a:cubicBezTo>
                        <a:pt x="91" y="25"/>
                        <a:pt x="91" y="25"/>
                        <a:pt x="91" y="25"/>
                      </a:cubicBezTo>
                      <a:cubicBezTo>
                        <a:pt x="92" y="24"/>
                        <a:pt x="92" y="24"/>
                        <a:pt x="92" y="24"/>
                      </a:cubicBezTo>
                      <a:cubicBezTo>
                        <a:pt x="93" y="23"/>
                        <a:pt x="93" y="23"/>
                        <a:pt x="93" y="22"/>
                      </a:cubicBezTo>
                      <a:cubicBezTo>
                        <a:pt x="93" y="22"/>
                        <a:pt x="94" y="22"/>
                        <a:pt x="94" y="22"/>
                      </a:cubicBezTo>
                      <a:cubicBezTo>
                        <a:pt x="95" y="22"/>
                        <a:pt x="94" y="22"/>
                        <a:pt x="95" y="22"/>
                      </a:cubicBezTo>
                      <a:cubicBezTo>
                        <a:pt x="96" y="22"/>
                        <a:pt x="97" y="22"/>
                        <a:pt x="98" y="22"/>
                      </a:cubicBezTo>
                      <a:cubicBezTo>
                        <a:pt x="99" y="22"/>
                        <a:pt x="100" y="23"/>
                        <a:pt x="101" y="23"/>
                      </a:cubicBezTo>
                      <a:cubicBezTo>
                        <a:pt x="101" y="23"/>
                        <a:pt x="102" y="24"/>
                        <a:pt x="103" y="24"/>
                      </a:cubicBezTo>
                      <a:cubicBezTo>
                        <a:pt x="104" y="24"/>
                        <a:pt x="105" y="24"/>
                        <a:pt x="105" y="24"/>
                      </a:cubicBezTo>
                      <a:cubicBezTo>
                        <a:pt x="106" y="25"/>
                        <a:pt x="106" y="25"/>
                        <a:pt x="106" y="25"/>
                      </a:cubicBezTo>
                      <a:cubicBezTo>
                        <a:pt x="107" y="25"/>
                        <a:pt x="108" y="26"/>
                        <a:pt x="108" y="25"/>
                      </a:cubicBezTo>
                      <a:cubicBezTo>
                        <a:pt x="108" y="25"/>
                        <a:pt x="108" y="25"/>
                        <a:pt x="107" y="25"/>
                      </a:cubicBezTo>
                      <a:cubicBezTo>
                        <a:pt x="107" y="24"/>
                        <a:pt x="107" y="24"/>
                        <a:pt x="106" y="24"/>
                      </a:cubicBezTo>
                      <a:cubicBezTo>
                        <a:pt x="106" y="24"/>
                        <a:pt x="105" y="23"/>
                        <a:pt x="105" y="23"/>
                      </a:cubicBezTo>
                      <a:cubicBezTo>
                        <a:pt x="104" y="23"/>
                        <a:pt x="103" y="23"/>
                        <a:pt x="104" y="23"/>
                      </a:cubicBezTo>
                      <a:cubicBezTo>
                        <a:pt x="104" y="23"/>
                        <a:pt x="105" y="23"/>
                        <a:pt x="105" y="23"/>
                      </a:cubicBezTo>
                      <a:cubicBezTo>
                        <a:pt x="106" y="23"/>
                        <a:pt x="106" y="23"/>
                        <a:pt x="107" y="23"/>
                      </a:cubicBezTo>
                      <a:cubicBezTo>
                        <a:pt x="108" y="23"/>
                        <a:pt x="108" y="23"/>
                        <a:pt x="109" y="23"/>
                      </a:cubicBezTo>
                      <a:cubicBezTo>
                        <a:pt x="109" y="22"/>
                        <a:pt x="110" y="23"/>
                        <a:pt x="110" y="22"/>
                      </a:cubicBezTo>
                      <a:cubicBezTo>
                        <a:pt x="109" y="22"/>
                        <a:pt x="109" y="22"/>
                        <a:pt x="108" y="22"/>
                      </a:cubicBezTo>
                      <a:cubicBezTo>
                        <a:pt x="108" y="21"/>
                        <a:pt x="107" y="21"/>
                        <a:pt x="107" y="21"/>
                      </a:cubicBezTo>
                      <a:cubicBezTo>
                        <a:pt x="106" y="20"/>
                        <a:pt x="106" y="20"/>
                        <a:pt x="105" y="20"/>
                      </a:cubicBezTo>
                      <a:cubicBezTo>
                        <a:pt x="105" y="20"/>
                        <a:pt x="104" y="20"/>
                        <a:pt x="104" y="19"/>
                      </a:cubicBezTo>
                      <a:cubicBezTo>
                        <a:pt x="104" y="19"/>
                        <a:pt x="104" y="18"/>
                        <a:pt x="103" y="18"/>
                      </a:cubicBezTo>
                      <a:cubicBezTo>
                        <a:pt x="103" y="17"/>
                        <a:pt x="103" y="17"/>
                        <a:pt x="103" y="17"/>
                      </a:cubicBezTo>
                      <a:cubicBezTo>
                        <a:pt x="102" y="16"/>
                        <a:pt x="102" y="16"/>
                        <a:pt x="102" y="16"/>
                      </a:cubicBezTo>
                      <a:cubicBezTo>
                        <a:pt x="103" y="16"/>
                        <a:pt x="103" y="16"/>
                        <a:pt x="104" y="16"/>
                      </a:cubicBezTo>
                      <a:cubicBezTo>
                        <a:pt x="104" y="16"/>
                        <a:pt x="105" y="16"/>
                        <a:pt x="106" y="16"/>
                      </a:cubicBezTo>
                      <a:cubicBezTo>
                        <a:pt x="107" y="15"/>
                        <a:pt x="108" y="15"/>
                        <a:pt x="108" y="16"/>
                      </a:cubicBezTo>
                      <a:cubicBezTo>
                        <a:pt x="109" y="16"/>
                        <a:pt x="109" y="16"/>
                        <a:pt x="109" y="16"/>
                      </a:cubicBezTo>
                      <a:cubicBezTo>
                        <a:pt x="110" y="16"/>
                        <a:pt x="110" y="16"/>
                        <a:pt x="111" y="16"/>
                      </a:cubicBezTo>
                      <a:cubicBezTo>
                        <a:pt x="111" y="16"/>
                        <a:pt x="112" y="16"/>
                        <a:pt x="112" y="17"/>
                      </a:cubicBezTo>
                      <a:cubicBezTo>
                        <a:pt x="112" y="17"/>
                        <a:pt x="113" y="17"/>
                        <a:pt x="114" y="17"/>
                      </a:cubicBezTo>
                      <a:cubicBezTo>
                        <a:pt x="115" y="18"/>
                        <a:pt x="116" y="17"/>
                        <a:pt x="116" y="18"/>
                      </a:cubicBezTo>
                      <a:cubicBezTo>
                        <a:pt x="117" y="18"/>
                        <a:pt x="117" y="18"/>
                        <a:pt x="118" y="18"/>
                      </a:cubicBezTo>
                      <a:cubicBezTo>
                        <a:pt x="118" y="18"/>
                        <a:pt x="118" y="19"/>
                        <a:pt x="119" y="19"/>
                      </a:cubicBezTo>
                      <a:cubicBezTo>
                        <a:pt x="119" y="19"/>
                        <a:pt x="119" y="19"/>
                        <a:pt x="120" y="19"/>
                      </a:cubicBezTo>
                      <a:cubicBezTo>
                        <a:pt x="121" y="19"/>
                        <a:pt x="121" y="19"/>
                        <a:pt x="122" y="19"/>
                      </a:cubicBezTo>
                      <a:cubicBezTo>
                        <a:pt x="123" y="19"/>
                        <a:pt x="125" y="20"/>
                        <a:pt x="125" y="20"/>
                      </a:cubicBezTo>
                      <a:cubicBezTo>
                        <a:pt x="125" y="20"/>
                        <a:pt x="126" y="20"/>
                        <a:pt x="126" y="21"/>
                      </a:cubicBezTo>
                      <a:cubicBezTo>
                        <a:pt x="126" y="21"/>
                        <a:pt x="126" y="21"/>
                        <a:pt x="126" y="21"/>
                      </a:cubicBezTo>
                      <a:cubicBezTo>
                        <a:pt x="127" y="22"/>
                        <a:pt x="127" y="21"/>
                        <a:pt x="128" y="22"/>
                      </a:cubicBezTo>
                      <a:cubicBezTo>
                        <a:pt x="128" y="22"/>
                        <a:pt x="129" y="23"/>
                        <a:pt x="130" y="23"/>
                      </a:cubicBezTo>
                      <a:cubicBezTo>
                        <a:pt x="130" y="23"/>
                        <a:pt x="131" y="23"/>
                        <a:pt x="131" y="23"/>
                      </a:cubicBezTo>
                      <a:cubicBezTo>
                        <a:pt x="132" y="23"/>
                        <a:pt x="132" y="23"/>
                        <a:pt x="133" y="23"/>
                      </a:cubicBezTo>
                      <a:cubicBezTo>
                        <a:pt x="133" y="23"/>
                        <a:pt x="134" y="23"/>
                        <a:pt x="134" y="22"/>
                      </a:cubicBezTo>
                      <a:cubicBezTo>
                        <a:pt x="134" y="22"/>
                        <a:pt x="134" y="22"/>
                        <a:pt x="133" y="21"/>
                      </a:cubicBezTo>
                      <a:cubicBezTo>
                        <a:pt x="133" y="21"/>
                        <a:pt x="133" y="20"/>
                        <a:pt x="133" y="20"/>
                      </a:cubicBezTo>
                      <a:cubicBezTo>
                        <a:pt x="133" y="20"/>
                        <a:pt x="133" y="19"/>
                        <a:pt x="133" y="19"/>
                      </a:cubicBezTo>
                      <a:cubicBezTo>
                        <a:pt x="133" y="19"/>
                        <a:pt x="133" y="19"/>
                        <a:pt x="133" y="18"/>
                      </a:cubicBezTo>
                      <a:cubicBezTo>
                        <a:pt x="133" y="18"/>
                        <a:pt x="132" y="18"/>
                        <a:pt x="133" y="18"/>
                      </a:cubicBezTo>
                      <a:cubicBezTo>
                        <a:pt x="133" y="17"/>
                        <a:pt x="133" y="17"/>
                        <a:pt x="134" y="17"/>
                      </a:cubicBezTo>
                      <a:cubicBezTo>
                        <a:pt x="134" y="17"/>
                        <a:pt x="134" y="17"/>
                        <a:pt x="135" y="17"/>
                      </a:cubicBezTo>
                      <a:cubicBezTo>
                        <a:pt x="136" y="17"/>
                        <a:pt x="137" y="17"/>
                        <a:pt x="137" y="17"/>
                      </a:cubicBezTo>
                      <a:cubicBezTo>
                        <a:pt x="138" y="18"/>
                        <a:pt x="138" y="17"/>
                        <a:pt x="139" y="17"/>
                      </a:cubicBezTo>
                      <a:cubicBezTo>
                        <a:pt x="140" y="18"/>
                        <a:pt x="140" y="17"/>
                        <a:pt x="141" y="18"/>
                      </a:cubicBezTo>
                      <a:cubicBezTo>
                        <a:pt x="141" y="18"/>
                        <a:pt x="141" y="18"/>
                        <a:pt x="142" y="18"/>
                      </a:cubicBezTo>
                      <a:cubicBezTo>
                        <a:pt x="143" y="18"/>
                        <a:pt x="143" y="18"/>
                        <a:pt x="143" y="18"/>
                      </a:cubicBezTo>
                      <a:cubicBezTo>
                        <a:pt x="143" y="17"/>
                        <a:pt x="143" y="18"/>
                        <a:pt x="143" y="18"/>
                      </a:cubicBezTo>
                      <a:cubicBezTo>
                        <a:pt x="142" y="18"/>
                        <a:pt x="142" y="18"/>
                        <a:pt x="141" y="17"/>
                      </a:cubicBezTo>
                      <a:cubicBezTo>
                        <a:pt x="141" y="17"/>
                        <a:pt x="141" y="17"/>
                        <a:pt x="140" y="17"/>
                      </a:cubicBezTo>
                      <a:cubicBezTo>
                        <a:pt x="140" y="17"/>
                        <a:pt x="140" y="17"/>
                        <a:pt x="139" y="17"/>
                      </a:cubicBezTo>
                      <a:cubicBezTo>
                        <a:pt x="139" y="17"/>
                        <a:pt x="138" y="17"/>
                        <a:pt x="138" y="17"/>
                      </a:cubicBezTo>
                      <a:cubicBezTo>
                        <a:pt x="137" y="17"/>
                        <a:pt x="137" y="17"/>
                        <a:pt x="137" y="17"/>
                      </a:cubicBezTo>
                      <a:cubicBezTo>
                        <a:pt x="136" y="17"/>
                        <a:pt x="136" y="16"/>
                        <a:pt x="135" y="16"/>
                      </a:cubicBezTo>
                      <a:cubicBezTo>
                        <a:pt x="135" y="16"/>
                        <a:pt x="135" y="16"/>
                        <a:pt x="134" y="15"/>
                      </a:cubicBezTo>
                      <a:cubicBezTo>
                        <a:pt x="133" y="15"/>
                        <a:pt x="133" y="15"/>
                        <a:pt x="133" y="15"/>
                      </a:cubicBezTo>
                      <a:cubicBezTo>
                        <a:pt x="133" y="14"/>
                        <a:pt x="132" y="14"/>
                        <a:pt x="132" y="14"/>
                      </a:cubicBezTo>
                      <a:cubicBezTo>
                        <a:pt x="131" y="13"/>
                        <a:pt x="131" y="14"/>
                        <a:pt x="130" y="13"/>
                      </a:cubicBezTo>
                      <a:cubicBezTo>
                        <a:pt x="130" y="12"/>
                        <a:pt x="130" y="12"/>
                        <a:pt x="129" y="12"/>
                      </a:cubicBezTo>
                      <a:cubicBezTo>
                        <a:pt x="129" y="12"/>
                        <a:pt x="128" y="12"/>
                        <a:pt x="129" y="12"/>
                      </a:cubicBezTo>
                      <a:cubicBezTo>
                        <a:pt x="129" y="12"/>
                        <a:pt x="129" y="11"/>
                        <a:pt x="130" y="12"/>
                      </a:cubicBezTo>
                      <a:cubicBezTo>
                        <a:pt x="130" y="12"/>
                        <a:pt x="131" y="12"/>
                        <a:pt x="132" y="12"/>
                      </a:cubicBezTo>
                      <a:cubicBezTo>
                        <a:pt x="133" y="12"/>
                        <a:pt x="133" y="12"/>
                        <a:pt x="134" y="12"/>
                      </a:cubicBezTo>
                      <a:cubicBezTo>
                        <a:pt x="134" y="12"/>
                        <a:pt x="134" y="12"/>
                        <a:pt x="135" y="12"/>
                      </a:cubicBezTo>
                      <a:cubicBezTo>
                        <a:pt x="136" y="12"/>
                        <a:pt x="136" y="12"/>
                        <a:pt x="137" y="12"/>
                      </a:cubicBezTo>
                      <a:cubicBezTo>
                        <a:pt x="138" y="12"/>
                        <a:pt x="139" y="12"/>
                        <a:pt x="140" y="12"/>
                      </a:cubicBezTo>
                      <a:cubicBezTo>
                        <a:pt x="141" y="12"/>
                        <a:pt x="141" y="11"/>
                        <a:pt x="142" y="11"/>
                      </a:cubicBezTo>
                      <a:cubicBezTo>
                        <a:pt x="142" y="11"/>
                        <a:pt x="143" y="11"/>
                        <a:pt x="144" y="11"/>
                      </a:cubicBezTo>
                      <a:cubicBezTo>
                        <a:pt x="144" y="12"/>
                        <a:pt x="145" y="12"/>
                        <a:pt x="145" y="12"/>
                      </a:cubicBezTo>
                      <a:cubicBezTo>
                        <a:pt x="145" y="12"/>
                        <a:pt x="145" y="13"/>
                        <a:pt x="145" y="13"/>
                      </a:cubicBezTo>
                      <a:cubicBezTo>
                        <a:pt x="145" y="13"/>
                        <a:pt x="145" y="13"/>
                        <a:pt x="145" y="14"/>
                      </a:cubicBezTo>
                      <a:cubicBezTo>
                        <a:pt x="145" y="14"/>
                        <a:pt x="146" y="14"/>
                        <a:pt x="146" y="14"/>
                      </a:cubicBezTo>
                      <a:cubicBezTo>
                        <a:pt x="146" y="14"/>
                        <a:pt x="146" y="14"/>
                        <a:pt x="146" y="14"/>
                      </a:cubicBezTo>
                      <a:cubicBezTo>
                        <a:pt x="146" y="13"/>
                        <a:pt x="146" y="13"/>
                        <a:pt x="146" y="13"/>
                      </a:cubicBezTo>
                      <a:cubicBezTo>
                        <a:pt x="146" y="12"/>
                        <a:pt x="146" y="12"/>
                        <a:pt x="146" y="12"/>
                      </a:cubicBezTo>
                      <a:cubicBezTo>
                        <a:pt x="146" y="12"/>
                        <a:pt x="147" y="12"/>
                        <a:pt x="147" y="12"/>
                      </a:cubicBezTo>
                      <a:cubicBezTo>
                        <a:pt x="148" y="12"/>
                        <a:pt x="148" y="12"/>
                        <a:pt x="150" y="13"/>
                      </a:cubicBezTo>
                      <a:cubicBezTo>
                        <a:pt x="152" y="14"/>
                        <a:pt x="152" y="13"/>
                        <a:pt x="152" y="13"/>
                      </a:cubicBezTo>
                      <a:cubicBezTo>
                        <a:pt x="153" y="14"/>
                        <a:pt x="153" y="14"/>
                        <a:pt x="153" y="14"/>
                      </a:cubicBezTo>
                      <a:cubicBezTo>
                        <a:pt x="153" y="14"/>
                        <a:pt x="153" y="14"/>
                        <a:pt x="153" y="15"/>
                      </a:cubicBezTo>
                      <a:cubicBezTo>
                        <a:pt x="153" y="15"/>
                        <a:pt x="153" y="15"/>
                        <a:pt x="154" y="15"/>
                      </a:cubicBezTo>
                      <a:cubicBezTo>
                        <a:pt x="154" y="15"/>
                        <a:pt x="154" y="16"/>
                        <a:pt x="155" y="15"/>
                      </a:cubicBezTo>
                      <a:cubicBezTo>
                        <a:pt x="155" y="15"/>
                        <a:pt x="155" y="15"/>
                        <a:pt x="155" y="15"/>
                      </a:cubicBezTo>
                      <a:cubicBezTo>
                        <a:pt x="155" y="14"/>
                        <a:pt x="155" y="14"/>
                        <a:pt x="155" y="14"/>
                      </a:cubicBezTo>
                      <a:cubicBezTo>
                        <a:pt x="155" y="14"/>
                        <a:pt x="154" y="13"/>
                        <a:pt x="154" y="13"/>
                      </a:cubicBezTo>
                      <a:cubicBezTo>
                        <a:pt x="154" y="13"/>
                        <a:pt x="154" y="13"/>
                        <a:pt x="155" y="13"/>
                      </a:cubicBezTo>
                      <a:cubicBezTo>
                        <a:pt x="155" y="13"/>
                        <a:pt x="155" y="12"/>
                        <a:pt x="154" y="12"/>
                      </a:cubicBezTo>
                      <a:cubicBezTo>
                        <a:pt x="154" y="12"/>
                        <a:pt x="153" y="11"/>
                        <a:pt x="153" y="11"/>
                      </a:cubicBezTo>
                      <a:cubicBezTo>
                        <a:pt x="153" y="11"/>
                        <a:pt x="152" y="11"/>
                        <a:pt x="152" y="11"/>
                      </a:cubicBezTo>
                      <a:cubicBezTo>
                        <a:pt x="151" y="11"/>
                        <a:pt x="151" y="11"/>
                        <a:pt x="150" y="11"/>
                      </a:cubicBezTo>
                      <a:cubicBezTo>
                        <a:pt x="150" y="11"/>
                        <a:pt x="150" y="11"/>
                        <a:pt x="149" y="11"/>
                      </a:cubicBezTo>
                      <a:cubicBezTo>
                        <a:pt x="148" y="11"/>
                        <a:pt x="148" y="11"/>
                        <a:pt x="148" y="11"/>
                      </a:cubicBezTo>
                      <a:cubicBezTo>
                        <a:pt x="147" y="11"/>
                        <a:pt x="146" y="11"/>
                        <a:pt x="145" y="11"/>
                      </a:cubicBezTo>
                      <a:cubicBezTo>
                        <a:pt x="145" y="11"/>
                        <a:pt x="144" y="11"/>
                        <a:pt x="144" y="11"/>
                      </a:cubicBezTo>
                      <a:cubicBezTo>
                        <a:pt x="144" y="11"/>
                        <a:pt x="142" y="11"/>
                        <a:pt x="141" y="11"/>
                      </a:cubicBezTo>
                      <a:cubicBezTo>
                        <a:pt x="141" y="11"/>
                        <a:pt x="141" y="10"/>
                        <a:pt x="140" y="11"/>
                      </a:cubicBezTo>
                      <a:cubicBezTo>
                        <a:pt x="139" y="11"/>
                        <a:pt x="138" y="11"/>
                        <a:pt x="137" y="11"/>
                      </a:cubicBezTo>
                      <a:cubicBezTo>
                        <a:pt x="137" y="10"/>
                        <a:pt x="136" y="11"/>
                        <a:pt x="135" y="10"/>
                      </a:cubicBezTo>
                      <a:cubicBezTo>
                        <a:pt x="134" y="10"/>
                        <a:pt x="134" y="10"/>
                        <a:pt x="133" y="10"/>
                      </a:cubicBezTo>
                      <a:cubicBezTo>
                        <a:pt x="133" y="10"/>
                        <a:pt x="132" y="11"/>
                        <a:pt x="132" y="10"/>
                      </a:cubicBezTo>
                      <a:cubicBezTo>
                        <a:pt x="132" y="10"/>
                        <a:pt x="132" y="10"/>
                        <a:pt x="133" y="10"/>
                      </a:cubicBezTo>
                      <a:cubicBezTo>
                        <a:pt x="133" y="10"/>
                        <a:pt x="133" y="10"/>
                        <a:pt x="134" y="10"/>
                      </a:cubicBezTo>
                      <a:cubicBezTo>
                        <a:pt x="134" y="10"/>
                        <a:pt x="134" y="10"/>
                        <a:pt x="135" y="10"/>
                      </a:cubicBezTo>
                      <a:cubicBezTo>
                        <a:pt x="136" y="10"/>
                        <a:pt x="136" y="10"/>
                        <a:pt x="136" y="10"/>
                      </a:cubicBezTo>
                      <a:cubicBezTo>
                        <a:pt x="137" y="10"/>
                        <a:pt x="138" y="10"/>
                        <a:pt x="137" y="10"/>
                      </a:cubicBezTo>
                      <a:cubicBezTo>
                        <a:pt x="137" y="9"/>
                        <a:pt x="137" y="9"/>
                        <a:pt x="137" y="9"/>
                      </a:cubicBezTo>
                      <a:cubicBezTo>
                        <a:pt x="136" y="9"/>
                        <a:pt x="136" y="9"/>
                        <a:pt x="135" y="9"/>
                      </a:cubicBezTo>
                      <a:cubicBezTo>
                        <a:pt x="134" y="9"/>
                        <a:pt x="134" y="9"/>
                        <a:pt x="133" y="9"/>
                      </a:cubicBezTo>
                      <a:cubicBezTo>
                        <a:pt x="132" y="9"/>
                        <a:pt x="132" y="9"/>
                        <a:pt x="131" y="9"/>
                      </a:cubicBezTo>
                      <a:cubicBezTo>
                        <a:pt x="130" y="9"/>
                        <a:pt x="131" y="9"/>
                        <a:pt x="130" y="9"/>
                      </a:cubicBezTo>
                      <a:cubicBezTo>
                        <a:pt x="130" y="9"/>
                        <a:pt x="129" y="8"/>
                        <a:pt x="129" y="8"/>
                      </a:cubicBezTo>
                      <a:cubicBezTo>
                        <a:pt x="129" y="8"/>
                        <a:pt x="128" y="8"/>
                        <a:pt x="129" y="8"/>
                      </a:cubicBezTo>
                      <a:cubicBezTo>
                        <a:pt x="129" y="8"/>
                        <a:pt x="129" y="7"/>
                        <a:pt x="130" y="8"/>
                      </a:cubicBezTo>
                      <a:cubicBezTo>
                        <a:pt x="132" y="8"/>
                        <a:pt x="132" y="8"/>
                        <a:pt x="133" y="8"/>
                      </a:cubicBezTo>
                      <a:cubicBezTo>
                        <a:pt x="134" y="8"/>
                        <a:pt x="134" y="7"/>
                        <a:pt x="135" y="7"/>
                      </a:cubicBezTo>
                      <a:cubicBezTo>
                        <a:pt x="136" y="7"/>
                        <a:pt x="136" y="7"/>
                        <a:pt x="137" y="7"/>
                      </a:cubicBezTo>
                      <a:cubicBezTo>
                        <a:pt x="138" y="7"/>
                        <a:pt x="139" y="7"/>
                        <a:pt x="139" y="8"/>
                      </a:cubicBezTo>
                      <a:cubicBezTo>
                        <a:pt x="140" y="8"/>
                        <a:pt x="140" y="8"/>
                        <a:pt x="140" y="8"/>
                      </a:cubicBezTo>
                      <a:cubicBezTo>
                        <a:pt x="140" y="7"/>
                        <a:pt x="140" y="7"/>
                        <a:pt x="140" y="7"/>
                      </a:cubicBezTo>
                      <a:cubicBezTo>
                        <a:pt x="139" y="7"/>
                        <a:pt x="138" y="7"/>
                        <a:pt x="137" y="7"/>
                      </a:cubicBezTo>
                      <a:cubicBezTo>
                        <a:pt x="136" y="7"/>
                        <a:pt x="136" y="7"/>
                        <a:pt x="136" y="7"/>
                      </a:cubicBezTo>
                      <a:cubicBezTo>
                        <a:pt x="136" y="6"/>
                        <a:pt x="136" y="6"/>
                        <a:pt x="137" y="6"/>
                      </a:cubicBezTo>
                      <a:cubicBezTo>
                        <a:pt x="137" y="6"/>
                        <a:pt x="138" y="6"/>
                        <a:pt x="138" y="6"/>
                      </a:cubicBezTo>
                      <a:cubicBezTo>
                        <a:pt x="139" y="6"/>
                        <a:pt x="139" y="6"/>
                        <a:pt x="140" y="6"/>
                      </a:cubicBezTo>
                      <a:cubicBezTo>
                        <a:pt x="141" y="6"/>
                        <a:pt x="141" y="6"/>
                        <a:pt x="142" y="6"/>
                      </a:cubicBezTo>
                      <a:cubicBezTo>
                        <a:pt x="143" y="6"/>
                        <a:pt x="143" y="6"/>
                        <a:pt x="144" y="6"/>
                      </a:cubicBezTo>
                      <a:cubicBezTo>
                        <a:pt x="145" y="6"/>
                        <a:pt x="145" y="6"/>
                        <a:pt x="145" y="6"/>
                      </a:cubicBezTo>
                      <a:cubicBezTo>
                        <a:pt x="145" y="6"/>
                        <a:pt x="145" y="7"/>
                        <a:pt x="145" y="7"/>
                      </a:cubicBezTo>
                      <a:cubicBezTo>
                        <a:pt x="145" y="7"/>
                        <a:pt x="145" y="7"/>
                        <a:pt x="146" y="7"/>
                      </a:cubicBezTo>
                      <a:cubicBezTo>
                        <a:pt x="147" y="7"/>
                        <a:pt x="147" y="7"/>
                        <a:pt x="148" y="7"/>
                      </a:cubicBezTo>
                      <a:cubicBezTo>
                        <a:pt x="148" y="7"/>
                        <a:pt x="148" y="7"/>
                        <a:pt x="149" y="8"/>
                      </a:cubicBezTo>
                      <a:cubicBezTo>
                        <a:pt x="149" y="8"/>
                        <a:pt x="150" y="8"/>
                        <a:pt x="150" y="8"/>
                      </a:cubicBezTo>
                      <a:cubicBezTo>
                        <a:pt x="151" y="9"/>
                        <a:pt x="151" y="8"/>
                        <a:pt x="152" y="9"/>
                      </a:cubicBezTo>
                      <a:cubicBezTo>
                        <a:pt x="154" y="9"/>
                        <a:pt x="154" y="9"/>
                        <a:pt x="155" y="9"/>
                      </a:cubicBezTo>
                      <a:cubicBezTo>
                        <a:pt x="156" y="9"/>
                        <a:pt x="156" y="9"/>
                        <a:pt x="157" y="9"/>
                      </a:cubicBezTo>
                      <a:cubicBezTo>
                        <a:pt x="157" y="9"/>
                        <a:pt x="158" y="9"/>
                        <a:pt x="158" y="9"/>
                      </a:cubicBezTo>
                      <a:cubicBezTo>
                        <a:pt x="158" y="10"/>
                        <a:pt x="158" y="10"/>
                        <a:pt x="158" y="10"/>
                      </a:cubicBezTo>
                      <a:cubicBezTo>
                        <a:pt x="159" y="10"/>
                        <a:pt x="160" y="11"/>
                        <a:pt x="160" y="11"/>
                      </a:cubicBezTo>
                      <a:cubicBezTo>
                        <a:pt x="160" y="11"/>
                        <a:pt x="160" y="11"/>
                        <a:pt x="160" y="10"/>
                      </a:cubicBezTo>
                      <a:cubicBezTo>
                        <a:pt x="160" y="10"/>
                        <a:pt x="160" y="10"/>
                        <a:pt x="159" y="9"/>
                      </a:cubicBezTo>
                      <a:cubicBezTo>
                        <a:pt x="159" y="9"/>
                        <a:pt x="159" y="9"/>
                        <a:pt x="159" y="8"/>
                      </a:cubicBezTo>
                      <a:cubicBezTo>
                        <a:pt x="159" y="8"/>
                        <a:pt x="159" y="8"/>
                        <a:pt x="160" y="8"/>
                      </a:cubicBezTo>
                      <a:cubicBezTo>
                        <a:pt x="160" y="8"/>
                        <a:pt x="161" y="8"/>
                        <a:pt x="162" y="8"/>
                      </a:cubicBezTo>
                      <a:cubicBezTo>
                        <a:pt x="162" y="8"/>
                        <a:pt x="162" y="8"/>
                        <a:pt x="163" y="8"/>
                      </a:cubicBezTo>
                      <a:cubicBezTo>
                        <a:pt x="163" y="8"/>
                        <a:pt x="164" y="8"/>
                        <a:pt x="164" y="8"/>
                      </a:cubicBezTo>
                      <a:cubicBezTo>
                        <a:pt x="164" y="8"/>
                        <a:pt x="166" y="8"/>
                        <a:pt x="166" y="8"/>
                      </a:cubicBezTo>
                      <a:cubicBezTo>
                        <a:pt x="166" y="8"/>
                        <a:pt x="167" y="8"/>
                        <a:pt x="166" y="8"/>
                      </a:cubicBezTo>
                      <a:cubicBezTo>
                        <a:pt x="166" y="8"/>
                        <a:pt x="165" y="8"/>
                        <a:pt x="165" y="8"/>
                      </a:cubicBezTo>
                      <a:cubicBezTo>
                        <a:pt x="164" y="8"/>
                        <a:pt x="163" y="8"/>
                        <a:pt x="163" y="8"/>
                      </a:cubicBezTo>
                      <a:cubicBezTo>
                        <a:pt x="163" y="7"/>
                        <a:pt x="163" y="7"/>
                        <a:pt x="162" y="7"/>
                      </a:cubicBezTo>
                      <a:cubicBezTo>
                        <a:pt x="161" y="7"/>
                        <a:pt x="161" y="7"/>
                        <a:pt x="161" y="7"/>
                      </a:cubicBezTo>
                      <a:cubicBezTo>
                        <a:pt x="161" y="7"/>
                        <a:pt x="161" y="7"/>
                        <a:pt x="162" y="7"/>
                      </a:cubicBezTo>
                      <a:cubicBezTo>
                        <a:pt x="163" y="7"/>
                        <a:pt x="163" y="7"/>
                        <a:pt x="164" y="6"/>
                      </a:cubicBezTo>
                      <a:cubicBezTo>
                        <a:pt x="165" y="6"/>
                        <a:pt x="165" y="6"/>
                        <a:pt x="166" y="6"/>
                      </a:cubicBezTo>
                      <a:cubicBezTo>
                        <a:pt x="166" y="6"/>
                        <a:pt x="167" y="6"/>
                        <a:pt x="167" y="6"/>
                      </a:cubicBezTo>
                      <a:cubicBezTo>
                        <a:pt x="167" y="6"/>
                        <a:pt x="166" y="6"/>
                        <a:pt x="166" y="6"/>
                      </a:cubicBezTo>
                      <a:cubicBezTo>
                        <a:pt x="166" y="6"/>
                        <a:pt x="165" y="6"/>
                        <a:pt x="164" y="6"/>
                      </a:cubicBezTo>
                      <a:cubicBezTo>
                        <a:pt x="164" y="6"/>
                        <a:pt x="163" y="6"/>
                        <a:pt x="162" y="6"/>
                      </a:cubicBezTo>
                      <a:cubicBezTo>
                        <a:pt x="161" y="6"/>
                        <a:pt x="159" y="5"/>
                        <a:pt x="159" y="5"/>
                      </a:cubicBezTo>
                      <a:cubicBezTo>
                        <a:pt x="159" y="5"/>
                        <a:pt x="159" y="4"/>
                        <a:pt x="159" y="4"/>
                      </a:cubicBezTo>
                      <a:cubicBezTo>
                        <a:pt x="159" y="3"/>
                        <a:pt x="159" y="3"/>
                        <a:pt x="160" y="3"/>
                      </a:cubicBezTo>
                      <a:cubicBezTo>
                        <a:pt x="161" y="3"/>
                        <a:pt x="161" y="3"/>
                        <a:pt x="162" y="3"/>
                      </a:cubicBezTo>
                      <a:cubicBezTo>
                        <a:pt x="163" y="3"/>
                        <a:pt x="163" y="3"/>
                        <a:pt x="163" y="3"/>
                      </a:cubicBezTo>
                      <a:cubicBezTo>
                        <a:pt x="164" y="3"/>
                        <a:pt x="163" y="3"/>
                        <a:pt x="164" y="3"/>
                      </a:cubicBezTo>
                      <a:cubicBezTo>
                        <a:pt x="164" y="2"/>
                        <a:pt x="164" y="2"/>
                        <a:pt x="165" y="2"/>
                      </a:cubicBezTo>
                      <a:cubicBezTo>
                        <a:pt x="165" y="2"/>
                        <a:pt x="166" y="2"/>
                        <a:pt x="166" y="2"/>
                      </a:cubicBezTo>
                      <a:cubicBezTo>
                        <a:pt x="166" y="3"/>
                        <a:pt x="167" y="3"/>
                        <a:pt x="168" y="3"/>
                      </a:cubicBezTo>
                      <a:cubicBezTo>
                        <a:pt x="168" y="3"/>
                        <a:pt x="169" y="3"/>
                        <a:pt x="169" y="3"/>
                      </a:cubicBezTo>
                      <a:cubicBezTo>
                        <a:pt x="169" y="3"/>
                        <a:pt x="170" y="4"/>
                        <a:pt x="170" y="3"/>
                      </a:cubicBezTo>
                      <a:cubicBezTo>
                        <a:pt x="170" y="3"/>
                        <a:pt x="170" y="3"/>
                        <a:pt x="169" y="2"/>
                      </a:cubicBezTo>
                      <a:cubicBezTo>
                        <a:pt x="169" y="2"/>
                        <a:pt x="169" y="2"/>
                        <a:pt x="169" y="2"/>
                      </a:cubicBezTo>
                      <a:cubicBezTo>
                        <a:pt x="169" y="2"/>
                        <a:pt x="171" y="1"/>
                        <a:pt x="171" y="1"/>
                      </a:cubicBezTo>
                      <a:cubicBezTo>
                        <a:pt x="172" y="1"/>
                        <a:pt x="173" y="1"/>
                        <a:pt x="174" y="1"/>
                      </a:cubicBezTo>
                      <a:cubicBezTo>
                        <a:pt x="175" y="1"/>
                        <a:pt x="176" y="1"/>
                        <a:pt x="177" y="1"/>
                      </a:cubicBezTo>
                      <a:cubicBezTo>
                        <a:pt x="177" y="1"/>
                        <a:pt x="177" y="0"/>
                        <a:pt x="178" y="0"/>
                      </a:cubicBezTo>
                      <a:cubicBezTo>
                        <a:pt x="179" y="0"/>
                        <a:pt x="180" y="0"/>
                        <a:pt x="180" y="1"/>
                      </a:cubicBezTo>
                      <a:cubicBezTo>
                        <a:pt x="180" y="1"/>
                        <a:pt x="180" y="1"/>
                        <a:pt x="181" y="1"/>
                      </a:cubicBezTo>
                      <a:cubicBezTo>
                        <a:pt x="181" y="2"/>
                        <a:pt x="182" y="2"/>
                        <a:pt x="182" y="2"/>
                      </a:cubicBezTo>
                      <a:cubicBezTo>
                        <a:pt x="182" y="2"/>
                        <a:pt x="182" y="1"/>
                        <a:pt x="182" y="1"/>
                      </a:cubicBezTo>
                      <a:cubicBezTo>
                        <a:pt x="182" y="1"/>
                        <a:pt x="182" y="1"/>
                        <a:pt x="183" y="0"/>
                      </a:cubicBezTo>
                      <a:cubicBezTo>
                        <a:pt x="183" y="0"/>
                        <a:pt x="185" y="0"/>
                        <a:pt x="187" y="0"/>
                      </a:cubicBezTo>
                      <a:cubicBezTo>
                        <a:pt x="189" y="0"/>
                        <a:pt x="189" y="0"/>
                        <a:pt x="191" y="0"/>
                      </a:cubicBezTo>
                      <a:cubicBezTo>
                        <a:pt x="192" y="0"/>
                        <a:pt x="194" y="0"/>
                        <a:pt x="195" y="0"/>
                      </a:cubicBezTo>
                      <a:cubicBezTo>
                        <a:pt x="196" y="0"/>
                        <a:pt x="198" y="0"/>
                        <a:pt x="200" y="0"/>
                      </a:cubicBezTo>
                      <a:cubicBezTo>
                        <a:pt x="201" y="0"/>
                        <a:pt x="203" y="0"/>
                        <a:pt x="204" y="0"/>
                      </a:cubicBezTo>
                      <a:cubicBezTo>
                        <a:pt x="204" y="0"/>
                        <a:pt x="206" y="1"/>
                        <a:pt x="207" y="1"/>
                      </a:cubicBezTo>
                      <a:cubicBezTo>
                        <a:pt x="208" y="1"/>
                        <a:pt x="210" y="1"/>
                        <a:pt x="211" y="1"/>
                      </a:cubicBezTo>
                      <a:cubicBezTo>
                        <a:pt x="211" y="1"/>
                        <a:pt x="213" y="1"/>
                        <a:pt x="214" y="2"/>
                      </a:cubicBezTo>
                      <a:cubicBezTo>
                        <a:pt x="216" y="2"/>
                        <a:pt x="218" y="2"/>
                        <a:pt x="219" y="2"/>
                      </a:cubicBezTo>
                      <a:cubicBezTo>
                        <a:pt x="220" y="2"/>
                        <a:pt x="221" y="2"/>
                        <a:pt x="221" y="2"/>
                      </a:cubicBezTo>
                      <a:cubicBezTo>
                        <a:pt x="221" y="3"/>
                        <a:pt x="221" y="3"/>
                        <a:pt x="220" y="3"/>
                      </a:cubicBezTo>
                      <a:cubicBezTo>
                        <a:pt x="218" y="4"/>
                        <a:pt x="217" y="3"/>
                        <a:pt x="216" y="4"/>
                      </a:cubicBezTo>
                      <a:cubicBezTo>
                        <a:pt x="215" y="4"/>
                        <a:pt x="214" y="4"/>
                        <a:pt x="214" y="4"/>
                      </a:cubicBezTo>
                      <a:cubicBezTo>
                        <a:pt x="213" y="4"/>
                        <a:pt x="211" y="4"/>
                        <a:pt x="210" y="4"/>
                      </a:cubicBezTo>
                      <a:cubicBezTo>
                        <a:pt x="209" y="4"/>
                        <a:pt x="207" y="4"/>
                        <a:pt x="206" y="4"/>
                      </a:cubicBezTo>
                      <a:cubicBezTo>
                        <a:pt x="205" y="4"/>
                        <a:pt x="203" y="4"/>
                        <a:pt x="202" y="4"/>
                      </a:cubicBezTo>
                      <a:cubicBezTo>
                        <a:pt x="201" y="4"/>
                        <a:pt x="200" y="4"/>
                        <a:pt x="199" y="5"/>
                      </a:cubicBezTo>
                      <a:cubicBezTo>
                        <a:pt x="198" y="5"/>
                        <a:pt x="197" y="4"/>
                        <a:pt x="196" y="5"/>
                      </a:cubicBezTo>
                      <a:cubicBezTo>
                        <a:pt x="194" y="6"/>
                        <a:pt x="193" y="6"/>
                        <a:pt x="192" y="6"/>
                      </a:cubicBezTo>
                      <a:cubicBezTo>
                        <a:pt x="192" y="6"/>
                        <a:pt x="190" y="6"/>
                        <a:pt x="190" y="6"/>
                      </a:cubicBezTo>
                      <a:cubicBezTo>
                        <a:pt x="189" y="6"/>
                        <a:pt x="188" y="6"/>
                        <a:pt x="187" y="6"/>
                      </a:cubicBezTo>
                      <a:cubicBezTo>
                        <a:pt x="186" y="5"/>
                        <a:pt x="185" y="5"/>
                        <a:pt x="185" y="5"/>
                      </a:cubicBezTo>
                      <a:cubicBezTo>
                        <a:pt x="185" y="6"/>
                        <a:pt x="186" y="6"/>
                        <a:pt x="186" y="6"/>
                      </a:cubicBezTo>
                      <a:cubicBezTo>
                        <a:pt x="186" y="6"/>
                        <a:pt x="186" y="6"/>
                        <a:pt x="186" y="7"/>
                      </a:cubicBezTo>
                      <a:cubicBezTo>
                        <a:pt x="185" y="7"/>
                        <a:pt x="185" y="7"/>
                        <a:pt x="184" y="7"/>
                      </a:cubicBezTo>
                      <a:cubicBezTo>
                        <a:pt x="184" y="7"/>
                        <a:pt x="184" y="7"/>
                        <a:pt x="183" y="7"/>
                      </a:cubicBezTo>
                      <a:cubicBezTo>
                        <a:pt x="182" y="8"/>
                        <a:pt x="182" y="8"/>
                        <a:pt x="181" y="8"/>
                      </a:cubicBezTo>
                      <a:cubicBezTo>
                        <a:pt x="180" y="8"/>
                        <a:pt x="179" y="8"/>
                        <a:pt x="179" y="8"/>
                      </a:cubicBezTo>
                      <a:cubicBezTo>
                        <a:pt x="178" y="8"/>
                        <a:pt x="177" y="8"/>
                        <a:pt x="177" y="8"/>
                      </a:cubicBezTo>
                      <a:cubicBezTo>
                        <a:pt x="176" y="8"/>
                        <a:pt x="176" y="8"/>
                        <a:pt x="175" y="8"/>
                      </a:cubicBezTo>
                      <a:cubicBezTo>
                        <a:pt x="174" y="8"/>
                        <a:pt x="174" y="9"/>
                        <a:pt x="174" y="9"/>
                      </a:cubicBezTo>
                      <a:cubicBezTo>
                        <a:pt x="175" y="9"/>
                        <a:pt x="175" y="9"/>
                        <a:pt x="175" y="9"/>
                      </a:cubicBezTo>
                      <a:cubicBezTo>
                        <a:pt x="175" y="10"/>
                        <a:pt x="174" y="10"/>
                        <a:pt x="174" y="10"/>
                      </a:cubicBezTo>
                      <a:cubicBezTo>
                        <a:pt x="175" y="11"/>
                        <a:pt x="175" y="11"/>
                        <a:pt x="175" y="10"/>
                      </a:cubicBezTo>
                      <a:cubicBezTo>
                        <a:pt x="176" y="10"/>
                        <a:pt x="176" y="9"/>
                        <a:pt x="177" y="9"/>
                      </a:cubicBezTo>
                      <a:cubicBezTo>
                        <a:pt x="178" y="9"/>
                        <a:pt x="178" y="9"/>
                        <a:pt x="178" y="9"/>
                      </a:cubicBezTo>
                      <a:cubicBezTo>
                        <a:pt x="179" y="9"/>
                        <a:pt x="180" y="9"/>
                        <a:pt x="180" y="9"/>
                      </a:cubicBezTo>
                      <a:cubicBezTo>
                        <a:pt x="181" y="9"/>
                        <a:pt x="181" y="9"/>
                        <a:pt x="182" y="9"/>
                      </a:cubicBezTo>
                      <a:cubicBezTo>
                        <a:pt x="182" y="10"/>
                        <a:pt x="183" y="10"/>
                        <a:pt x="183" y="9"/>
                      </a:cubicBezTo>
                      <a:cubicBezTo>
                        <a:pt x="183" y="9"/>
                        <a:pt x="184" y="8"/>
                        <a:pt x="184" y="8"/>
                      </a:cubicBezTo>
                      <a:cubicBezTo>
                        <a:pt x="185" y="8"/>
                        <a:pt x="186" y="8"/>
                        <a:pt x="186" y="8"/>
                      </a:cubicBezTo>
                      <a:cubicBezTo>
                        <a:pt x="187" y="8"/>
                        <a:pt x="187" y="8"/>
                        <a:pt x="188" y="8"/>
                      </a:cubicBezTo>
                      <a:cubicBezTo>
                        <a:pt x="189" y="7"/>
                        <a:pt x="189" y="7"/>
                        <a:pt x="190" y="7"/>
                      </a:cubicBezTo>
                      <a:cubicBezTo>
                        <a:pt x="192" y="7"/>
                        <a:pt x="192" y="7"/>
                        <a:pt x="193" y="7"/>
                      </a:cubicBezTo>
                      <a:cubicBezTo>
                        <a:pt x="194" y="7"/>
                        <a:pt x="196" y="6"/>
                        <a:pt x="197" y="6"/>
                      </a:cubicBezTo>
                      <a:cubicBezTo>
                        <a:pt x="199" y="6"/>
                        <a:pt x="199" y="6"/>
                        <a:pt x="201" y="5"/>
                      </a:cubicBezTo>
                      <a:cubicBezTo>
                        <a:pt x="203" y="5"/>
                        <a:pt x="204" y="5"/>
                        <a:pt x="205" y="5"/>
                      </a:cubicBezTo>
                      <a:cubicBezTo>
                        <a:pt x="206" y="5"/>
                        <a:pt x="208" y="5"/>
                        <a:pt x="209" y="5"/>
                      </a:cubicBezTo>
                      <a:cubicBezTo>
                        <a:pt x="211" y="5"/>
                        <a:pt x="211" y="5"/>
                        <a:pt x="213" y="5"/>
                      </a:cubicBezTo>
                      <a:cubicBezTo>
                        <a:pt x="214" y="5"/>
                        <a:pt x="215" y="5"/>
                        <a:pt x="216" y="5"/>
                      </a:cubicBezTo>
                      <a:cubicBezTo>
                        <a:pt x="218" y="5"/>
                        <a:pt x="219" y="5"/>
                        <a:pt x="219" y="5"/>
                      </a:cubicBezTo>
                      <a:cubicBezTo>
                        <a:pt x="220" y="4"/>
                        <a:pt x="221" y="4"/>
                        <a:pt x="222" y="4"/>
                      </a:cubicBezTo>
                      <a:cubicBezTo>
                        <a:pt x="222" y="4"/>
                        <a:pt x="223" y="4"/>
                        <a:pt x="223" y="4"/>
                      </a:cubicBezTo>
                      <a:cubicBezTo>
                        <a:pt x="224" y="5"/>
                        <a:pt x="224" y="5"/>
                        <a:pt x="225" y="5"/>
                      </a:cubicBezTo>
                      <a:cubicBezTo>
                        <a:pt x="225" y="6"/>
                        <a:pt x="225" y="6"/>
                        <a:pt x="225" y="6"/>
                      </a:cubicBezTo>
                      <a:cubicBezTo>
                        <a:pt x="225" y="6"/>
                        <a:pt x="225" y="6"/>
                        <a:pt x="224" y="7"/>
                      </a:cubicBezTo>
                      <a:cubicBezTo>
                        <a:pt x="224" y="7"/>
                        <a:pt x="224" y="7"/>
                        <a:pt x="223" y="7"/>
                      </a:cubicBezTo>
                      <a:cubicBezTo>
                        <a:pt x="223" y="7"/>
                        <a:pt x="222" y="7"/>
                        <a:pt x="222" y="7"/>
                      </a:cubicBezTo>
                      <a:cubicBezTo>
                        <a:pt x="221" y="8"/>
                        <a:pt x="220" y="8"/>
                        <a:pt x="220" y="8"/>
                      </a:cubicBezTo>
                      <a:cubicBezTo>
                        <a:pt x="220" y="9"/>
                        <a:pt x="220" y="9"/>
                        <a:pt x="221" y="8"/>
                      </a:cubicBezTo>
                      <a:cubicBezTo>
                        <a:pt x="221" y="8"/>
                        <a:pt x="222" y="8"/>
                        <a:pt x="223" y="8"/>
                      </a:cubicBezTo>
                      <a:cubicBezTo>
                        <a:pt x="224" y="8"/>
                        <a:pt x="224" y="8"/>
                        <a:pt x="225" y="8"/>
                      </a:cubicBezTo>
                      <a:cubicBezTo>
                        <a:pt x="226" y="7"/>
                        <a:pt x="226" y="7"/>
                        <a:pt x="227" y="7"/>
                      </a:cubicBezTo>
                      <a:cubicBezTo>
                        <a:pt x="227" y="7"/>
                        <a:pt x="228" y="6"/>
                        <a:pt x="229" y="7"/>
                      </a:cubicBezTo>
                      <a:cubicBezTo>
                        <a:pt x="229" y="7"/>
                        <a:pt x="229" y="7"/>
                        <a:pt x="229" y="7"/>
                      </a:cubicBezTo>
                      <a:cubicBezTo>
                        <a:pt x="229" y="8"/>
                        <a:pt x="229" y="8"/>
                        <a:pt x="229" y="8"/>
                      </a:cubicBezTo>
                      <a:cubicBezTo>
                        <a:pt x="229" y="8"/>
                        <a:pt x="228" y="8"/>
                        <a:pt x="229" y="9"/>
                      </a:cubicBezTo>
                      <a:cubicBezTo>
                        <a:pt x="229" y="9"/>
                        <a:pt x="230" y="9"/>
                        <a:pt x="230" y="8"/>
                      </a:cubicBezTo>
                      <a:cubicBezTo>
                        <a:pt x="231" y="8"/>
                        <a:pt x="232" y="8"/>
                        <a:pt x="233" y="8"/>
                      </a:cubicBezTo>
                      <a:cubicBezTo>
                        <a:pt x="233" y="8"/>
                        <a:pt x="235" y="8"/>
                        <a:pt x="236" y="8"/>
                      </a:cubicBezTo>
                      <a:cubicBezTo>
                        <a:pt x="237" y="8"/>
                        <a:pt x="237" y="8"/>
                        <a:pt x="238" y="9"/>
                      </a:cubicBezTo>
                      <a:cubicBezTo>
                        <a:pt x="239" y="9"/>
                        <a:pt x="239" y="9"/>
                        <a:pt x="240" y="9"/>
                      </a:cubicBezTo>
                      <a:cubicBezTo>
                        <a:pt x="240" y="9"/>
                        <a:pt x="241" y="10"/>
                        <a:pt x="242" y="10"/>
                      </a:cubicBezTo>
                      <a:cubicBezTo>
                        <a:pt x="242" y="10"/>
                        <a:pt x="241" y="10"/>
                        <a:pt x="240" y="11"/>
                      </a:cubicBezTo>
                      <a:cubicBezTo>
                        <a:pt x="240" y="11"/>
                        <a:pt x="239" y="11"/>
                        <a:pt x="238" y="12"/>
                      </a:cubicBezTo>
                      <a:cubicBezTo>
                        <a:pt x="238" y="12"/>
                        <a:pt x="238" y="12"/>
                        <a:pt x="237" y="13"/>
                      </a:cubicBezTo>
                      <a:cubicBezTo>
                        <a:pt x="236" y="13"/>
                        <a:pt x="236" y="13"/>
                        <a:pt x="235" y="13"/>
                      </a:cubicBezTo>
                      <a:cubicBezTo>
                        <a:pt x="235" y="13"/>
                        <a:pt x="233" y="13"/>
                        <a:pt x="232" y="13"/>
                      </a:cubicBezTo>
                      <a:cubicBezTo>
                        <a:pt x="231" y="13"/>
                        <a:pt x="231" y="13"/>
                        <a:pt x="230" y="13"/>
                      </a:cubicBezTo>
                      <a:cubicBezTo>
                        <a:pt x="229" y="14"/>
                        <a:pt x="227" y="14"/>
                        <a:pt x="227" y="15"/>
                      </a:cubicBezTo>
                      <a:cubicBezTo>
                        <a:pt x="227" y="15"/>
                        <a:pt x="226" y="15"/>
                        <a:pt x="225" y="15"/>
                      </a:cubicBezTo>
                      <a:cubicBezTo>
                        <a:pt x="224" y="15"/>
                        <a:pt x="224" y="15"/>
                        <a:pt x="223" y="15"/>
                      </a:cubicBezTo>
                      <a:cubicBezTo>
                        <a:pt x="222" y="15"/>
                        <a:pt x="221" y="15"/>
                        <a:pt x="220" y="15"/>
                      </a:cubicBezTo>
                      <a:cubicBezTo>
                        <a:pt x="219" y="15"/>
                        <a:pt x="217" y="15"/>
                        <a:pt x="217" y="15"/>
                      </a:cubicBezTo>
                      <a:cubicBezTo>
                        <a:pt x="216" y="16"/>
                        <a:pt x="215" y="16"/>
                        <a:pt x="214" y="15"/>
                      </a:cubicBezTo>
                      <a:cubicBezTo>
                        <a:pt x="213" y="15"/>
                        <a:pt x="209" y="16"/>
                        <a:pt x="208" y="16"/>
                      </a:cubicBezTo>
                      <a:cubicBezTo>
                        <a:pt x="206" y="16"/>
                        <a:pt x="205" y="16"/>
                        <a:pt x="204" y="16"/>
                      </a:cubicBezTo>
                      <a:cubicBezTo>
                        <a:pt x="203" y="16"/>
                        <a:pt x="202" y="17"/>
                        <a:pt x="202" y="16"/>
                      </a:cubicBezTo>
                      <a:cubicBezTo>
                        <a:pt x="201" y="16"/>
                        <a:pt x="201" y="16"/>
                        <a:pt x="200" y="16"/>
                      </a:cubicBezTo>
                      <a:cubicBezTo>
                        <a:pt x="199" y="16"/>
                        <a:pt x="198" y="16"/>
                        <a:pt x="198" y="16"/>
                      </a:cubicBezTo>
                      <a:cubicBezTo>
                        <a:pt x="197" y="16"/>
                        <a:pt x="196" y="16"/>
                        <a:pt x="196" y="16"/>
                      </a:cubicBezTo>
                      <a:cubicBezTo>
                        <a:pt x="195" y="16"/>
                        <a:pt x="194" y="16"/>
                        <a:pt x="194" y="16"/>
                      </a:cubicBezTo>
                      <a:cubicBezTo>
                        <a:pt x="193" y="16"/>
                        <a:pt x="193" y="16"/>
                        <a:pt x="194" y="16"/>
                      </a:cubicBezTo>
                      <a:cubicBezTo>
                        <a:pt x="195" y="16"/>
                        <a:pt x="195" y="16"/>
                        <a:pt x="196" y="16"/>
                      </a:cubicBezTo>
                      <a:cubicBezTo>
                        <a:pt x="197" y="17"/>
                        <a:pt x="197" y="17"/>
                        <a:pt x="198" y="17"/>
                      </a:cubicBezTo>
                      <a:cubicBezTo>
                        <a:pt x="198" y="17"/>
                        <a:pt x="198" y="17"/>
                        <a:pt x="199" y="17"/>
                      </a:cubicBezTo>
                      <a:cubicBezTo>
                        <a:pt x="200" y="17"/>
                        <a:pt x="200" y="17"/>
                        <a:pt x="200" y="17"/>
                      </a:cubicBezTo>
                      <a:cubicBezTo>
                        <a:pt x="199" y="18"/>
                        <a:pt x="198" y="18"/>
                        <a:pt x="197" y="18"/>
                      </a:cubicBezTo>
                      <a:cubicBezTo>
                        <a:pt x="197" y="18"/>
                        <a:pt x="196" y="18"/>
                        <a:pt x="196" y="18"/>
                      </a:cubicBezTo>
                      <a:cubicBezTo>
                        <a:pt x="195" y="18"/>
                        <a:pt x="194" y="19"/>
                        <a:pt x="193" y="19"/>
                      </a:cubicBezTo>
                      <a:cubicBezTo>
                        <a:pt x="192" y="19"/>
                        <a:pt x="192" y="19"/>
                        <a:pt x="191" y="20"/>
                      </a:cubicBezTo>
                      <a:cubicBezTo>
                        <a:pt x="190" y="20"/>
                        <a:pt x="188" y="20"/>
                        <a:pt x="188" y="20"/>
                      </a:cubicBezTo>
                      <a:cubicBezTo>
                        <a:pt x="187" y="20"/>
                        <a:pt x="187" y="20"/>
                        <a:pt x="187" y="21"/>
                      </a:cubicBezTo>
                      <a:cubicBezTo>
                        <a:pt x="187" y="22"/>
                        <a:pt x="187" y="22"/>
                        <a:pt x="187" y="22"/>
                      </a:cubicBezTo>
                      <a:cubicBezTo>
                        <a:pt x="188" y="22"/>
                        <a:pt x="189" y="22"/>
                        <a:pt x="190" y="22"/>
                      </a:cubicBezTo>
                      <a:cubicBezTo>
                        <a:pt x="190" y="22"/>
                        <a:pt x="190" y="21"/>
                        <a:pt x="191" y="21"/>
                      </a:cubicBezTo>
                      <a:cubicBezTo>
                        <a:pt x="192" y="20"/>
                        <a:pt x="193" y="20"/>
                        <a:pt x="194" y="20"/>
                      </a:cubicBezTo>
                      <a:cubicBezTo>
                        <a:pt x="195" y="20"/>
                        <a:pt x="195" y="20"/>
                        <a:pt x="196" y="20"/>
                      </a:cubicBezTo>
                      <a:cubicBezTo>
                        <a:pt x="197" y="20"/>
                        <a:pt x="198" y="20"/>
                        <a:pt x="199" y="19"/>
                      </a:cubicBezTo>
                      <a:cubicBezTo>
                        <a:pt x="200" y="19"/>
                        <a:pt x="201" y="19"/>
                        <a:pt x="202" y="19"/>
                      </a:cubicBezTo>
                      <a:cubicBezTo>
                        <a:pt x="203" y="18"/>
                        <a:pt x="204" y="18"/>
                        <a:pt x="205" y="18"/>
                      </a:cubicBezTo>
                      <a:cubicBezTo>
                        <a:pt x="205" y="18"/>
                        <a:pt x="207" y="18"/>
                        <a:pt x="208" y="18"/>
                      </a:cubicBezTo>
                      <a:cubicBezTo>
                        <a:pt x="209" y="18"/>
                        <a:pt x="210" y="18"/>
                        <a:pt x="212" y="18"/>
                      </a:cubicBezTo>
                      <a:cubicBezTo>
                        <a:pt x="213" y="18"/>
                        <a:pt x="213" y="18"/>
                        <a:pt x="215" y="18"/>
                      </a:cubicBezTo>
                      <a:cubicBezTo>
                        <a:pt x="217" y="18"/>
                        <a:pt x="220" y="18"/>
                        <a:pt x="221" y="18"/>
                      </a:cubicBezTo>
                      <a:cubicBezTo>
                        <a:pt x="222" y="18"/>
                        <a:pt x="222" y="18"/>
                        <a:pt x="223" y="18"/>
                      </a:cubicBezTo>
                      <a:cubicBezTo>
                        <a:pt x="223" y="18"/>
                        <a:pt x="223" y="19"/>
                        <a:pt x="223" y="19"/>
                      </a:cubicBezTo>
                      <a:cubicBezTo>
                        <a:pt x="223" y="19"/>
                        <a:pt x="223" y="20"/>
                        <a:pt x="223" y="20"/>
                      </a:cubicBezTo>
                      <a:cubicBezTo>
                        <a:pt x="223" y="20"/>
                        <a:pt x="222" y="20"/>
                        <a:pt x="222" y="20"/>
                      </a:cubicBezTo>
                      <a:cubicBezTo>
                        <a:pt x="221" y="21"/>
                        <a:pt x="221" y="21"/>
                        <a:pt x="220" y="21"/>
                      </a:cubicBezTo>
                      <a:cubicBezTo>
                        <a:pt x="219" y="21"/>
                        <a:pt x="219" y="21"/>
                        <a:pt x="218" y="21"/>
                      </a:cubicBezTo>
                      <a:cubicBezTo>
                        <a:pt x="217" y="22"/>
                        <a:pt x="217" y="22"/>
                        <a:pt x="217" y="22"/>
                      </a:cubicBezTo>
                      <a:cubicBezTo>
                        <a:pt x="216" y="22"/>
                        <a:pt x="216" y="22"/>
                        <a:pt x="215" y="22"/>
                      </a:cubicBezTo>
                      <a:cubicBezTo>
                        <a:pt x="214" y="23"/>
                        <a:pt x="213" y="22"/>
                        <a:pt x="213" y="23"/>
                      </a:cubicBezTo>
                      <a:cubicBezTo>
                        <a:pt x="213" y="23"/>
                        <a:pt x="213" y="24"/>
                        <a:pt x="213" y="24"/>
                      </a:cubicBezTo>
                      <a:cubicBezTo>
                        <a:pt x="214" y="24"/>
                        <a:pt x="214" y="23"/>
                        <a:pt x="214" y="24"/>
                      </a:cubicBezTo>
                      <a:cubicBezTo>
                        <a:pt x="214" y="24"/>
                        <a:pt x="214" y="24"/>
                        <a:pt x="214" y="24"/>
                      </a:cubicBezTo>
                      <a:cubicBezTo>
                        <a:pt x="214" y="24"/>
                        <a:pt x="214" y="25"/>
                        <a:pt x="215" y="25"/>
                      </a:cubicBezTo>
                      <a:cubicBezTo>
                        <a:pt x="215" y="25"/>
                        <a:pt x="215" y="25"/>
                        <a:pt x="216" y="24"/>
                      </a:cubicBezTo>
                      <a:cubicBezTo>
                        <a:pt x="216" y="24"/>
                        <a:pt x="218" y="24"/>
                        <a:pt x="218" y="23"/>
                      </a:cubicBezTo>
                      <a:cubicBezTo>
                        <a:pt x="219" y="23"/>
                        <a:pt x="219" y="23"/>
                        <a:pt x="220" y="23"/>
                      </a:cubicBezTo>
                      <a:cubicBezTo>
                        <a:pt x="220" y="23"/>
                        <a:pt x="221" y="23"/>
                        <a:pt x="221" y="23"/>
                      </a:cubicBezTo>
                      <a:cubicBezTo>
                        <a:pt x="222" y="22"/>
                        <a:pt x="223" y="22"/>
                        <a:pt x="223" y="22"/>
                      </a:cubicBezTo>
                      <a:cubicBezTo>
                        <a:pt x="224" y="22"/>
                        <a:pt x="224" y="22"/>
                        <a:pt x="224" y="22"/>
                      </a:cubicBezTo>
                      <a:cubicBezTo>
                        <a:pt x="225" y="21"/>
                        <a:pt x="226" y="21"/>
                        <a:pt x="226" y="21"/>
                      </a:cubicBezTo>
                      <a:cubicBezTo>
                        <a:pt x="227" y="21"/>
                        <a:pt x="227" y="21"/>
                        <a:pt x="227" y="21"/>
                      </a:cubicBezTo>
                      <a:cubicBezTo>
                        <a:pt x="228" y="20"/>
                        <a:pt x="228" y="21"/>
                        <a:pt x="228" y="20"/>
                      </a:cubicBezTo>
                      <a:cubicBezTo>
                        <a:pt x="229" y="19"/>
                        <a:pt x="229" y="19"/>
                        <a:pt x="229" y="19"/>
                      </a:cubicBezTo>
                      <a:cubicBezTo>
                        <a:pt x="229" y="18"/>
                        <a:pt x="229" y="18"/>
                        <a:pt x="229" y="17"/>
                      </a:cubicBezTo>
                      <a:cubicBezTo>
                        <a:pt x="230" y="17"/>
                        <a:pt x="230" y="16"/>
                        <a:pt x="231" y="17"/>
                      </a:cubicBezTo>
                      <a:cubicBezTo>
                        <a:pt x="232" y="17"/>
                        <a:pt x="233" y="16"/>
                        <a:pt x="234" y="16"/>
                      </a:cubicBezTo>
                      <a:cubicBezTo>
                        <a:pt x="236" y="16"/>
                        <a:pt x="236" y="16"/>
                        <a:pt x="236" y="16"/>
                      </a:cubicBezTo>
                      <a:cubicBezTo>
                        <a:pt x="237" y="16"/>
                        <a:pt x="237" y="16"/>
                        <a:pt x="238" y="16"/>
                      </a:cubicBezTo>
                      <a:cubicBezTo>
                        <a:pt x="238" y="17"/>
                        <a:pt x="238" y="17"/>
                        <a:pt x="238" y="17"/>
                      </a:cubicBezTo>
                      <a:cubicBezTo>
                        <a:pt x="239" y="18"/>
                        <a:pt x="239" y="18"/>
                        <a:pt x="239" y="19"/>
                      </a:cubicBezTo>
                      <a:cubicBezTo>
                        <a:pt x="239" y="19"/>
                        <a:pt x="239" y="19"/>
                        <a:pt x="239" y="20"/>
                      </a:cubicBezTo>
                      <a:cubicBezTo>
                        <a:pt x="239" y="20"/>
                        <a:pt x="238" y="20"/>
                        <a:pt x="238" y="21"/>
                      </a:cubicBezTo>
                      <a:cubicBezTo>
                        <a:pt x="238" y="21"/>
                        <a:pt x="237" y="22"/>
                        <a:pt x="237" y="22"/>
                      </a:cubicBezTo>
                      <a:cubicBezTo>
                        <a:pt x="237" y="23"/>
                        <a:pt x="237" y="23"/>
                        <a:pt x="237" y="24"/>
                      </a:cubicBezTo>
                      <a:cubicBezTo>
                        <a:pt x="236" y="25"/>
                        <a:pt x="236" y="25"/>
                        <a:pt x="236" y="25"/>
                      </a:cubicBezTo>
                      <a:cubicBezTo>
                        <a:pt x="235" y="25"/>
                        <a:pt x="234" y="25"/>
                        <a:pt x="234" y="25"/>
                      </a:cubicBezTo>
                      <a:cubicBezTo>
                        <a:pt x="234" y="25"/>
                        <a:pt x="234" y="26"/>
                        <a:pt x="234" y="26"/>
                      </a:cubicBezTo>
                      <a:cubicBezTo>
                        <a:pt x="234" y="26"/>
                        <a:pt x="232" y="27"/>
                        <a:pt x="232" y="28"/>
                      </a:cubicBezTo>
                      <a:cubicBezTo>
                        <a:pt x="231" y="29"/>
                        <a:pt x="231" y="29"/>
                        <a:pt x="230" y="29"/>
                      </a:cubicBezTo>
                      <a:cubicBezTo>
                        <a:pt x="230" y="30"/>
                        <a:pt x="230" y="30"/>
                        <a:pt x="230" y="31"/>
                      </a:cubicBezTo>
                      <a:cubicBezTo>
                        <a:pt x="230" y="31"/>
                        <a:pt x="230" y="31"/>
                        <a:pt x="229" y="31"/>
                      </a:cubicBezTo>
                      <a:cubicBezTo>
                        <a:pt x="229" y="31"/>
                        <a:pt x="228" y="32"/>
                        <a:pt x="228" y="32"/>
                      </a:cubicBezTo>
                      <a:cubicBezTo>
                        <a:pt x="228" y="33"/>
                        <a:pt x="227" y="33"/>
                        <a:pt x="227" y="33"/>
                      </a:cubicBezTo>
                      <a:cubicBezTo>
                        <a:pt x="228" y="34"/>
                        <a:pt x="228" y="33"/>
                        <a:pt x="229" y="33"/>
                      </a:cubicBezTo>
                      <a:cubicBezTo>
                        <a:pt x="229" y="32"/>
                        <a:pt x="229" y="32"/>
                        <a:pt x="229" y="32"/>
                      </a:cubicBezTo>
                      <a:cubicBezTo>
                        <a:pt x="230" y="32"/>
                        <a:pt x="231" y="31"/>
                        <a:pt x="232" y="31"/>
                      </a:cubicBezTo>
                      <a:cubicBezTo>
                        <a:pt x="232" y="31"/>
                        <a:pt x="233" y="30"/>
                        <a:pt x="233" y="29"/>
                      </a:cubicBezTo>
                      <a:cubicBezTo>
                        <a:pt x="234" y="29"/>
                        <a:pt x="235" y="28"/>
                        <a:pt x="236" y="28"/>
                      </a:cubicBezTo>
                      <a:cubicBezTo>
                        <a:pt x="236" y="27"/>
                        <a:pt x="236" y="28"/>
                        <a:pt x="237" y="27"/>
                      </a:cubicBezTo>
                      <a:cubicBezTo>
                        <a:pt x="239" y="26"/>
                        <a:pt x="239" y="26"/>
                        <a:pt x="240" y="25"/>
                      </a:cubicBezTo>
                      <a:cubicBezTo>
                        <a:pt x="240" y="25"/>
                        <a:pt x="241" y="24"/>
                        <a:pt x="241" y="24"/>
                      </a:cubicBezTo>
                      <a:cubicBezTo>
                        <a:pt x="242" y="24"/>
                        <a:pt x="242" y="23"/>
                        <a:pt x="242" y="23"/>
                      </a:cubicBezTo>
                      <a:cubicBezTo>
                        <a:pt x="243" y="23"/>
                        <a:pt x="243" y="22"/>
                        <a:pt x="244" y="22"/>
                      </a:cubicBezTo>
                      <a:cubicBezTo>
                        <a:pt x="244" y="22"/>
                        <a:pt x="245" y="21"/>
                        <a:pt x="245" y="21"/>
                      </a:cubicBezTo>
                      <a:cubicBezTo>
                        <a:pt x="246" y="21"/>
                        <a:pt x="246" y="21"/>
                        <a:pt x="247" y="21"/>
                      </a:cubicBezTo>
                      <a:cubicBezTo>
                        <a:pt x="247" y="21"/>
                        <a:pt x="248" y="20"/>
                        <a:pt x="249" y="20"/>
                      </a:cubicBezTo>
                      <a:cubicBezTo>
                        <a:pt x="249" y="20"/>
                        <a:pt x="248" y="20"/>
                        <a:pt x="248" y="21"/>
                      </a:cubicBezTo>
                      <a:cubicBezTo>
                        <a:pt x="247" y="22"/>
                        <a:pt x="247" y="23"/>
                        <a:pt x="248" y="23"/>
                      </a:cubicBezTo>
                      <a:cubicBezTo>
                        <a:pt x="248" y="23"/>
                        <a:pt x="248" y="23"/>
                        <a:pt x="249" y="22"/>
                      </a:cubicBezTo>
                      <a:cubicBezTo>
                        <a:pt x="249" y="22"/>
                        <a:pt x="249" y="22"/>
                        <a:pt x="250" y="21"/>
                      </a:cubicBezTo>
                      <a:cubicBezTo>
                        <a:pt x="251" y="21"/>
                        <a:pt x="251" y="21"/>
                        <a:pt x="252" y="21"/>
                      </a:cubicBezTo>
                      <a:cubicBezTo>
                        <a:pt x="253" y="22"/>
                        <a:pt x="254" y="22"/>
                        <a:pt x="255" y="22"/>
                      </a:cubicBezTo>
                      <a:cubicBezTo>
                        <a:pt x="255" y="22"/>
                        <a:pt x="256" y="22"/>
                        <a:pt x="257" y="22"/>
                      </a:cubicBezTo>
                      <a:cubicBezTo>
                        <a:pt x="257" y="22"/>
                        <a:pt x="257" y="22"/>
                        <a:pt x="257" y="21"/>
                      </a:cubicBezTo>
                      <a:cubicBezTo>
                        <a:pt x="257" y="21"/>
                        <a:pt x="257" y="21"/>
                        <a:pt x="258" y="21"/>
                      </a:cubicBezTo>
                      <a:cubicBezTo>
                        <a:pt x="258" y="21"/>
                        <a:pt x="259" y="21"/>
                        <a:pt x="259" y="21"/>
                      </a:cubicBezTo>
                      <a:cubicBezTo>
                        <a:pt x="259" y="20"/>
                        <a:pt x="260" y="21"/>
                        <a:pt x="259" y="20"/>
                      </a:cubicBezTo>
                      <a:cubicBezTo>
                        <a:pt x="259" y="20"/>
                        <a:pt x="258" y="20"/>
                        <a:pt x="259" y="20"/>
                      </a:cubicBezTo>
                      <a:cubicBezTo>
                        <a:pt x="259" y="19"/>
                        <a:pt x="259" y="19"/>
                        <a:pt x="259" y="19"/>
                      </a:cubicBezTo>
                      <a:cubicBezTo>
                        <a:pt x="260" y="19"/>
                        <a:pt x="260" y="19"/>
                        <a:pt x="260" y="19"/>
                      </a:cubicBezTo>
                      <a:cubicBezTo>
                        <a:pt x="260" y="18"/>
                        <a:pt x="260" y="18"/>
                        <a:pt x="260" y="18"/>
                      </a:cubicBezTo>
                      <a:cubicBezTo>
                        <a:pt x="261" y="18"/>
                        <a:pt x="262" y="17"/>
                        <a:pt x="262" y="17"/>
                      </a:cubicBezTo>
                      <a:cubicBezTo>
                        <a:pt x="262" y="17"/>
                        <a:pt x="263" y="17"/>
                        <a:pt x="263" y="17"/>
                      </a:cubicBezTo>
                      <a:cubicBezTo>
                        <a:pt x="264" y="17"/>
                        <a:pt x="264" y="17"/>
                        <a:pt x="265" y="17"/>
                      </a:cubicBezTo>
                      <a:cubicBezTo>
                        <a:pt x="265" y="17"/>
                        <a:pt x="267" y="16"/>
                        <a:pt x="268" y="17"/>
                      </a:cubicBezTo>
                      <a:cubicBezTo>
                        <a:pt x="270" y="17"/>
                        <a:pt x="270" y="17"/>
                        <a:pt x="271" y="17"/>
                      </a:cubicBezTo>
                      <a:cubicBezTo>
                        <a:pt x="272" y="16"/>
                        <a:pt x="273" y="16"/>
                        <a:pt x="273" y="16"/>
                      </a:cubicBezTo>
                      <a:cubicBezTo>
                        <a:pt x="274" y="16"/>
                        <a:pt x="274" y="17"/>
                        <a:pt x="275" y="17"/>
                      </a:cubicBezTo>
                      <a:cubicBezTo>
                        <a:pt x="275" y="17"/>
                        <a:pt x="276" y="17"/>
                        <a:pt x="277" y="17"/>
                      </a:cubicBezTo>
                      <a:cubicBezTo>
                        <a:pt x="278" y="18"/>
                        <a:pt x="278" y="18"/>
                        <a:pt x="279" y="18"/>
                      </a:cubicBezTo>
                      <a:cubicBezTo>
                        <a:pt x="280" y="18"/>
                        <a:pt x="281" y="18"/>
                        <a:pt x="282" y="19"/>
                      </a:cubicBezTo>
                      <a:cubicBezTo>
                        <a:pt x="283" y="19"/>
                        <a:pt x="283" y="19"/>
                        <a:pt x="284" y="19"/>
                      </a:cubicBezTo>
                      <a:cubicBezTo>
                        <a:pt x="285" y="19"/>
                        <a:pt x="286" y="19"/>
                        <a:pt x="286" y="20"/>
                      </a:cubicBezTo>
                      <a:cubicBezTo>
                        <a:pt x="286" y="20"/>
                        <a:pt x="285" y="20"/>
                        <a:pt x="285" y="20"/>
                      </a:cubicBezTo>
                      <a:cubicBezTo>
                        <a:pt x="285" y="20"/>
                        <a:pt x="285" y="20"/>
                        <a:pt x="284" y="21"/>
                      </a:cubicBezTo>
                      <a:cubicBezTo>
                        <a:pt x="283" y="22"/>
                        <a:pt x="282" y="22"/>
                        <a:pt x="282" y="22"/>
                      </a:cubicBezTo>
                      <a:cubicBezTo>
                        <a:pt x="281" y="23"/>
                        <a:pt x="281" y="23"/>
                        <a:pt x="280" y="23"/>
                      </a:cubicBezTo>
                      <a:cubicBezTo>
                        <a:pt x="279" y="24"/>
                        <a:pt x="280" y="23"/>
                        <a:pt x="278" y="24"/>
                      </a:cubicBezTo>
                      <a:cubicBezTo>
                        <a:pt x="277" y="25"/>
                        <a:pt x="276" y="25"/>
                        <a:pt x="275" y="26"/>
                      </a:cubicBezTo>
                      <a:cubicBezTo>
                        <a:pt x="275" y="26"/>
                        <a:pt x="274" y="27"/>
                        <a:pt x="274" y="27"/>
                      </a:cubicBezTo>
                      <a:cubicBezTo>
                        <a:pt x="274" y="27"/>
                        <a:pt x="274" y="27"/>
                        <a:pt x="274" y="27"/>
                      </a:cubicBezTo>
                      <a:cubicBezTo>
                        <a:pt x="274" y="27"/>
                        <a:pt x="274" y="28"/>
                        <a:pt x="274" y="28"/>
                      </a:cubicBezTo>
                      <a:cubicBezTo>
                        <a:pt x="274" y="28"/>
                        <a:pt x="274" y="28"/>
                        <a:pt x="273" y="28"/>
                      </a:cubicBezTo>
                      <a:cubicBezTo>
                        <a:pt x="273" y="28"/>
                        <a:pt x="272" y="28"/>
                        <a:pt x="272" y="28"/>
                      </a:cubicBezTo>
                      <a:cubicBezTo>
                        <a:pt x="271" y="28"/>
                        <a:pt x="271" y="28"/>
                        <a:pt x="270" y="28"/>
                      </a:cubicBezTo>
                      <a:cubicBezTo>
                        <a:pt x="270" y="28"/>
                        <a:pt x="270" y="28"/>
                        <a:pt x="269" y="29"/>
                      </a:cubicBezTo>
                      <a:cubicBezTo>
                        <a:pt x="268" y="29"/>
                        <a:pt x="269" y="29"/>
                        <a:pt x="268" y="29"/>
                      </a:cubicBezTo>
                      <a:cubicBezTo>
                        <a:pt x="267" y="29"/>
                        <a:pt x="266" y="30"/>
                        <a:pt x="266" y="30"/>
                      </a:cubicBezTo>
                      <a:cubicBezTo>
                        <a:pt x="265" y="30"/>
                        <a:pt x="264" y="30"/>
                        <a:pt x="264" y="30"/>
                      </a:cubicBezTo>
                      <a:cubicBezTo>
                        <a:pt x="263" y="30"/>
                        <a:pt x="263" y="30"/>
                        <a:pt x="262" y="30"/>
                      </a:cubicBezTo>
                      <a:cubicBezTo>
                        <a:pt x="261" y="30"/>
                        <a:pt x="260" y="30"/>
                        <a:pt x="260" y="30"/>
                      </a:cubicBezTo>
                      <a:cubicBezTo>
                        <a:pt x="260" y="30"/>
                        <a:pt x="259" y="30"/>
                        <a:pt x="259" y="29"/>
                      </a:cubicBezTo>
                      <a:cubicBezTo>
                        <a:pt x="259" y="29"/>
                        <a:pt x="259" y="29"/>
                        <a:pt x="258" y="29"/>
                      </a:cubicBezTo>
                      <a:cubicBezTo>
                        <a:pt x="258" y="29"/>
                        <a:pt x="258" y="30"/>
                        <a:pt x="258" y="30"/>
                      </a:cubicBezTo>
                      <a:cubicBezTo>
                        <a:pt x="257" y="30"/>
                        <a:pt x="256" y="31"/>
                        <a:pt x="255" y="31"/>
                      </a:cubicBezTo>
                      <a:cubicBezTo>
                        <a:pt x="255" y="31"/>
                        <a:pt x="254" y="32"/>
                        <a:pt x="253" y="31"/>
                      </a:cubicBezTo>
                      <a:cubicBezTo>
                        <a:pt x="252" y="31"/>
                        <a:pt x="253" y="31"/>
                        <a:pt x="252" y="31"/>
                      </a:cubicBezTo>
                      <a:cubicBezTo>
                        <a:pt x="251" y="31"/>
                        <a:pt x="249" y="31"/>
                        <a:pt x="248" y="31"/>
                      </a:cubicBezTo>
                      <a:cubicBezTo>
                        <a:pt x="248" y="31"/>
                        <a:pt x="247" y="31"/>
                        <a:pt x="246" y="32"/>
                      </a:cubicBezTo>
                      <a:cubicBezTo>
                        <a:pt x="246" y="32"/>
                        <a:pt x="246" y="32"/>
                        <a:pt x="245" y="32"/>
                      </a:cubicBezTo>
                      <a:cubicBezTo>
                        <a:pt x="245" y="32"/>
                        <a:pt x="243" y="32"/>
                        <a:pt x="243" y="32"/>
                      </a:cubicBezTo>
                      <a:cubicBezTo>
                        <a:pt x="243" y="32"/>
                        <a:pt x="244" y="32"/>
                        <a:pt x="244" y="33"/>
                      </a:cubicBezTo>
                      <a:cubicBezTo>
                        <a:pt x="245" y="33"/>
                        <a:pt x="245" y="33"/>
                        <a:pt x="245" y="33"/>
                      </a:cubicBezTo>
                      <a:cubicBezTo>
                        <a:pt x="245" y="33"/>
                        <a:pt x="246" y="33"/>
                        <a:pt x="246" y="33"/>
                      </a:cubicBezTo>
                      <a:cubicBezTo>
                        <a:pt x="247" y="33"/>
                        <a:pt x="247" y="33"/>
                        <a:pt x="247" y="32"/>
                      </a:cubicBezTo>
                      <a:cubicBezTo>
                        <a:pt x="248" y="32"/>
                        <a:pt x="248" y="32"/>
                        <a:pt x="249" y="32"/>
                      </a:cubicBezTo>
                      <a:cubicBezTo>
                        <a:pt x="249" y="32"/>
                        <a:pt x="250" y="32"/>
                        <a:pt x="251" y="32"/>
                      </a:cubicBezTo>
                      <a:cubicBezTo>
                        <a:pt x="251" y="32"/>
                        <a:pt x="253" y="32"/>
                        <a:pt x="253" y="32"/>
                      </a:cubicBezTo>
                      <a:cubicBezTo>
                        <a:pt x="254" y="32"/>
                        <a:pt x="254" y="33"/>
                        <a:pt x="256" y="33"/>
                      </a:cubicBezTo>
                      <a:cubicBezTo>
                        <a:pt x="257" y="32"/>
                        <a:pt x="258" y="32"/>
                        <a:pt x="259" y="32"/>
                      </a:cubicBezTo>
                      <a:cubicBezTo>
                        <a:pt x="259" y="32"/>
                        <a:pt x="260" y="31"/>
                        <a:pt x="261" y="31"/>
                      </a:cubicBezTo>
                      <a:cubicBezTo>
                        <a:pt x="261" y="31"/>
                        <a:pt x="262" y="31"/>
                        <a:pt x="263" y="32"/>
                      </a:cubicBezTo>
                      <a:cubicBezTo>
                        <a:pt x="264" y="32"/>
                        <a:pt x="264" y="32"/>
                        <a:pt x="265" y="32"/>
                      </a:cubicBezTo>
                      <a:cubicBezTo>
                        <a:pt x="266" y="32"/>
                        <a:pt x="267" y="32"/>
                        <a:pt x="267" y="32"/>
                      </a:cubicBezTo>
                      <a:cubicBezTo>
                        <a:pt x="267" y="33"/>
                        <a:pt x="267" y="33"/>
                        <a:pt x="266" y="33"/>
                      </a:cubicBezTo>
                      <a:cubicBezTo>
                        <a:pt x="266" y="34"/>
                        <a:pt x="265" y="34"/>
                        <a:pt x="265" y="34"/>
                      </a:cubicBezTo>
                      <a:cubicBezTo>
                        <a:pt x="265" y="34"/>
                        <a:pt x="265" y="35"/>
                        <a:pt x="264" y="35"/>
                      </a:cubicBezTo>
                      <a:cubicBezTo>
                        <a:pt x="263" y="35"/>
                        <a:pt x="263" y="35"/>
                        <a:pt x="262" y="35"/>
                      </a:cubicBezTo>
                      <a:cubicBezTo>
                        <a:pt x="261" y="35"/>
                        <a:pt x="259" y="35"/>
                        <a:pt x="259" y="35"/>
                      </a:cubicBezTo>
                      <a:cubicBezTo>
                        <a:pt x="258" y="36"/>
                        <a:pt x="257" y="36"/>
                        <a:pt x="257" y="36"/>
                      </a:cubicBezTo>
                      <a:cubicBezTo>
                        <a:pt x="256" y="36"/>
                        <a:pt x="254" y="36"/>
                        <a:pt x="254" y="35"/>
                      </a:cubicBezTo>
                      <a:cubicBezTo>
                        <a:pt x="253" y="35"/>
                        <a:pt x="252" y="35"/>
                        <a:pt x="252" y="35"/>
                      </a:cubicBezTo>
                      <a:cubicBezTo>
                        <a:pt x="251" y="35"/>
                        <a:pt x="250" y="35"/>
                        <a:pt x="250" y="35"/>
                      </a:cubicBezTo>
                      <a:cubicBezTo>
                        <a:pt x="250" y="35"/>
                        <a:pt x="249" y="36"/>
                        <a:pt x="249" y="36"/>
                      </a:cubicBezTo>
                      <a:cubicBezTo>
                        <a:pt x="249" y="36"/>
                        <a:pt x="248" y="36"/>
                        <a:pt x="248" y="36"/>
                      </a:cubicBezTo>
                      <a:cubicBezTo>
                        <a:pt x="247" y="37"/>
                        <a:pt x="247" y="37"/>
                        <a:pt x="247" y="37"/>
                      </a:cubicBezTo>
                      <a:cubicBezTo>
                        <a:pt x="247" y="37"/>
                        <a:pt x="247" y="37"/>
                        <a:pt x="247" y="38"/>
                      </a:cubicBezTo>
                      <a:cubicBezTo>
                        <a:pt x="247" y="38"/>
                        <a:pt x="247" y="38"/>
                        <a:pt x="247" y="38"/>
                      </a:cubicBezTo>
                      <a:cubicBezTo>
                        <a:pt x="246" y="39"/>
                        <a:pt x="246" y="39"/>
                        <a:pt x="246" y="39"/>
                      </a:cubicBezTo>
                      <a:cubicBezTo>
                        <a:pt x="246" y="40"/>
                        <a:pt x="245" y="40"/>
                        <a:pt x="246" y="40"/>
                      </a:cubicBezTo>
                      <a:cubicBezTo>
                        <a:pt x="247" y="40"/>
                        <a:pt x="247" y="40"/>
                        <a:pt x="247" y="41"/>
                      </a:cubicBezTo>
                      <a:cubicBezTo>
                        <a:pt x="248" y="41"/>
                        <a:pt x="248" y="41"/>
                        <a:pt x="248" y="41"/>
                      </a:cubicBezTo>
                      <a:cubicBezTo>
                        <a:pt x="249" y="41"/>
                        <a:pt x="249" y="41"/>
                        <a:pt x="249" y="40"/>
                      </a:cubicBezTo>
                      <a:cubicBezTo>
                        <a:pt x="250" y="40"/>
                        <a:pt x="249" y="40"/>
                        <a:pt x="249" y="40"/>
                      </a:cubicBezTo>
                      <a:cubicBezTo>
                        <a:pt x="248" y="40"/>
                        <a:pt x="248" y="39"/>
                        <a:pt x="249" y="39"/>
                      </a:cubicBezTo>
                      <a:cubicBezTo>
                        <a:pt x="249" y="39"/>
                        <a:pt x="249" y="39"/>
                        <a:pt x="250" y="39"/>
                      </a:cubicBezTo>
                      <a:cubicBezTo>
                        <a:pt x="251" y="39"/>
                        <a:pt x="252" y="40"/>
                        <a:pt x="253" y="39"/>
                      </a:cubicBezTo>
                      <a:cubicBezTo>
                        <a:pt x="254" y="39"/>
                        <a:pt x="254" y="39"/>
                        <a:pt x="255" y="39"/>
                      </a:cubicBezTo>
                      <a:cubicBezTo>
                        <a:pt x="255" y="38"/>
                        <a:pt x="256" y="38"/>
                        <a:pt x="257" y="38"/>
                      </a:cubicBezTo>
                      <a:cubicBezTo>
                        <a:pt x="257" y="38"/>
                        <a:pt x="258" y="38"/>
                        <a:pt x="258" y="38"/>
                      </a:cubicBezTo>
                      <a:cubicBezTo>
                        <a:pt x="259" y="38"/>
                        <a:pt x="260" y="37"/>
                        <a:pt x="261" y="38"/>
                      </a:cubicBezTo>
                      <a:cubicBezTo>
                        <a:pt x="261" y="38"/>
                        <a:pt x="260" y="38"/>
                        <a:pt x="260" y="39"/>
                      </a:cubicBezTo>
                      <a:cubicBezTo>
                        <a:pt x="260" y="39"/>
                        <a:pt x="259" y="39"/>
                        <a:pt x="258" y="39"/>
                      </a:cubicBezTo>
                      <a:cubicBezTo>
                        <a:pt x="258" y="40"/>
                        <a:pt x="258" y="40"/>
                        <a:pt x="258" y="41"/>
                      </a:cubicBezTo>
                      <a:cubicBezTo>
                        <a:pt x="257" y="41"/>
                        <a:pt x="256" y="41"/>
                        <a:pt x="256" y="41"/>
                      </a:cubicBezTo>
                      <a:cubicBezTo>
                        <a:pt x="255" y="41"/>
                        <a:pt x="255" y="41"/>
                        <a:pt x="254" y="41"/>
                      </a:cubicBezTo>
                      <a:cubicBezTo>
                        <a:pt x="253" y="41"/>
                        <a:pt x="253" y="40"/>
                        <a:pt x="253" y="41"/>
                      </a:cubicBezTo>
                      <a:cubicBezTo>
                        <a:pt x="252" y="41"/>
                        <a:pt x="252" y="41"/>
                        <a:pt x="252" y="41"/>
                      </a:cubicBezTo>
                      <a:cubicBezTo>
                        <a:pt x="251" y="42"/>
                        <a:pt x="251" y="42"/>
                        <a:pt x="251" y="42"/>
                      </a:cubicBezTo>
                      <a:cubicBezTo>
                        <a:pt x="251" y="43"/>
                        <a:pt x="250" y="44"/>
                        <a:pt x="251" y="44"/>
                      </a:cubicBezTo>
                      <a:cubicBezTo>
                        <a:pt x="251" y="44"/>
                        <a:pt x="251" y="45"/>
                        <a:pt x="251" y="45"/>
                      </a:cubicBezTo>
                      <a:cubicBezTo>
                        <a:pt x="251" y="45"/>
                        <a:pt x="251" y="45"/>
                        <a:pt x="251" y="46"/>
                      </a:cubicBezTo>
                      <a:cubicBezTo>
                        <a:pt x="250" y="46"/>
                        <a:pt x="250" y="46"/>
                        <a:pt x="250" y="47"/>
                      </a:cubicBezTo>
                      <a:cubicBezTo>
                        <a:pt x="250" y="48"/>
                        <a:pt x="250" y="48"/>
                        <a:pt x="249" y="48"/>
                      </a:cubicBezTo>
                      <a:cubicBezTo>
                        <a:pt x="249" y="48"/>
                        <a:pt x="249" y="49"/>
                        <a:pt x="249" y="49"/>
                      </a:cubicBezTo>
                      <a:cubicBezTo>
                        <a:pt x="249" y="50"/>
                        <a:pt x="250" y="50"/>
                        <a:pt x="249" y="50"/>
                      </a:cubicBezTo>
                      <a:cubicBezTo>
                        <a:pt x="249" y="50"/>
                        <a:pt x="248" y="50"/>
                        <a:pt x="248" y="50"/>
                      </a:cubicBezTo>
                      <a:cubicBezTo>
                        <a:pt x="248" y="50"/>
                        <a:pt x="247" y="50"/>
                        <a:pt x="246" y="50"/>
                      </a:cubicBezTo>
                      <a:cubicBezTo>
                        <a:pt x="246" y="50"/>
                        <a:pt x="245" y="51"/>
                        <a:pt x="245" y="51"/>
                      </a:cubicBezTo>
                      <a:cubicBezTo>
                        <a:pt x="245" y="51"/>
                        <a:pt x="244" y="51"/>
                        <a:pt x="244" y="51"/>
                      </a:cubicBezTo>
                      <a:cubicBezTo>
                        <a:pt x="243" y="51"/>
                        <a:pt x="244" y="51"/>
                        <a:pt x="244" y="51"/>
                      </a:cubicBezTo>
                      <a:cubicBezTo>
                        <a:pt x="244" y="52"/>
                        <a:pt x="244" y="52"/>
                        <a:pt x="243" y="52"/>
                      </a:cubicBezTo>
                      <a:cubicBezTo>
                        <a:pt x="243" y="52"/>
                        <a:pt x="244" y="53"/>
                        <a:pt x="243" y="53"/>
                      </a:cubicBezTo>
                      <a:cubicBezTo>
                        <a:pt x="243" y="53"/>
                        <a:pt x="243" y="53"/>
                        <a:pt x="243" y="53"/>
                      </a:cubicBezTo>
                      <a:cubicBezTo>
                        <a:pt x="243" y="53"/>
                        <a:pt x="243" y="53"/>
                        <a:pt x="243" y="53"/>
                      </a:cubicBezTo>
                      <a:cubicBezTo>
                        <a:pt x="244" y="53"/>
                        <a:pt x="244" y="53"/>
                        <a:pt x="244" y="53"/>
                      </a:cubicBezTo>
                      <a:cubicBezTo>
                        <a:pt x="245" y="53"/>
                        <a:pt x="245" y="54"/>
                        <a:pt x="244" y="54"/>
                      </a:cubicBezTo>
                      <a:cubicBezTo>
                        <a:pt x="244" y="54"/>
                        <a:pt x="244" y="54"/>
                        <a:pt x="244" y="55"/>
                      </a:cubicBezTo>
                      <a:cubicBezTo>
                        <a:pt x="243" y="55"/>
                        <a:pt x="243" y="56"/>
                        <a:pt x="243" y="56"/>
                      </a:cubicBezTo>
                      <a:cubicBezTo>
                        <a:pt x="243" y="57"/>
                        <a:pt x="243" y="57"/>
                        <a:pt x="243" y="57"/>
                      </a:cubicBezTo>
                      <a:cubicBezTo>
                        <a:pt x="243" y="57"/>
                        <a:pt x="243" y="58"/>
                        <a:pt x="243" y="58"/>
                      </a:cubicBezTo>
                      <a:cubicBezTo>
                        <a:pt x="243" y="58"/>
                        <a:pt x="242" y="58"/>
                        <a:pt x="242" y="58"/>
                      </a:cubicBezTo>
                      <a:cubicBezTo>
                        <a:pt x="242" y="58"/>
                        <a:pt x="241" y="58"/>
                        <a:pt x="241" y="58"/>
                      </a:cubicBezTo>
                      <a:cubicBezTo>
                        <a:pt x="241" y="58"/>
                        <a:pt x="241" y="59"/>
                        <a:pt x="242" y="59"/>
                      </a:cubicBezTo>
                      <a:cubicBezTo>
                        <a:pt x="242" y="59"/>
                        <a:pt x="242" y="59"/>
                        <a:pt x="242" y="59"/>
                      </a:cubicBezTo>
                      <a:cubicBezTo>
                        <a:pt x="242" y="59"/>
                        <a:pt x="242" y="59"/>
                        <a:pt x="242" y="59"/>
                      </a:cubicBezTo>
                      <a:cubicBezTo>
                        <a:pt x="241" y="60"/>
                        <a:pt x="241" y="60"/>
                        <a:pt x="241" y="60"/>
                      </a:cubicBezTo>
                      <a:cubicBezTo>
                        <a:pt x="241" y="60"/>
                        <a:pt x="241" y="60"/>
                        <a:pt x="242" y="60"/>
                      </a:cubicBezTo>
                      <a:cubicBezTo>
                        <a:pt x="242" y="61"/>
                        <a:pt x="242" y="61"/>
                        <a:pt x="241" y="61"/>
                      </a:cubicBezTo>
                      <a:cubicBezTo>
                        <a:pt x="241" y="61"/>
                        <a:pt x="241" y="61"/>
                        <a:pt x="241" y="62"/>
                      </a:cubicBezTo>
                      <a:cubicBezTo>
                        <a:pt x="240" y="62"/>
                        <a:pt x="240" y="62"/>
                        <a:pt x="240" y="63"/>
                      </a:cubicBezTo>
                      <a:cubicBezTo>
                        <a:pt x="240" y="63"/>
                        <a:pt x="240" y="63"/>
                        <a:pt x="241" y="63"/>
                      </a:cubicBezTo>
                      <a:cubicBezTo>
                        <a:pt x="241" y="63"/>
                        <a:pt x="241" y="63"/>
                        <a:pt x="241" y="63"/>
                      </a:cubicBezTo>
                      <a:cubicBezTo>
                        <a:pt x="242" y="63"/>
                        <a:pt x="242" y="63"/>
                        <a:pt x="242" y="63"/>
                      </a:cubicBezTo>
                      <a:cubicBezTo>
                        <a:pt x="242" y="63"/>
                        <a:pt x="243" y="63"/>
                        <a:pt x="242" y="63"/>
                      </a:cubicBezTo>
                      <a:cubicBezTo>
                        <a:pt x="242" y="63"/>
                        <a:pt x="242" y="63"/>
                        <a:pt x="242" y="64"/>
                      </a:cubicBezTo>
                      <a:cubicBezTo>
                        <a:pt x="242" y="64"/>
                        <a:pt x="241" y="64"/>
                        <a:pt x="242" y="64"/>
                      </a:cubicBezTo>
                      <a:cubicBezTo>
                        <a:pt x="242" y="64"/>
                        <a:pt x="242" y="64"/>
                        <a:pt x="242" y="64"/>
                      </a:cubicBezTo>
                      <a:cubicBezTo>
                        <a:pt x="243" y="64"/>
                        <a:pt x="243" y="64"/>
                        <a:pt x="243" y="64"/>
                      </a:cubicBezTo>
                      <a:cubicBezTo>
                        <a:pt x="243" y="64"/>
                        <a:pt x="244" y="63"/>
                        <a:pt x="244" y="63"/>
                      </a:cubicBezTo>
                      <a:cubicBezTo>
                        <a:pt x="244" y="63"/>
                        <a:pt x="244" y="63"/>
                        <a:pt x="244" y="63"/>
                      </a:cubicBezTo>
                      <a:cubicBezTo>
                        <a:pt x="243" y="62"/>
                        <a:pt x="243" y="62"/>
                        <a:pt x="244" y="62"/>
                      </a:cubicBezTo>
                      <a:cubicBezTo>
                        <a:pt x="244" y="61"/>
                        <a:pt x="244" y="61"/>
                        <a:pt x="244" y="61"/>
                      </a:cubicBezTo>
                      <a:cubicBezTo>
                        <a:pt x="245" y="61"/>
                        <a:pt x="245" y="61"/>
                        <a:pt x="245" y="61"/>
                      </a:cubicBezTo>
                      <a:cubicBezTo>
                        <a:pt x="245" y="60"/>
                        <a:pt x="245" y="60"/>
                        <a:pt x="245" y="60"/>
                      </a:cubicBezTo>
                      <a:cubicBezTo>
                        <a:pt x="246" y="60"/>
                        <a:pt x="245" y="59"/>
                        <a:pt x="246" y="60"/>
                      </a:cubicBezTo>
                      <a:cubicBezTo>
                        <a:pt x="247" y="60"/>
                        <a:pt x="247" y="60"/>
                        <a:pt x="247" y="60"/>
                      </a:cubicBezTo>
                      <a:cubicBezTo>
                        <a:pt x="248" y="61"/>
                        <a:pt x="248" y="61"/>
                        <a:pt x="249" y="61"/>
                      </a:cubicBezTo>
                      <a:cubicBezTo>
                        <a:pt x="250" y="61"/>
                        <a:pt x="250" y="61"/>
                        <a:pt x="250" y="61"/>
                      </a:cubicBezTo>
                      <a:cubicBezTo>
                        <a:pt x="251" y="61"/>
                        <a:pt x="251" y="61"/>
                        <a:pt x="251" y="61"/>
                      </a:cubicBezTo>
                      <a:cubicBezTo>
                        <a:pt x="252" y="61"/>
                        <a:pt x="253" y="61"/>
                        <a:pt x="253" y="62"/>
                      </a:cubicBezTo>
                      <a:cubicBezTo>
                        <a:pt x="254" y="62"/>
                        <a:pt x="254" y="62"/>
                        <a:pt x="254" y="62"/>
                      </a:cubicBezTo>
                      <a:cubicBezTo>
                        <a:pt x="254" y="63"/>
                        <a:pt x="255" y="63"/>
                        <a:pt x="254" y="63"/>
                      </a:cubicBezTo>
                      <a:cubicBezTo>
                        <a:pt x="253" y="63"/>
                        <a:pt x="253" y="63"/>
                        <a:pt x="252" y="63"/>
                      </a:cubicBezTo>
                      <a:cubicBezTo>
                        <a:pt x="252" y="63"/>
                        <a:pt x="251" y="63"/>
                        <a:pt x="251" y="63"/>
                      </a:cubicBezTo>
                      <a:cubicBezTo>
                        <a:pt x="251" y="62"/>
                        <a:pt x="250" y="62"/>
                        <a:pt x="250" y="62"/>
                      </a:cubicBezTo>
                      <a:cubicBezTo>
                        <a:pt x="249" y="62"/>
                        <a:pt x="249" y="62"/>
                        <a:pt x="249" y="62"/>
                      </a:cubicBezTo>
                      <a:cubicBezTo>
                        <a:pt x="248" y="62"/>
                        <a:pt x="248" y="62"/>
                        <a:pt x="247" y="62"/>
                      </a:cubicBezTo>
                      <a:cubicBezTo>
                        <a:pt x="247" y="62"/>
                        <a:pt x="247" y="62"/>
                        <a:pt x="246" y="62"/>
                      </a:cubicBezTo>
                      <a:cubicBezTo>
                        <a:pt x="246" y="62"/>
                        <a:pt x="246" y="63"/>
                        <a:pt x="246" y="63"/>
                      </a:cubicBezTo>
                      <a:cubicBezTo>
                        <a:pt x="247" y="63"/>
                        <a:pt x="247" y="63"/>
                        <a:pt x="247" y="63"/>
                      </a:cubicBezTo>
                      <a:cubicBezTo>
                        <a:pt x="248" y="63"/>
                        <a:pt x="248" y="63"/>
                        <a:pt x="248" y="64"/>
                      </a:cubicBezTo>
                      <a:cubicBezTo>
                        <a:pt x="248" y="64"/>
                        <a:pt x="248" y="64"/>
                        <a:pt x="248" y="64"/>
                      </a:cubicBezTo>
                      <a:cubicBezTo>
                        <a:pt x="248" y="65"/>
                        <a:pt x="249" y="65"/>
                        <a:pt x="249" y="65"/>
                      </a:cubicBezTo>
                      <a:cubicBezTo>
                        <a:pt x="250" y="65"/>
                        <a:pt x="250" y="66"/>
                        <a:pt x="251" y="66"/>
                      </a:cubicBezTo>
                      <a:cubicBezTo>
                        <a:pt x="252" y="66"/>
                        <a:pt x="252" y="66"/>
                        <a:pt x="252" y="67"/>
                      </a:cubicBezTo>
                      <a:cubicBezTo>
                        <a:pt x="253" y="67"/>
                        <a:pt x="253" y="67"/>
                        <a:pt x="254" y="67"/>
                      </a:cubicBezTo>
                      <a:cubicBezTo>
                        <a:pt x="254" y="67"/>
                        <a:pt x="254" y="67"/>
                        <a:pt x="255" y="67"/>
                      </a:cubicBezTo>
                      <a:cubicBezTo>
                        <a:pt x="255" y="67"/>
                        <a:pt x="255" y="67"/>
                        <a:pt x="256" y="67"/>
                      </a:cubicBezTo>
                      <a:cubicBezTo>
                        <a:pt x="256" y="67"/>
                        <a:pt x="256" y="67"/>
                        <a:pt x="257" y="67"/>
                      </a:cubicBezTo>
                      <a:cubicBezTo>
                        <a:pt x="257" y="66"/>
                        <a:pt x="258" y="66"/>
                        <a:pt x="258" y="67"/>
                      </a:cubicBezTo>
                      <a:cubicBezTo>
                        <a:pt x="258" y="67"/>
                        <a:pt x="258" y="67"/>
                        <a:pt x="258" y="67"/>
                      </a:cubicBezTo>
                      <a:cubicBezTo>
                        <a:pt x="258" y="68"/>
                        <a:pt x="258" y="68"/>
                        <a:pt x="259" y="68"/>
                      </a:cubicBezTo>
                      <a:cubicBezTo>
                        <a:pt x="259" y="68"/>
                        <a:pt x="259" y="69"/>
                        <a:pt x="259" y="69"/>
                      </a:cubicBezTo>
                      <a:cubicBezTo>
                        <a:pt x="259" y="70"/>
                        <a:pt x="258" y="70"/>
                        <a:pt x="258" y="70"/>
                      </a:cubicBezTo>
                      <a:cubicBezTo>
                        <a:pt x="258" y="70"/>
                        <a:pt x="258" y="71"/>
                        <a:pt x="258" y="71"/>
                      </a:cubicBezTo>
                      <a:cubicBezTo>
                        <a:pt x="258" y="71"/>
                        <a:pt x="257" y="71"/>
                        <a:pt x="257" y="71"/>
                      </a:cubicBezTo>
                      <a:cubicBezTo>
                        <a:pt x="257" y="71"/>
                        <a:pt x="257" y="71"/>
                        <a:pt x="256" y="71"/>
                      </a:cubicBezTo>
                      <a:cubicBezTo>
                        <a:pt x="256" y="71"/>
                        <a:pt x="256" y="70"/>
                        <a:pt x="255" y="70"/>
                      </a:cubicBezTo>
                      <a:cubicBezTo>
                        <a:pt x="254" y="70"/>
                        <a:pt x="254" y="71"/>
                        <a:pt x="253" y="71"/>
                      </a:cubicBezTo>
                      <a:cubicBezTo>
                        <a:pt x="253" y="70"/>
                        <a:pt x="253" y="70"/>
                        <a:pt x="252" y="70"/>
                      </a:cubicBezTo>
                      <a:cubicBezTo>
                        <a:pt x="252" y="70"/>
                        <a:pt x="252" y="70"/>
                        <a:pt x="251" y="70"/>
                      </a:cubicBezTo>
                      <a:cubicBezTo>
                        <a:pt x="250" y="70"/>
                        <a:pt x="250" y="70"/>
                        <a:pt x="250" y="70"/>
                      </a:cubicBezTo>
                      <a:cubicBezTo>
                        <a:pt x="250" y="70"/>
                        <a:pt x="249" y="69"/>
                        <a:pt x="249" y="69"/>
                      </a:cubicBezTo>
                      <a:cubicBezTo>
                        <a:pt x="248" y="69"/>
                        <a:pt x="248" y="69"/>
                        <a:pt x="247" y="69"/>
                      </a:cubicBezTo>
                      <a:cubicBezTo>
                        <a:pt x="247" y="70"/>
                        <a:pt x="247" y="70"/>
                        <a:pt x="246" y="70"/>
                      </a:cubicBezTo>
                      <a:cubicBezTo>
                        <a:pt x="246" y="70"/>
                        <a:pt x="245" y="70"/>
                        <a:pt x="245" y="70"/>
                      </a:cubicBezTo>
                      <a:cubicBezTo>
                        <a:pt x="245" y="70"/>
                        <a:pt x="245" y="70"/>
                        <a:pt x="245" y="70"/>
                      </a:cubicBezTo>
                      <a:cubicBezTo>
                        <a:pt x="246" y="70"/>
                        <a:pt x="246" y="70"/>
                        <a:pt x="246" y="70"/>
                      </a:cubicBezTo>
                      <a:cubicBezTo>
                        <a:pt x="246" y="71"/>
                        <a:pt x="246" y="71"/>
                        <a:pt x="246" y="71"/>
                      </a:cubicBezTo>
                      <a:cubicBezTo>
                        <a:pt x="245" y="71"/>
                        <a:pt x="245" y="71"/>
                        <a:pt x="245" y="71"/>
                      </a:cubicBezTo>
                      <a:cubicBezTo>
                        <a:pt x="245" y="71"/>
                        <a:pt x="244" y="71"/>
                        <a:pt x="244" y="71"/>
                      </a:cubicBezTo>
                      <a:cubicBezTo>
                        <a:pt x="243" y="70"/>
                        <a:pt x="242" y="70"/>
                        <a:pt x="242" y="71"/>
                      </a:cubicBezTo>
                      <a:cubicBezTo>
                        <a:pt x="242" y="71"/>
                        <a:pt x="242" y="71"/>
                        <a:pt x="243" y="71"/>
                      </a:cubicBezTo>
                      <a:cubicBezTo>
                        <a:pt x="243" y="71"/>
                        <a:pt x="244" y="71"/>
                        <a:pt x="244" y="71"/>
                      </a:cubicBezTo>
                      <a:cubicBezTo>
                        <a:pt x="244" y="71"/>
                        <a:pt x="245" y="71"/>
                        <a:pt x="244" y="72"/>
                      </a:cubicBezTo>
                      <a:cubicBezTo>
                        <a:pt x="244" y="72"/>
                        <a:pt x="244" y="72"/>
                        <a:pt x="243" y="72"/>
                      </a:cubicBezTo>
                      <a:cubicBezTo>
                        <a:pt x="243" y="73"/>
                        <a:pt x="243" y="73"/>
                        <a:pt x="242" y="73"/>
                      </a:cubicBezTo>
                      <a:cubicBezTo>
                        <a:pt x="242" y="73"/>
                        <a:pt x="241" y="73"/>
                        <a:pt x="241" y="72"/>
                      </a:cubicBezTo>
                      <a:cubicBezTo>
                        <a:pt x="241" y="72"/>
                        <a:pt x="240" y="71"/>
                        <a:pt x="240" y="71"/>
                      </a:cubicBezTo>
                      <a:cubicBezTo>
                        <a:pt x="240" y="71"/>
                        <a:pt x="239" y="71"/>
                        <a:pt x="239" y="71"/>
                      </a:cubicBezTo>
                      <a:cubicBezTo>
                        <a:pt x="239" y="71"/>
                        <a:pt x="238" y="71"/>
                        <a:pt x="239" y="72"/>
                      </a:cubicBezTo>
                      <a:cubicBezTo>
                        <a:pt x="239" y="72"/>
                        <a:pt x="239" y="72"/>
                        <a:pt x="239" y="72"/>
                      </a:cubicBezTo>
                      <a:cubicBezTo>
                        <a:pt x="239" y="72"/>
                        <a:pt x="239" y="72"/>
                        <a:pt x="238" y="72"/>
                      </a:cubicBezTo>
                      <a:cubicBezTo>
                        <a:pt x="238" y="72"/>
                        <a:pt x="238" y="72"/>
                        <a:pt x="237" y="73"/>
                      </a:cubicBezTo>
                      <a:cubicBezTo>
                        <a:pt x="237" y="73"/>
                        <a:pt x="237" y="73"/>
                        <a:pt x="237" y="73"/>
                      </a:cubicBezTo>
                      <a:cubicBezTo>
                        <a:pt x="238" y="73"/>
                        <a:pt x="238" y="73"/>
                        <a:pt x="238" y="74"/>
                      </a:cubicBezTo>
                      <a:cubicBezTo>
                        <a:pt x="238" y="74"/>
                        <a:pt x="238" y="74"/>
                        <a:pt x="239" y="74"/>
                      </a:cubicBezTo>
                      <a:cubicBezTo>
                        <a:pt x="239" y="74"/>
                        <a:pt x="239" y="74"/>
                        <a:pt x="239" y="75"/>
                      </a:cubicBezTo>
                      <a:cubicBezTo>
                        <a:pt x="238" y="75"/>
                        <a:pt x="238" y="75"/>
                        <a:pt x="238" y="75"/>
                      </a:cubicBezTo>
                      <a:cubicBezTo>
                        <a:pt x="238" y="75"/>
                        <a:pt x="239" y="76"/>
                        <a:pt x="239" y="76"/>
                      </a:cubicBezTo>
                      <a:cubicBezTo>
                        <a:pt x="239" y="75"/>
                        <a:pt x="239" y="75"/>
                        <a:pt x="240" y="75"/>
                      </a:cubicBezTo>
                      <a:cubicBezTo>
                        <a:pt x="241" y="75"/>
                        <a:pt x="241" y="75"/>
                        <a:pt x="241" y="75"/>
                      </a:cubicBezTo>
                      <a:cubicBezTo>
                        <a:pt x="242" y="75"/>
                        <a:pt x="242" y="75"/>
                        <a:pt x="242" y="75"/>
                      </a:cubicBezTo>
                      <a:cubicBezTo>
                        <a:pt x="243" y="76"/>
                        <a:pt x="243" y="76"/>
                        <a:pt x="243" y="76"/>
                      </a:cubicBezTo>
                      <a:cubicBezTo>
                        <a:pt x="242" y="76"/>
                        <a:pt x="242" y="77"/>
                        <a:pt x="242" y="77"/>
                      </a:cubicBezTo>
                      <a:cubicBezTo>
                        <a:pt x="242" y="77"/>
                        <a:pt x="242" y="77"/>
                        <a:pt x="243" y="77"/>
                      </a:cubicBezTo>
                      <a:cubicBezTo>
                        <a:pt x="243" y="77"/>
                        <a:pt x="244" y="77"/>
                        <a:pt x="244" y="77"/>
                      </a:cubicBezTo>
                      <a:cubicBezTo>
                        <a:pt x="244" y="77"/>
                        <a:pt x="244" y="77"/>
                        <a:pt x="245" y="77"/>
                      </a:cubicBezTo>
                      <a:cubicBezTo>
                        <a:pt x="246" y="77"/>
                        <a:pt x="246" y="77"/>
                        <a:pt x="246" y="77"/>
                      </a:cubicBezTo>
                      <a:cubicBezTo>
                        <a:pt x="246" y="78"/>
                        <a:pt x="247" y="78"/>
                        <a:pt x="247" y="78"/>
                      </a:cubicBezTo>
                      <a:cubicBezTo>
                        <a:pt x="248" y="78"/>
                        <a:pt x="248" y="78"/>
                        <a:pt x="248" y="78"/>
                      </a:cubicBezTo>
                      <a:cubicBezTo>
                        <a:pt x="248" y="77"/>
                        <a:pt x="248" y="77"/>
                        <a:pt x="247" y="77"/>
                      </a:cubicBezTo>
                      <a:cubicBezTo>
                        <a:pt x="247" y="77"/>
                        <a:pt x="247" y="77"/>
                        <a:pt x="247" y="77"/>
                      </a:cubicBezTo>
                      <a:cubicBezTo>
                        <a:pt x="247" y="77"/>
                        <a:pt x="248" y="77"/>
                        <a:pt x="248" y="77"/>
                      </a:cubicBezTo>
                      <a:cubicBezTo>
                        <a:pt x="248" y="77"/>
                        <a:pt x="248" y="77"/>
                        <a:pt x="249" y="77"/>
                      </a:cubicBezTo>
                      <a:cubicBezTo>
                        <a:pt x="249" y="77"/>
                        <a:pt x="250" y="77"/>
                        <a:pt x="250" y="77"/>
                      </a:cubicBezTo>
                      <a:cubicBezTo>
                        <a:pt x="250" y="77"/>
                        <a:pt x="250" y="77"/>
                        <a:pt x="251" y="77"/>
                      </a:cubicBezTo>
                      <a:cubicBezTo>
                        <a:pt x="251" y="78"/>
                        <a:pt x="251" y="77"/>
                        <a:pt x="251" y="78"/>
                      </a:cubicBezTo>
                      <a:cubicBezTo>
                        <a:pt x="252" y="78"/>
                        <a:pt x="252" y="78"/>
                        <a:pt x="252" y="78"/>
                      </a:cubicBezTo>
                      <a:cubicBezTo>
                        <a:pt x="251" y="79"/>
                        <a:pt x="251" y="79"/>
                        <a:pt x="251" y="79"/>
                      </a:cubicBezTo>
                      <a:cubicBezTo>
                        <a:pt x="250" y="79"/>
                        <a:pt x="249" y="79"/>
                        <a:pt x="249" y="79"/>
                      </a:cubicBezTo>
                      <a:cubicBezTo>
                        <a:pt x="249" y="79"/>
                        <a:pt x="248" y="79"/>
                        <a:pt x="248" y="79"/>
                      </a:cubicBezTo>
                      <a:cubicBezTo>
                        <a:pt x="247" y="79"/>
                        <a:pt x="247" y="79"/>
                        <a:pt x="247" y="79"/>
                      </a:cubicBezTo>
                      <a:cubicBezTo>
                        <a:pt x="247" y="79"/>
                        <a:pt x="246" y="79"/>
                        <a:pt x="245" y="79"/>
                      </a:cubicBezTo>
                      <a:cubicBezTo>
                        <a:pt x="245" y="79"/>
                        <a:pt x="244" y="79"/>
                        <a:pt x="244" y="79"/>
                      </a:cubicBezTo>
                      <a:cubicBezTo>
                        <a:pt x="243" y="79"/>
                        <a:pt x="242" y="79"/>
                        <a:pt x="242" y="79"/>
                      </a:cubicBezTo>
                      <a:cubicBezTo>
                        <a:pt x="242" y="79"/>
                        <a:pt x="241" y="79"/>
                        <a:pt x="241" y="79"/>
                      </a:cubicBezTo>
                      <a:cubicBezTo>
                        <a:pt x="241" y="79"/>
                        <a:pt x="241" y="79"/>
                        <a:pt x="241" y="79"/>
                      </a:cubicBezTo>
                      <a:cubicBezTo>
                        <a:pt x="241" y="80"/>
                        <a:pt x="241" y="79"/>
                        <a:pt x="242" y="80"/>
                      </a:cubicBezTo>
                      <a:cubicBezTo>
                        <a:pt x="243" y="80"/>
                        <a:pt x="243" y="80"/>
                        <a:pt x="243" y="80"/>
                      </a:cubicBezTo>
                      <a:cubicBezTo>
                        <a:pt x="244" y="80"/>
                        <a:pt x="244" y="80"/>
                        <a:pt x="244" y="80"/>
                      </a:cubicBezTo>
                      <a:cubicBezTo>
                        <a:pt x="245" y="80"/>
                        <a:pt x="246" y="80"/>
                        <a:pt x="246" y="80"/>
                      </a:cubicBezTo>
                      <a:cubicBezTo>
                        <a:pt x="247" y="80"/>
                        <a:pt x="247" y="80"/>
                        <a:pt x="248" y="80"/>
                      </a:cubicBezTo>
                      <a:cubicBezTo>
                        <a:pt x="248" y="80"/>
                        <a:pt x="249" y="80"/>
                        <a:pt x="249" y="80"/>
                      </a:cubicBezTo>
                      <a:cubicBezTo>
                        <a:pt x="250" y="80"/>
                        <a:pt x="250" y="80"/>
                        <a:pt x="251" y="80"/>
                      </a:cubicBezTo>
                      <a:cubicBezTo>
                        <a:pt x="251" y="80"/>
                        <a:pt x="251" y="80"/>
                        <a:pt x="251" y="80"/>
                      </a:cubicBezTo>
                      <a:cubicBezTo>
                        <a:pt x="252" y="81"/>
                        <a:pt x="252" y="81"/>
                        <a:pt x="253" y="81"/>
                      </a:cubicBezTo>
                      <a:cubicBezTo>
                        <a:pt x="253" y="81"/>
                        <a:pt x="253" y="82"/>
                        <a:pt x="253" y="82"/>
                      </a:cubicBezTo>
                      <a:cubicBezTo>
                        <a:pt x="253" y="82"/>
                        <a:pt x="253" y="82"/>
                        <a:pt x="253" y="82"/>
                      </a:cubicBezTo>
                      <a:cubicBezTo>
                        <a:pt x="252" y="82"/>
                        <a:pt x="252" y="82"/>
                        <a:pt x="252" y="82"/>
                      </a:cubicBezTo>
                      <a:cubicBezTo>
                        <a:pt x="252" y="83"/>
                        <a:pt x="252" y="83"/>
                        <a:pt x="253" y="83"/>
                      </a:cubicBezTo>
                      <a:cubicBezTo>
                        <a:pt x="253" y="84"/>
                        <a:pt x="253" y="84"/>
                        <a:pt x="253" y="84"/>
                      </a:cubicBezTo>
                      <a:cubicBezTo>
                        <a:pt x="254" y="84"/>
                        <a:pt x="254" y="85"/>
                        <a:pt x="254" y="85"/>
                      </a:cubicBezTo>
                      <a:cubicBezTo>
                        <a:pt x="254" y="85"/>
                        <a:pt x="253" y="85"/>
                        <a:pt x="253" y="85"/>
                      </a:cubicBezTo>
                      <a:cubicBezTo>
                        <a:pt x="253" y="86"/>
                        <a:pt x="253" y="86"/>
                        <a:pt x="253" y="86"/>
                      </a:cubicBezTo>
                      <a:cubicBezTo>
                        <a:pt x="253" y="86"/>
                        <a:pt x="253" y="86"/>
                        <a:pt x="253" y="87"/>
                      </a:cubicBezTo>
                      <a:cubicBezTo>
                        <a:pt x="252" y="87"/>
                        <a:pt x="252" y="87"/>
                        <a:pt x="252" y="87"/>
                      </a:cubicBezTo>
                      <a:cubicBezTo>
                        <a:pt x="252" y="87"/>
                        <a:pt x="251" y="87"/>
                        <a:pt x="251" y="87"/>
                      </a:cubicBezTo>
                      <a:cubicBezTo>
                        <a:pt x="251" y="87"/>
                        <a:pt x="251" y="86"/>
                        <a:pt x="251" y="86"/>
                      </a:cubicBezTo>
                      <a:cubicBezTo>
                        <a:pt x="251" y="86"/>
                        <a:pt x="251" y="86"/>
                        <a:pt x="251" y="85"/>
                      </a:cubicBezTo>
                      <a:cubicBezTo>
                        <a:pt x="250" y="85"/>
                        <a:pt x="250" y="85"/>
                        <a:pt x="250" y="86"/>
                      </a:cubicBezTo>
                      <a:cubicBezTo>
                        <a:pt x="249" y="86"/>
                        <a:pt x="249" y="86"/>
                        <a:pt x="248" y="86"/>
                      </a:cubicBezTo>
                      <a:cubicBezTo>
                        <a:pt x="248" y="86"/>
                        <a:pt x="248" y="86"/>
                        <a:pt x="248" y="86"/>
                      </a:cubicBezTo>
                      <a:cubicBezTo>
                        <a:pt x="247" y="86"/>
                        <a:pt x="247" y="86"/>
                        <a:pt x="246" y="85"/>
                      </a:cubicBezTo>
                      <a:cubicBezTo>
                        <a:pt x="246" y="85"/>
                        <a:pt x="246" y="85"/>
                        <a:pt x="245" y="85"/>
                      </a:cubicBezTo>
                      <a:cubicBezTo>
                        <a:pt x="245" y="85"/>
                        <a:pt x="245" y="85"/>
                        <a:pt x="245" y="85"/>
                      </a:cubicBezTo>
                      <a:cubicBezTo>
                        <a:pt x="244" y="84"/>
                        <a:pt x="244" y="84"/>
                        <a:pt x="243" y="84"/>
                      </a:cubicBezTo>
                      <a:cubicBezTo>
                        <a:pt x="243" y="83"/>
                        <a:pt x="242" y="84"/>
                        <a:pt x="242" y="83"/>
                      </a:cubicBezTo>
                      <a:cubicBezTo>
                        <a:pt x="242" y="83"/>
                        <a:pt x="241" y="83"/>
                        <a:pt x="241" y="83"/>
                      </a:cubicBezTo>
                      <a:cubicBezTo>
                        <a:pt x="241" y="83"/>
                        <a:pt x="240" y="83"/>
                        <a:pt x="240" y="83"/>
                      </a:cubicBezTo>
                      <a:cubicBezTo>
                        <a:pt x="240" y="83"/>
                        <a:pt x="240" y="82"/>
                        <a:pt x="240" y="83"/>
                      </a:cubicBezTo>
                      <a:cubicBezTo>
                        <a:pt x="239" y="83"/>
                        <a:pt x="239" y="83"/>
                        <a:pt x="240" y="83"/>
                      </a:cubicBezTo>
                      <a:cubicBezTo>
                        <a:pt x="240" y="83"/>
                        <a:pt x="240" y="83"/>
                        <a:pt x="240" y="83"/>
                      </a:cubicBezTo>
                      <a:cubicBezTo>
                        <a:pt x="240" y="83"/>
                        <a:pt x="240" y="84"/>
                        <a:pt x="241" y="84"/>
                      </a:cubicBezTo>
                      <a:cubicBezTo>
                        <a:pt x="241" y="84"/>
                        <a:pt x="241" y="84"/>
                        <a:pt x="242" y="84"/>
                      </a:cubicBezTo>
                      <a:cubicBezTo>
                        <a:pt x="242" y="84"/>
                        <a:pt x="242" y="84"/>
                        <a:pt x="241" y="84"/>
                      </a:cubicBezTo>
                      <a:cubicBezTo>
                        <a:pt x="241" y="84"/>
                        <a:pt x="241" y="84"/>
                        <a:pt x="241" y="84"/>
                      </a:cubicBezTo>
                      <a:cubicBezTo>
                        <a:pt x="241" y="84"/>
                        <a:pt x="241" y="84"/>
                        <a:pt x="240" y="84"/>
                      </a:cubicBezTo>
                      <a:cubicBezTo>
                        <a:pt x="240" y="84"/>
                        <a:pt x="240" y="84"/>
                        <a:pt x="239" y="84"/>
                      </a:cubicBezTo>
                      <a:cubicBezTo>
                        <a:pt x="239" y="84"/>
                        <a:pt x="239" y="83"/>
                        <a:pt x="239" y="84"/>
                      </a:cubicBezTo>
                      <a:cubicBezTo>
                        <a:pt x="239" y="84"/>
                        <a:pt x="239" y="84"/>
                        <a:pt x="239" y="84"/>
                      </a:cubicBezTo>
                      <a:cubicBezTo>
                        <a:pt x="239" y="84"/>
                        <a:pt x="239" y="84"/>
                        <a:pt x="240" y="84"/>
                      </a:cubicBezTo>
                      <a:cubicBezTo>
                        <a:pt x="240" y="84"/>
                        <a:pt x="241" y="84"/>
                        <a:pt x="241" y="85"/>
                      </a:cubicBezTo>
                      <a:cubicBezTo>
                        <a:pt x="241" y="85"/>
                        <a:pt x="242" y="85"/>
                        <a:pt x="242" y="85"/>
                      </a:cubicBezTo>
                      <a:cubicBezTo>
                        <a:pt x="243" y="85"/>
                        <a:pt x="243" y="85"/>
                        <a:pt x="243" y="85"/>
                      </a:cubicBezTo>
                      <a:cubicBezTo>
                        <a:pt x="244" y="85"/>
                        <a:pt x="245" y="85"/>
                        <a:pt x="245" y="86"/>
                      </a:cubicBezTo>
                      <a:cubicBezTo>
                        <a:pt x="245" y="86"/>
                        <a:pt x="246" y="86"/>
                        <a:pt x="246" y="86"/>
                      </a:cubicBezTo>
                      <a:cubicBezTo>
                        <a:pt x="247" y="86"/>
                        <a:pt x="247" y="87"/>
                        <a:pt x="247" y="87"/>
                      </a:cubicBezTo>
                      <a:cubicBezTo>
                        <a:pt x="247" y="87"/>
                        <a:pt x="248" y="87"/>
                        <a:pt x="247" y="87"/>
                      </a:cubicBezTo>
                      <a:cubicBezTo>
                        <a:pt x="247" y="88"/>
                        <a:pt x="247" y="88"/>
                        <a:pt x="247" y="88"/>
                      </a:cubicBezTo>
                      <a:cubicBezTo>
                        <a:pt x="246" y="88"/>
                        <a:pt x="246" y="88"/>
                        <a:pt x="246" y="88"/>
                      </a:cubicBezTo>
                      <a:cubicBezTo>
                        <a:pt x="245" y="88"/>
                        <a:pt x="245" y="88"/>
                        <a:pt x="245" y="88"/>
                      </a:cubicBezTo>
                      <a:cubicBezTo>
                        <a:pt x="245" y="88"/>
                        <a:pt x="244" y="88"/>
                        <a:pt x="244" y="88"/>
                      </a:cubicBezTo>
                      <a:cubicBezTo>
                        <a:pt x="244" y="88"/>
                        <a:pt x="243" y="88"/>
                        <a:pt x="243" y="88"/>
                      </a:cubicBezTo>
                      <a:cubicBezTo>
                        <a:pt x="243" y="88"/>
                        <a:pt x="243" y="89"/>
                        <a:pt x="242" y="89"/>
                      </a:cubicBezTo>
                      <a:cubicBezTo>
                        <a:pt x="242" y="88"/>
                        <a:pt x="242" y="88"/>
                        <a:pt x="241" y="88"/>
                      </a:cubicBezTo>
                      <a:cubicBezTo>
                        <a:pt x="241" y="88"/>
                        <a:pt x="241" y="88"/>
                        <a:pt x="240" y="88"/>
                      </a:cubicBezTo>
                      <a:cubicBezTo>
                        <a:pt x="240" y="88"/>
                        <a:pt x="240" y="88"/>
                        <a:pt x="240" y="88"/>
                      </a:cubicBezTo>
                      <a:cubicBezTo>
                        <a:pt x="240" y="87"/>
                        <a:pt x="239" y="87"/>
                        <a:pt x="239" y="87"/>
                      </a:cubicBezTo>
                      <a:cubicBezTo>
                        <a:pt x="239" y="87"/>
                        <a:pt x="239" y="88"/>
                        <a:pt x="239" y="88"/>
                      </a:cubicBezTo>
                      <a:cubicBezTo>
                        <a:pt x="239" y="88"/>
                        <a:pt x="239" y="88"/>
                        <a:pt x="240" y="88"/>
                      </a:cubicBezTo>
                      <a:cubicBezTo>
                        <a:pt x="240" y="88"/>
                        <a:pt x="240" y="88"/>
                        <a:pt x="240" y="88"/>
                      </a:cubicBezTo>
                      <a:cubicBezTo>
                        <a:pt x="240" y="88"/>
                        <a:pt x="241" y="88"/>
                        <a:pt x="241" y="89"/>
                      </a:cubicBezTo>
                      <a:cubicBezTo>
                        <a:pt x="241" y="89"/>
                        <a:pt x="241" y="89"/>
                        <a:pt x="241" y="89"/>
                      </a:cubicBezTo>
                      <a:cubicBezTo>
                        <a:pt x="242" y="89"/>
                        <a:pt x="242" y="89"/>
                        <a:pt x="242" y="89"/>
                      </a:cubicBezTo>
                      <a:cubicBezTo>
                        <a:pt x="242" y="89"/>
                        <a:pt x="242" y="89"/>
                        <a:pt x="242" y="89"/>
                      </a:cubicBezTo>
                      <a:cubicBezTo>
                        <a:pt x="242" y="89"/>
                        <a:pt x="243" y="89"/>
                        <a:pt x="243" y="89"/>
                      </a:cubicBezTo>
                      <a:cubicBezTo>
                        <a:pt x="243" y="89"/>
                        <a:pt x="243" y="89"/>
                        <a:pt x="243" y="89"/>
                      </a:cubicBezTo>
                      <a:cubicBezTo>
                        <a:pt x="244" y="89"/>
                        <a:pt x="244" y="89"/>
                        <a:pt x="244" y="89"/>
                      </a:cubicBezTo>
                      <a:cubicBezTo>
                        <a:pt x="244" y="89"/>
                        <a:pt x="245" y="89"/>
                        <a:pt x="245" y="89"/>
                      </a:cubicBezTo>
                      <a:cubicBezTo>
                        <a:pt x="245" y="89"/>
                        <a:pt x="245" y="88"/>
                        <a:pt x="246" y="88"/>
                      </a:cubicBezTo>
                      <a:cubicBezTo>
                        <a:pt x="246" y="88"/>
                        <a:pt x="246" y="88"/>
                        <a:pt x="246" y="88"/>
                      </a:cubicBezTo>
                      <a:cubicBezTo>
                        <a:pt x="246" y="88"/>
                        <a:pt x="247" y="88"/>
                        <a:pt x="247" y="88"/>
                      </a:cubicBezTo>
                      <a:cubicBezTo>
                        <a:pt x="247" y="89"/>
                        <a:pt x="247" y="89"/>
                        <a:pt x="247" y="89"/>
                      </a:cubicBezTo>
                      <a:cubicBezTo>
                        <a:pt x="247" y="89"/>
                        <a:pt x="247" y="89"/>
                        <a:pt x="247" y="89"/>
                      </a:cubicBezTo>
                      <a:cubicBezTo>
                        <a:pt x="247" y="90"/>
                        <a:pt x="247" y="90"/>
                        <a:pt x="247" y="90"/>
                      </a:cubicBezTo>
                      <a:cubicBezTo>
                        <a:pt x="247" y="90"/>
                        <a:pt x="247" y="90"/>
                        <a:pt x="247" y="90"/>
                      </a:cubicBezTo>
                      <a:cubicBezTo>
                        <a:pt x="247" y="91"/>
                        <a:pt x="247" y="91"/>
                        <a:pt x="247" y="91"/>
                      </a:cubicBezTo>
                      <a:cubicBezTo>
                        <a:pt x="247" y="91"/>
                        <a:pt x="247" y="92"/>
                        <a:pt x="247" y="92"/>
                      </a:cubicBezTo>
                      <a:cubicBezTo>
                        <a:pt x="247" y="92"/>
                        <a:pt x="246" y="92"/>
                        <a:pt x="246" y="92"/>
                      </a:cubicBezTo>
                      <a:cubicBezTo>
                        <a:pt x="246" y="92"/>
                        <a:pt x="246" y="92"/>
                        <a:pt x="246" y="92"/>
                      </a:cubicBezTo>
                      <a:cubicBezTo>
                        <a:pt x="246" y="92"/>
                        <a:pt x="245" y="92"/>
                        <a:pt x="246" y="92"/>
                      </a:cubicBezTo>
                      <a:cubicBezTo>
                        <a:pt x="246" y="92"/>
                        <a:pt x="246" y="92"/>
                        <a:pt x="247" y="92"/>
                      </a:cubicBezTo>
                      <a:cubicBezTo>
                        <a:pt x="247" y="92"/>
                        <a:pt x="247" y="92"/>
                        <a:pt x="248" y="92"/>
                      </a:cubicBezTo>
                      <a:cubicBezTo>
                        <a:pt x="248" y="92"/>
                        <a:pt x="248" y="92"/>
                        <a:pt x="249" y="92"/>
                      </a:cubicBezTo>
                      <a:cubicBezTo>
                        <a:pt x="249" y="92"/>
                        <a:pt x="250" y="92"/>
                        <a:pt x="250" y="92"/>
                      </a:cubicBezTo>
                      <a:cubicBezTo>
                        <a:pt x="250" y="92"/>
                        <a:pt x="251" y="92"/>
                        <a:pt x="251" y="92"/>
                      </a:cubicBezTo>
                      <a:cubicBezTo>
                        <a:pt x="251" y="92"/>
                        <a:pt x="251" y="93"/>
                        <a:pt x="251" y="93"/>
                      </a:cubicBezTo>
                      <a:cubicBezTo>
                        <a:pt x="252" y="93"/>
                        <a:pt x="252" y="93"/>
                        <a:pt x="252" y="92"/>
                      </a:cubicBezTo>
                      <a:cubicBezTo>
                        <a:pt x="252" y="92"/>
                        <a:pt x="252" y="92"/>
                        <a:pt x="253" y="92"/>
                      </a:cubicBezTo>
                      <a:cubicBezTo>
                        <a:pt x="253" y="92"/>
                        <a:pt x="253" y="92"/>
                        <a:pt x="253" y="92"/>
                      </a:cubicBezTo>
                      <a:cubicBezTo>
                        <a:pt x="253" y="92"/>
                        <a:pt x="253" y="92"/>
                        <a:pt x="254" y="92"/>
                      </a:cubicBezTo>
                      <a:cubicBezTo>
                        <a:pt x="254" y="92"/>
                        <a:pt x="254" y="92"/>
                        <a:pt x="254" y="92"/>
                      </a:cubicBezTo>
                      <a:cubicBezTo>
                        <a:pt x="254" y="92"/>
                        <a:pt x="254" y="92"/>
                        <a:pt x="254" y="93"/>
                      </a:cubicBezTo>
                      <a:cubicBezTo>
                        <a:pt x="254" y="93"/>
                        <a:pt x="254" y="93"/>
                        <a:pt x="254" y="93"/>
                      </a:cubicBezTo>
                      <a:cubicBezTo>
                        <a:pt x="254" y="93"/>
                        <a:pt x="255" y="93"/>
                        <a:pt x="255" y="93"/>
                      </a:cubicBezTo>
                      <a:cubicBezTo>
                        <a:pt x="255" y="93"/>
                        <a:pt x="255" y="93"/>
                        <a:pt x="255" y="94"/>
                      </a:cubicBezTo>
                      <a:cubicBezTo>
                        <a:pt x="255" y="94"/>
                        <a:pt x="255" y="94"/>
                        <a:pt x="255" y="94"/>
                      </a:cubicBezTo>
                      <a:cubicBezTo>
                        <a:pt x="255" y="94"/>
                        <a:pt x="254" y="95"/>
                        <a:pt x="254" y="95"/>
                      </a:cubicBezTo>
                      <a:cubicBezTo>
                        <a:pt x="254" y="95"/>
                        <a:pt x="254" y="95"/>
                        <a:pt x="253" y="95"/>
                      </a:cubicBezTo>
                      <a:cubicBezTo>
                        <a:pt x="253" y="96"/>
                        <a:pt x="253" y="96"/>
                        <a:pt x="252" y="96"/>
                      </a:cubicBezTo>
                      <a:cubicBezTo>
                        <a:pt x="252" y="96"/>
                        <a:pt x="252" y="95"/>
                        <a:pt x="251" y="95"/>
                      </a:cubicBezTo>
                      <a:cubicBezTo>
                        <a:pt x="251" y="95"/>
                        <a:pt x="250" y="96"/>
                        <a:pt x="250" y="95"/>
                      </a:cubicBezTo>
                      <a:cubicBezTo>
                        <a:pt x="250" y="95"/>
                        <a:pt x="250" y="95"/>
                        <a:pt x="250" y="95"/>
                      </a:cubicBezTo>
                      <a:cubicBezTo>
                        <a:pt x="250" y="95"/>
                        <a:pt x="250" y="94"/>
                        <a:pt x="250" y="94"/>
                      </a:cubicBezTo>
                      <a:cubicBezTo>
                        <a:pt x="249" y="94"/>
                        <a:pt x="249" y="94"/>
                        <a:pt x="249" y="94"/>
                      </a:cubicBezTo>
                      <a:cubicBezTo>
                        <a:pt x="249" y="94"/>
                        <a:pt x="248" y="94"/>
                        <a:pt x="247" y="94"/>
                      </a:cubicBezTo>
                      <a:cubicBezTo>
                        <a:pt x="247" y="94"/>
                        <a:pt x="247" y="94"/>
                        <a:pt x="246" y="94"/>
                      </a:cubicBezTo>
                      <a:cubicBezTo>
                        <a:pt x="246" y="94"/>
                        <a:pt x="246" y="94"/>
                        <a:pt x="245" y="94"/>
                      </a:cubicBezTo>
                      <a:cubicBezTo>
                        <a:pt x="245" y="94"/>
                        <a:pt x="244" y="94"/>
                        <a:pt x="244" y="94"/>
                      </a:cubicBezTo>
                      <a:cubicBezTo>
                        <a:pt x="243" y="94"/>
                        <a:pt x="243" y="94"/>
                        <a:pt x="243" y="94"/>
                      </a:cubicBezTo>
                      <a:cubicBezTo>
                        <a:pt x="242" y="93"/>
                        <a:pt x="242" y="93"/>
                        <a:pt x="242" y="93"/>
                      </a:cubicBezTo>
                      <a:cubicBezTo>
                        <a:pt x="242" y="93"/>
                        <a:pt x="241" y="93"/>
                        <a:pt x="241" y="93"/>
                      </a:cubicBezTo>
                      <a:cubicBezTo>
                        <a:pt x="241" y="93"/>
                        <a:pt x="241" y="93"/>
                        <a:pt x="241" y="93"/>
                      </a:cubicBezTo>
                      <a:cubicBezTo>
                        <a:pt x="241" y="93"/>
                        <a:pt x="241" y="93"/>
                        <a:pt x="242" y="94"/>
                      </a:cubicBezTo>
                      <a:cubicBezTo>
                        <a:pt x="242" y="94"/>
                        <a:pt x="242" y="94"/>
                        <a:pt x="242" y="94"/>
                      </a:cubicBezTo>
                      <a:cubicBezTo>
                        <a:pt x="242" y="95"/>
                        <a:pt x="241" y="95"/>
                        <a:pt x="241" y="95"/>
                      </a:cubicBezTo>
                      <a:cubicBezTo>
                        <a:pt x="241" y="95"/>
                        <a:pt x="241" y="95"/>
                        <a:pt x="241" y="95"/>
                      </a:cubicBezTo>
                      <a:cubicBezTo>
                        <a:pt x="240" y="95"/>
                        <a:pt x="240" y="95"/>
                        <a:pt x="239" y="95"/>
                      </a:cubicBezTo>
                      <a:cubicBezTo>
                        <a:pt x="239" y="96"/>
                        <a:pt x="240" y="96"/>
                        <a:pt x="240" y="96"/>
                      </a:cubicBezTo>
                      <a:cubicBezTo>
                        <a:pt x="241" y="96"/>
                        <a:pt x="241" y="96"/>
                        <a:pt x="241" y="96"/>
                      </a:cubicBezTo>
                      <a:cubicBezTo>
                        <a:pt x="241" y="96"/>
                        <a:pt x="241" y="96"/>
                        <a:pt x="241" y="97"/>
                      </a:cubicBezTo>
                      <a:cubicBezTo>
                        <a:pt x="241" y="97"/>
                        <a:pt x="241" y="97"/>
                        <a:pt x="241" y="97"/>
                      </a:cubicBezTo>
                      <a:cubicBezTo>
                        <a:pt x="240" y="97"/>
                        <a:pt x="240" y="97"/>
                        <a:pt x="240" y="97"/>
                      </a:cubicBezTo>
                      <a:cubicBezTo>
                        <a:pt x="240" y="97"/>
                        <a:pt x="240" y="97"/>
                        <a:pt x="240" y="98"/>
                      </a:cubicBezTo>
                      <a:cubicBezTo>
                        <a:pt x="240" y="98"/>
                        <a:pt x="240" y="98"/>
                        <a:pt x="240" y="98"/>
                      </a:cubicBezTo>
                      <a:cubicBezTo>
                        <a:pt x="241" y="98"/>
                        <a:pt x="241" y="99"/>
                        <a:pt x="241" y="99"/>
                      </a:cubicBezTo>
                      <a:cubicBezTo>
                        <a:pt x="242" y="99"/>
                        <a:pt x="242" y="99"/>
                        <a:pt x="242" y="100"/>
                      </a:cubicBezTo>
                      <a:cubicBezTo>
                        <a:pt x="242" y="100"/>
                        <a:pt x="242" y="100"/>
                        <a:pt x="242" y="100"/>
                      </a:cubicBezTo>
                      <a:cubicBezTo>
                        <a:pt x="242" y="100"/>
                        <a:pt x="242" y="101"/>
                        <a:pt x="242" y="101"/>
                      </a:cubicBezTo>
                      <a:cubicBezTo>
                        <a:pt x="242" y="101"/>
                        <a:pt x="243" y="101"/>
                        <a:pt x="243" y="101"/>
                      </a:cubicBezTo>
                      <a:cubicBezTo>
                        <a:pt x="243" y="100"/>
                        <a:pt x="243" y="100"/>
                        <a:pt x="243" y="100"/>
                      </a:cubicBezTo>
                      <a:cubicBezTo>
                        <a:pt x="243" y="99"/>
                        <a:pt x="242" y="99"/>
                        <a:pt x="242" y="99"/>
                      </a:cubicBezTo>
                      <a:cubicBezTo>
                        <a:pt x="242" y="98"/>
                        <a:pt x="242" y="98"/>
                        <a:pt x="242" y="98"/>
                      </a:cubicBezTo>
                      <a:cubicBezTo>
                        <a:pt x="242" y="98"/>
                        <a:pt x="243" y="98"/>
                        <a:pt x="243" y="98"/>
                      </a:cubicBezTo>
                      <a:cubicBezTo>
                        <a:pt x="243" y="98"/>
                        <a:pt x="244" y="98"/>
                        <a:pt x="244" y="98"/>
                      </a:cubicBezTo>
                      <a:cubicBezTo>
                        <a:pt x="245" y="98"/>
                        <a:pt x="245" y="98"/>
                        <a:pt x="246" y="98"/>
                      </a:cubicBezTo>
                      <a:cubicBezTo>
                        <a:pt x="246" y="98"/>
                        <a:pt x="247" y="98"/>
                        <a:pt x="247" y="98"/>
                      </a:cubicBezTo>
                      <a:cubicBezTo>
                        <a:pt x="247" y="99"/>
                        <a:pt x="248" y="99"/>
                        <a:pt x="248" y="99"/>
                      </a:cubicBezTo>
                      <a:cubicBezTo>
                        <a:pt x="249" y="99"/>
                        <a:pt x="250" y="99"/>
                        <a:pt x="250" y="99"/>
                      </a:cubicBezTo>
                      <a:cubicBezTo>
                        <a:pt x="250" y="99"/>
                        <a:pt x="250" y="100"/>
                        <a:pt x="249" y="100"/>
                      </a:cubicBezTo>
                      <a:cubicBezTo>
                        <a:pt x="249" y="100"/>
                        <a:pt x="249" y="100"/>
                        <a:pt x="249" y="100"/>
                      </a:cubicBezTo>
                      <a:cubicBezTo>
                        <a:pt x="249" y="101"/>
                        <a:pt x="249" y="101"/>
                        <a:pt x="249" y="101"/>
                      </a:cubicBezTo>
                      <a:cubicBezTo>
                        <a:pt x="249" y="102"/>
                        <a:pt x="249" y="102"/>
                        <a:pt x="249" y="102"/>
                      </a:cubicBezTo>
                      <a:cubicBezTo>
                        <a:pt x="249" y="103"/>
                        <a:pt x="249" y="103"/>
                        <a:pt x="248" y="103"/>
                      </a:cubicBezTo>
                      <a:cubicBezTo>
                        <a:pt x="248" y="103"/>
                        <a:pt x="247" y="103"/>
                        <a:pt x="247" y="103"/>
                      </a:cubicBezTo>
                      <a:cubicBezTo>
                        <a:pt x="247" y="103"/>
                        <a:pt x="246" y="103"/>
                        <a:pt x="246" y="103"/>
                      </a:cubicBezTo>
                      <a:cubicBezTo>
                        <a:pt x="246" y="103"/>
                        <a:pt x="245" y="103"/>
                        <a:pt x="245" y="103"/>
                      </a:cubicBezTo>
                      <a:cubicBezTo>
                        <a:pt x="244" y="103"/>
                        <a:pt x="244" y="103"/>
                        <a:pt x="244" y="103"/>
                      </a:cubicBezTo>
                      <a:cubicBezTo>
                        <a:pt x="244" y="103"/>
                        <a:pt x="244" y="104"/>
                        <a:pt x="244" y="104"/>
                      </a:cubicBezTo>
                      <a:cubicBezTo>
                        <a:pt x="243" y="104"/>
                        <a:pt x="243" y="104"/>
                        <a:pt x="242" y="104"/>
                      </a:cubicBezTo>
                      <a:cubicBezTo>
                        <a:pt x="242" y="104"/>
                        <a:pt x="242" y="105"/>
                        <a:pt x="241" y="105"/>
                      </a:cubicBezTo>
                      <a:cubicBezTo>
                        <a:pt x="241" y="105"/>
                        <a:pt x="240" y="105"/>
                        <a:pt x="240" y="105"/>
                      </a:cubicBezTo>
                      <a:cubicBezTo>
                        <a:pt x="239" y="105"/>
                        <a:pt x="239" y="105"/>
                        <a:pt x="239" y="105"/>
                      </a:cubicBezTo>
                      <a:cubicBezTo>
                        <a:pt x="239" y="105"/>
                        <a:pt x="238" y="104"/>
                        <a:pt x="237" y="104"/>
                      </a:cubicBezTo>
                      <a:cubicBezTo>
                        <a:pt x="237" y="104"/>
                        <a:pt x="236" y="104"/>
                        <a:pt x="236" y="104"/>
                      </a:cubicBezTo>
                      <a:cubicBezTo>
                        <a:pt x="235" y="104"/>
                        <a:pt x="234" y="103"/>
                        <a:pt x="234" y="103"/>
                      </a:cubicBezTo>
                      <a:cubicBezTo>
                        <a:pt x="233" y="103"/>
                        <a:pt x="233" y="103"/>
                        <a:pt x="233" y="102"/>
                      </a:cubicBezTo>
                      <a:cubicBezTo>
                        <a:pt x="232" y="102"/>
                        <a:pt x="232" y="101"/>
                        <a:pt x="232" y="101"/>
                      </a:cubicBezTo>
                      <a:cubicBezTo>
                        <a:pt x="232" y="101"/>
                        <a:pt x="233" y="101"/>
                        <a:pt x="233" y="101"/>
                      </a:cubicBezTo>
                      <a:cubicBezTo>
                        <a:pt x="234" y="101"/>
                        <a:pt x="234" y="101"/>
                        <a:pt x="235" y="101"/>
                      </a:cubicBezTo>
                      <a:cubicBezTo>
                        <a:pt x="235" y="101"/>
                        <a:pt x="236" y="101"/>
                        <a:pt x="236" y="102"/>
                      </a:cubicBezTo>
                      <a:cubicBezTo>
                        <a:pt x="236" y="102"/>
                        <a:pt x="237" y="102"/>
                        <a:pt x="237" y="102"/>
                      </a:cubicBezTo>
                      <a:cubicBezTo>
                        <a:pt x="238" y="103"/>
                        <a:pt x="238" y="102"/>
                        <a:pt x="239" y="102"/>
                      </a:cubicBezTo>
                      <a:cubicBezTo>
                        <a:pt x="239" y="102"/>
                        <a:pt x="239" y="102"/>
                        <a:pt x="240" y="102"/>
                      </a:cubicBezTo>
                      <a:cubicBezTo>
                        <a:pt x="240" y="102"/>
                        <a:pt x="241" y="102"/>
                        <a:pt x="240" y="102"/>
                      </a:cubicBezTo>
                      <a:cubicBezTo>
                        <a:pt x="240" y="102"/>
                        <a:pt x="240" y="102"/>
                        <a:pt x="239" y="102"/>
                      </a:cubicBezTo>
                      <a:cubicBezTo>
                        <a:pt x="239" y="102"/>
                        <a:pt x="238" y="102"/>
                        <a:pt x="238" y="102"/>
                      </a:cubicBezTo>
                      <a:cubicBezTo>
                        <a:pt x="237" y="102"/>
                        <a:pt x="237" y="102"/>
                        <a:pt x="237" y="102"/>
                      </a:cubicBezTo>
                      <a:cubicBezTo>
                        <a:pt x="236" y="101"/>
                        <a:pt x="236" y="101"/>
                        <a:pt x="235" y="101"/>
                      </a:cubicBezTo>
                      <a:cubicBezTo>
                        <a:pt x="235" y="101"/>
                        <a:pt x="234" y="101"/>
                        <a:pt x="234" y="101"/>
                      </a:cubicBezTo>
                      <a:cubicBezTo>
                        <a:pt x="233" y="101"/>
                        <a:pt x="233" y="101"/>
                        <a:pt x="233" y="101"/>
                      </a:cubicBezTo>
                      <a:cubicBezTo>
                        <a:pt x="232" y="101"/>
                        <a:pt x="232" y="100"/>
                        <a:pt x="231" y="101"/>
                      </a:cubicBezTo>
                      <a:cubicBezTo>
                        <a:pt x="231" y="101"/>
                        <a:pt x="230" y="101"/>
                        <a:pt x="230" y="101"/>
                      </a:cubicBezTo>
                      <a:cubicBezTo>
                        <a:pt x="230" y="102"/>
                        <a:pt x="230" y="102"/>
                        <a:pt x="230" y="102"/>
                      </a:cubicBezTo>
                      <a:cubicBezTo>
                        <a:pt x="230" y="103"/>
                        <a:pt x="230" y="103"/>
                        <a:pt x="230" y="103"/>
                      </a:cubicBezTo>
                      <a:cubicBezTo>
                        <a:pt x="229" y="103"/>
                        <a:pt x="229" y="103"/>
                        <a:pt x="229" y="102"/>
                      </a:cubicBezTo>
                      <a:cubicBezTo>
                        <a:pt x="228" y="102"/>
                        <a:pt x="228" y="102"/>
                        <a:pt x="228" y="102"/>
                      </a:cubicBezTo>
                      <a:cubicBezTo>
                        <a:pt x="228" y="102"/>
                        <a:pt x="228" y="101"/>
                        <a:pt x="227" y="101"/>
                      </a:cubicBezTo>
                      <a:cubicBezTo>
                        <a:pt x="227" y="101"/>
                        <a:pt x="227" y="101"/>
                        <a:pt x="226" y="101"/>
                      </a:cubicBezTo>
                      <a:cubicBezTo>
                        <a:pt x="226" y="101"/>
                        <a:pt x="226" y="100"/>
                        <a:pt x="226" y="100"/>
                      </a:cubicBezTo>
                      <a:cubicBezTo>
                        <a:pt x="225" y="100"/>
                        <a:pt x="225" y="100"/>
                        <a:pt x="225" y="99"/>
                      </a:cubicBezTo>
                      <a:cubicBezTo>
                        <a:pt x="225" y="99"/>
                        <a:pt x="224" y="99"/>
                        <a:pt x="224" y="99"/>
                      </a:cubicBezTo>
                      <a:cubicBezTo>
                        <a:pt x="224" y="100"/>
                        <a:pt x="224" y="100"/>
                        <a:pt x="224" y="100"/>
                      </a:cubicBezTo>
                      <a:cubicBezTo>
                        <a:pt x="225" y="101"/>
                        <a:pt x="225" y="101"/>
                        <a:pt x="225" y="101"/>
                      </a:cubicBezTo>
                      <a:cubicBezTo>
                        <a:pt x="225" y="101"/>
                        <a:pt x="225" y="101"/>
                        <a:pt x="226" y="101"/>
                      </a:cubicBezTo>
                      <a:cubicBezTo>
                        <a:pt x="226" y="101"/>
                        <a:pt x="226" y="101"/>
                        <a:pt x="226" y="101"/>
                      </a:cubicBezTo>
                      <a:cubicBezTo>
                        <a:pt x="227" y="101"/>
                        <a:pt x="227" y="101"/>
                        <a:pt x="227" y="102"/>
                      </a:cubicBezTo>
                      <a:cubicBezTo>
                        <a:pt x="227" y="102"/>
                        <a:pt x="227" y="103"/>
                        <a:pt x="227" y="103"/>
                      </a:cubicBezTo>
                      <a:cubicBezTo>
                        <a:pt x="227" y="103"/>
                        <a:pt x="226" y="103"/>
                        <a:pt x="226" y="103"/>
                      </a:cubicBezTo>
                      <a:cubicBezTo>
                        <a:pt x="226" y="103"/>
                        <a:pt x="226" y="104"/>
                        <a:pt x="225" y="104"/>
                      </a:cubicBezTo>
                      <a:cubicBezTo>
                        <a:pt x="225" y="105"/>
                        <a:pt x="225" y="105"/>
                        <a:pt x="225" y="105"/>
                      </a:cubicBezTo>
                      <a:cubicBezTo>
                        <a:pt x="224" y="105"/>
                        <a:pt x="223" y="105"/>
                        <a:pt x="223" y="105"/>
                      </a:cubicBezTo>
                      <a:cubicBezTo>
                        <a:pt x="223" y="105"/>
                        <a:pt x="222" y="106"/>
                        <a:pt x="222" y="106"/>
                      </a:cubicBezTo>
                      <a:cubicBezTo>
                        <a:pt x="222" y="105"/>
                        <a:pt x="222" y="105"/>
                        <a:pt x="221" y="105"/>
                      </a:cubicBezTo>
                      <a:cubicBezTo>
                        <a:pt x="221" y="105"/>
                        <a:pt x="220" y="105"/>
                        <a:pt x="220" y="105"/>
                      </a:cubicBezTo>
                      <a:cubicBezTo>
                        <a:pt x="219" y="105"/>
                        <a:pt x="219" y="105"/>
                        <a:pt x="219" y="105"/>
                      </a:cubicBezTo>
                      <a:cubicBezTo>
                        <a:pt x="218" y="104"/>
                        <a:pt x="218" y="104"/>
                        <a:pt x="217" y="104"/>
                      </a:cubicBezTo>
                      <a:cubicBezTo>
                        <a:pt x="217" y="104"/>
                        <a:pt x="216" y="104"/>
                        <a:pt x="216" y="104"/>
                      </a:cubicBezTo>
                      <a:cubicBezTo>
                        <a:pt x="216" y="104"/>
                        <a:pt x="216" y="104"/>
                        <a:pt x="216" y="104"/>
                      </a:cubicBezTo>
                      <a:cubicBezTo>
                        <a:pt x="216" y="105"/>
                        <a:pt x="216" y="104"/>
                        <a:pt x="217" y="105"/>
                      </a:cubicBezTo>
                      <a:cubicBezTo>
                        <a:pt x="217" y="105"/>
                        <a:pt x="217" y="105"/>
                        <a:pt x="218" y="105"/>
                      </a:cubicBezTo>
                      <a:cubicBezTo>
                        <a:pt x="218" y="105"/>
                        <a:pt x="218" y="105"/>
                        <a:pt x="219" y="105"/>
                      </a:cubicBezTo>
                      <a:cubicBezTo>
                        <a:pt x="219" y="105"/>
                        <a:pt x="219" y="105"/>
                        <a:pt x="220" y="105"/>
                      </a:cubicBezTo>
                      <a:cubicBezTo>
                        <a:pt x="220" y="106"/>
                        <a:pt x="220" y="106"/>
                        <a:pt x="220" y="106"/>
                      </a:cubicBezTo>
                      <a:cubicBezTo>
                        <a:pt x="220" y="106"/>
                        <a:pt x="220" y="106"/>
                        <a:pt x="220" y="106"/>
                      </a:cubicBezTo>
                      <a:cubicBezTo>
                        <a:pt x="219" y="107"/>
                        <a:pt x="219" y="107"/>
                        <a:pt x="219" y="106"/>
                      </a:cubicBezTo>
                      <a:cubicBezTo>
                        <a:pt x="218" y="106"/>
                        <a:pt x="218" y="106"/>
                        <a:pt x="218" y="106"/>
                      </a:cubicBezTo>
                      <a:cubicBezTo>
                        <a:pt x="217" y="107"/>
                        <a:pt x="217" y="107"/>
                        <a:pt x="217" y="107"/>
                      </a:cubicBezTo>
                      <a:cubicBezTo>
                        <a:pt x="216" y="107"/>
                        <a:pt x="216" y="107"/>
                        <a:pt x="216" y="107"/>
                      </a:cubicBezTo>
                      <a:cubicBezTo>
                        <a:pt x="216" y="107"/>
                        <a:pt x="215" y="107"/>
                        <a:pt x="215" y="107"/>
                      </a:cubicBezTo>
                      <a:cubicBezTo>
                        <a:pt x="215" y="107"/>
                        <a:pt x="215" y="108"/>
                        <a:pt x="216" y="108"/>
                      </a:cubicBezTo>
                      <a:cubicBezTo>
                        <a:pt x="216" y="108"/>
                        <a:pt x="216" y="108"/>
                        <a:pt x="216" y="108"/>
                      </a:cubicBezTo>
                      <a:cubicBezTo>
                        <a:pt x="216" y="108"/>
                        <a:pt x="216" y="109"/>
                        <a:pt x="216" y="109"/>
                      </a:cubicBezTo>
                      <a:cubicBezTo>
                        <a:pt x="216" y="109"/>
                        <a:pt x="217" y="109"/>
                        <a:pt x="217" y="108"/>
                      </a:cubicBezTo>
                      <a:cubicBezTo>
                        <a:pt x="217" y="108"/>
                        <a:pt x="217" y="107"/>
                        <a:pt x="217" y="107"/>
                      </a:cubicBezTo>
                      <a:cubicBezTo>
                        <a:pt x="217" y="107"/>
                        <a:pt x="218" y="107"/>
                        <a:pt x="218" y="107"/>
                      </a:cubicBezTo>
                      <a:cubicBezTo>
                        <a:pt x="219" y="107"/>
                        <a:pt x="219" y="108"/>
                        <a:pt x="220" y="107"/>
                      </a:cubicBezTo>
                      <a:cubicBezTo>
                        <a:pt x="220" y="107"/>
                        <a:pt x="220" y="107"/>
                        <a:pt x="221" y="106"/>
                      </a:cubicBezTo>
                      <a:cubicBezTo>
                        <a:pt x="221" y="106"/>
                        <a:pt x="222" y="106"/>
                        <a:pt x="222" y="106"/>
                      </a:cubicBezTo>
                      <a:cubicBezTo>
                        <a:pt x="223" y="106"/>
                        <a:pt x="223" y="106"/>
                        <a:pt x="224" y="106"/>
                      </a:cubicBezTo>
                      <a:cubicBezTo>
                        <a:pt x="224" y="106"/>
                        <a:pt x="224" y="106"/>
                        <a:pt x="225" y="107"/>
                      </a:cubicBezTo>
                      <a:cubicBezTo>
                        <a:pt x="225" y="107"/>
                        <a:pt x="226" y="107"/>
                        <a:pt x="226" y="107"/>
                      </a:cubicBezTo>
                      <a:cubicBezTo>
                        <a:pt x="227" y="107"/>
                        <a:pt x="227" y="107"/>
                        <a:pt x="227" y="107"/>
                      </a:cubicBezTo>
                      <a:cubicBezTo>
                        <a:pt x="227" y="107"/>
                        <a:pt x="227" y="107"/>
                        <a:pt x="227" y="108"/>
                      </a:cubicBezTo>
                      <a:cubicBezTo>
                        <a:pt x="227" y="108"/>
                        <a:pt x="227" y="108"/>
                        <a:pt x="226" y="108"/>
                      </a:cubicBezTo>
                      <a:cubicBezTo>
                        <a:pt x="226" y="108"/>
                        <a:pt x="225" y="108"/>
                        <a:pt x="225" y="108"/>
                      </a:cubicBezTo>
                      <a:cubicBezTo>
                        <a:pt x="225" y="109"/>
                        <a:pt x="224" y="109"/>
                        <a:pt x="224" y="109"/>
                      </a:cubicBezTo>
                      <a:cubicBezTo>
                        <a:pt x="223" y="109"/>
                        <a:pt x="223" y="109"/>
                        <a:pt x="222" y="109"/>
                      </a:cubicBezTo>
                      <a:cubicBezTo>
                        <a:pt x="222" y="110"/>
                        <a:pt x="221" y="110"/>
                        <a:pt x="221" y="110"/>
                      </a:cubicBezTo>
                      <a:cubicBezTo>
                        <a:pt x="220" y="109"/>
                        <a:pt x="220" y="109"/>
                        <a:pt x="220" y="109"/>
                      </a:cubicBezTo>
                      <a:cubicBezTo>
                        <a:pt x="219" y="109"/>
                        <a:pt x="219" y="109"/>
                        <a:pt x="219" y="109"/>
                      </a:cubicBezTo>
                      <a:cubicBezTo>
                        <a:pt x="218" y="109"/>
                        <a:pt x="218" y="109"/>
                        <a:pt x="218" y="109"/>
                      </a:cubicBezTo>
                      <a:cubicBezTo>
                        <a:pt x="217" y="110"/>
                        <a:pt x="217" y="109"/>
                        <a:pt x="217" y="110"/>
                      </a:cubicBezTo>
                      <a:cubicBezTo>
                        <a:pt x="217" y="110"/>
                        <a:pt x="217" y="110"/>
                        <a:pt x="218" y="110"/>
                      </a:cubicBezTo>
                      <a:cubicBezTo>
                        <a:pt x="218" y="110"/>
                        <a:pt x="218" y="110"/>
                        <a:pt x="219" y="110"/>
                      </a:cubicBezTo>
                      <a:cubicBezTo>
                        <a:pt x="219" y="110"/>
                        <a:pt x="219" y="110"/>
                        <a:pt x="219" y="110"/>
                      </a:cubicBezTo>
                      <a:cubicBezTo>
                        <a:pt x="220" y="110"/>
                        <a:pt x="219" y="110"/>
                        <a:pt x="219" y="110"/>
                      </a:cubicBezTo>
                      <a:cubicBezTo>
                        <a:pt x="220" y="111"/>
                        <a:pt x="220" y="111"/>
                        <a:pt x="220" y="111"/>
                      </a:cubicBezTo>
                      <a:cubicBezTo>
                        <a:pt x="220" y="111"/>
                        <a:pt x="221" y="111"/>
                        <a:pt x="221" y="111"/>
                      </a:cubicBezTo>
                      <a:cubicBezTo>
                        <a:pt x="221" y="111"/>
                        <a:pt x="221" y="111"/>
                        <a:pt x="221" y="111"/>
                      </a:cubicBezTo>
                      <a:cubicBezTo>
                        <a:pt x="221" y="111"/>
                        <a:pt x="221" y="111"/>
                        <a:pt x="221" y="111"/>
                      </a:cubicBezTo>
                      <a:cubicBezTo>
                        <a:pt x="221" y="112"/>
                        <a:pt x="221" y="112"/>
                        <a:pt x="221" y="112"/>
                      </a:cubicBezTo>
                      <a:cubicBezTo>
                        <a:pt x="222" y="112"/>
                        <a:pt x="222" y="111"/>
                        <a:pt x="222" y="111"/>
                      </a:cubicBezTo>
                      <a:cubicBezTo>
                        <a:pt x="222" y="111"/>
                        <a:pt x="222" y="111"/>
                        <a:pt x="223" y="110"/>
                      </a:cubicBezTo>
                      <a:cubicBezTo>
                        <a:pt x="223" y="110"/>
                        <a:pt x="224" y="110"/>
                        <a:pt x="224" y="110"/>
                      </a:cubicBezTo>
                      <a:cubicBezTo>
                        <a:pt x="224" y="110"/>
                        <a:pt x="225" y="110"/>
                        <a:pt x="225" y="109"/>
                      </a:cubicBezTo>
                      <a:cubicBezTo>
                        <a:pt x="225" y="109"/>
                        <a:pt x="226" y="109"/>
                        <a:pt x="226" y="109"/>
                      </a:cubicBezTo>
                      <a:cubicBezTo>
                        <a:pt x="227" y="110"/>
                        <a:pt x="227" y="110"/>
                        <a:pt x="227" y="110"/>
                      </a:cubicBezTo>
                      <a:cubicBezTo>
                        <a:pt x="228" y="110"/>
                        <a:pt x="229" y="110"/>
                        <a:pt x="229" y="110"/>
                      </a:cubicBezTo>
                      <a:cubicBezTo>
                        <a:pt x="229" y="111"/>
                        <a:pt x="229" y="111"/>
                        <a:pt x="229" y="111"/>
                      </a:cubicBezTo>
                      <a:cubicBezTo>
                        <a:pt x="229" y="112"/>
                        <a:pt x="229" y="112"/>
                        <a:pt x="229" y="112"/>
                      </a:cubicBezTo>
                      <a:cubicBezTo>
                        <a:pt x="228" y="112"/>
                        <a:pt x="228" y="112"/>
                        <a:pt x="228" y="112"/>
                      </a:cubicBezTo>
                      <a:cubicBezTo>
                        <a:pt x="227" y="113"/>
                        <a:pt x="227" y="113"/>
                        <a:pt x="227" y="113"/>
                      </a:cubicBezTo>
                      <a:cubicBezTo>
                        <a:pt x="226" y="113"/>
                        <a:pt x="226" y="113"/>
                        <a:pt x="225" y="113"/>
                      </a:cubicBezTo>
                      <a:cubicBezTo>
                        <a:pt x="225" y="113"/>
                        <a:pt x="225" y="113"/>
                        <a:pt x="224" y="113"/>
                      </a:cubicBezTo>
                      <a:cubicBezTo>
                        <a:pt x="224" y="113"/>
                        <a:pt x="224" y="113"/>
                        <a:pt x="224" y="113"/>
                      </a:cubicBezTo>
                      <a:cubicBezTo>
                        <a:pt x="223" y="113"/>
                        <a:pt x="223" y="113"/>
                        <a:pt x="224" y="113"/>
                      </a:cubicBezTo>
                      <a:cubicBezTo>
                        <a:pt x="224" y="113"/>
                        <a:pt x="224" y="113"/>
                        <a:pt x="225" y="113"/>
                      </a:cubicBezTo>
                      <a:cubicBezTo>
                        <a:pt x="225" y="113"/>
                        <a:pt x="226" y="113"/>
                        <a:pt x="226" y="113"/>
                      </a:cubicBezTo>
                      <a:cubicBezTo>
                        <a:pt x="226" y="113"/>
                        <a:pt x="226" y="113"/>
                        <a:pt x="226" y="114"/>
                      </a:cubicBezTo>
                      <a:cubicBezTo>
                        <a:pt x="226" y="114"/>
                        <a:pt x="226" y="114"/>
                        <a:pt x="225" y="114"/>
                      </a:cubicBezTo>
                      <a:cubicBezTo>
                        <a:pt x="225" y="114"/>
                        <a:pt x="225" y="115"/>
                        <a:pt x="225" y="116"/>
                      </a:cubicBezTo>
                      <a:cubicBezTo>
                        <a:pt x="226" y="116"/>
                        <a:pt x="226" y="115"/>
                        <a:pt x="226" y="115"/>
                      </a:cubicBezTo>
                      <a:cubicBezTo>
                        <a:pt x="226" y="115"/>
                        <a:pt x="226" y="114"/>
                        <a:pt x="227" y="114"/>
                      </a:cubicBezTo>
                      <a:cubicBezTo>
                        <a:pt x="227" y="114"/>
                        <a:pt x="227" y="114"/>
                        <a:pt x="227" y="114"/>
                      </a:cubicBezTo>
                      <a:cubicBezTo>
                        <a:pt x="227" y="113"/>
                        <a:pt x="228" y="113"/>
                        <a:pt x="228" y="113"/>
                      </a:cubicBezTo>
                      <a:cubicBezTo>
                        <a:pt x="229" y="113"/>
                        <a:pt x="229" y="113"/>
                        <a:pt x="229" y="113"/>
                      </a:cubicBezTo>
                      <a:cubicBezTo>
                        <a:pt x="230" y="113"/>
                        <a:pt x="230" y="113"/>
                        <a:pt x="231" y="113"/>
                      </a:cubicBezTo>
                      <a:cubicBezTo>
                        <a:pt x="231" y="113"/>
                        <a:pt x="231" y="113"/>
                        <a:pt x="232" y="114"/>
                      </a:cubicBezTo>
                      <a:cubicBezTo>
                        <a:pt x="232" y="114"/>
                        <a:pt x="232" y="114"/>
                        <a:pt x="233" y="114"/>
                      </a:cubicBezTo>
                      <a:cubicBezTo>
                        <a:pt x="233" y="114"/>
                        <a:pt x="233" y="114"/>
                        <a:pt x="233" y="115"/>
                      </a:cubicBezTo>
                      <a:cubicBezTo>
                        <a:pt x="233" y="115"/>
                        <a:pt x="233" y="115"/>
                        <a:pt x="234" y="115"/>
                      </a:cubicBezTo>
                      <a:cubicBezTo>
                        <a:pt x="234" y="115"/>
                        <a:pt x="234" y="115"/>
                        <a:pt x="235" y="115"/>
                      </a:cubicBezTo>
                      <a:cubicBezTo>
                        <a:pt x="235" y="115"/>
                        <a:pt x="236" y="115"/>
                        <a:pt x="236" y="116"/>
                      </a:cubicBezTo>
                      <a:cubicBezTo>
                        <a:pt x="236" y="116"/>
                        <a:pt x="237" y="116"/>
                        <a:pt x="237" y="116"/>
                      </a:cubicBezTo>
                      <a:cubicBezTo>
                        <a:pt x="237" y="116"/>
                        <a:pt x="238" y="116"/>
                        <a:pt x="238" y="117"/>
                      </a:cubicBezTo>
                      <a:cubicBezTo>
                        <a:pt x="238" y="117"/>
                        <a:pt x="238" y="117"/>
                        <a:pt x="239" y="117"/>
                      </a:cubicBezTo>
                      <a:cubicBezTo>
                        <a:pt x="239" y="117"/>
                        <a:pt x="239" y="117"/>
                        <a:pt x="239" y="117"/>
                      </a:cubicBezTo>
                      <a:cubicBezTo>
                        <a:pt x="239" y="117"/>
                        <a:pt x="239" y="117"/>
                        <a:pt x="239" y="117"/>
                      </a:cubicBezTo>
                      <a:cubicBezTo>
                        <a:pt x="239" y="117"/>
                        <a:pt x="239" y="117"/>
                        <a:pt x="239" y="118"/>
                      </a:cubicBezTo>
                      <a:cubicBezTo>
                        <a:pt x="238" y="118"/>
                        <a:pt x="238" y="118"/>
                        <a:pt x="238" y="118"/>
                      </a:cubicBezTo>
                      <a:cubicBezTo>
                        <a:pt x="238" y="118"/>
                        <a:pt x="238" y="118"/>
                        <a:pt x="238" y="118"/>
                      </a:cubicBezTo>
                      <a:cubicBezTo>
                        <a:pt x="237" y="119"/>
                        <a:pt x="237" y="119"/>
                        <a:pt x="237" y="119"/>
                      </a:cubicBezTo>
                      <a:cubicBezTo>
                        <a:pt x="237" y="119"/>
                        <a:pt x="237" y="120"/>
                        <a:pt x="238" y="119"/>
                      </a:cubicBezTo>
                      <a:cubicBezTo>
                        <a:pt x="238" y="119"/>
                        <a:pt x="238" y="119"/>
                        <a:pt x="238" y="119"/>
                      </a:cubicBezTo>
                      <a:cubicBezTo>
                        <a:pt x="239" y="119"/>
                        <a:pt x="239" y="119"/>
                        <a:pt x="239" y="119"/>
                      </a:cubicBezTo>
                      <a:cubicBezTo>
                        <a:pt x="239" y="119"/>
                        <a:pt x="239" y="118"/>
                        <a:pt x="240" y="118"/>
                      </a:cubicBezTo>
                      <a:cubicBezTo>
                        <a:pt x="240" y="119"/>
                        <a:pt x="240" y="119"/>
                        <a:pt x="239" y="119"/>
                      </a:cubicBezTo>
                      <a:cubicBezTo>
                        <a:pt x="239" y="119"/>
                        <a:pt x="239" y="119"/>
                        <a:pt x="239" y="119"/>
                      </a:cubicBezTo>
                      <a:cubicBezTo>
                        <a:pt x="239" y="120"/>
                        <a:pt x="239" y="120"/>
                        <a:pt x="240" y="120"/>
                      </a:cubicBezTo>
                      <a:cubicBezTo>
                        <a:pt x="240" y="120"/>
                        <a:pt x="240" y="119"/>
                        <a:pt x="240" y="119"/>
                      </a:cubicBezTo>
                      <a:cubicBezTo>
                        <a:pt x="240" y="119"/>
                        <a:pt x="240" y="119"/>
                        <a:pt x="241" y="119"/>
                      </a:cubicBezTo>
                      <a:cubicBezTo>
                        <a:pt x="241" y="119"/>
                        <a:pt x="241" y="118"/>
                        <a:pt x="241" y="118"/>
                      </a:cubicBezTo>
                      <a:cubicBezTo>
                        <a:pt x="241" y="118"/>
                        <a:pt x="241" y="118"/>
                        <a:pt x="242" y="118"/>
                      </a:cubicBezTo>
                      <a:cubicBezTo>
                        <a:pt x="242" y="118"/>
                        <a:pt x="242" y="118"/>
                        <a:pt x="242" y="118"/>
                      </a:cubicBezTo>
                      <a:cubicBezTo>
                        <a:pt x="242" y="118"/>
                        <a:pt x="243" y="119"/>
                        <a:pt x="243" y="119"/>
                      </a:cubicBezTo>
                      <a:cubicBezTo>
                        <a:pt x="242" y="119"/>
                        <a:pt x="242" y="119"/>
                        <a:pt x="242" y="119"/>
                      </a:cubicBezTo>
                      <a:cubicBezTo>
                        <a:pt x="242" y="119"/>
                        <a:pt x="241" y="120"/>
                        <a:pt x="241" y="120"/>
                      </a:cubicBezTo>
                      <a:cubicBezTo>
                        <a:pt x="241" y="120"/>
                        <a:pt x="241" y="120"/>
                        <a:pt x="241" y="120"/>
                      </a:cubicBezTo>
                      <a:cubicBezTo>
                        <a:pt x="240" y="120"/>
                        <a:pt x="240" y="120"/>
                        <a:pt x="240" y="121"/>
                      </a:cubicBezTo>
                      <a:cubicBezTo>
                        <a:pt x="240" y="121"/>
                        <a:pt x="240" y="121"/>
                        <a:pt x="240" y="121"/>
                      </a:cubicBezTo>
                      <a:cubicBezTo>
                        <a:pt x="240" y="122"/>
                        <a:pt x="240" y="122"/>
                        <a:pt x="240" y="122"/>
                      </a:cubicBezTo>
                      <a:cubicBezTo>
                        <a:pt x="240" y="122"/>
                        <a:pt x="241" y="122"/>
                        <a:pt x="241" y="122"/>
                      </a:cubicBezTo>
                      <a:cubicBezTo>
                        <a:pt x="241" y="122"/>
                        <a:pt x="241" y="121"/>
                        <a:pt x="241" y="121"/>
                      </a:cubicBezTo>
                      <a:cubicBezTo>
                        <a:pt x="241" y="121"/>
                        <a:pt x="241" y="121"/>
                        <a:pt x="242" y="121"/>
                      </a:cubicBezTo>
                      <a:cubicBezTo>
                        <a:pt x="242" y="121"/>
                        <a:pt x="242" y="121"/>
                        <a:pt x="243" y="121"/>
                      </a:cubicBezTo>
                      <a:cubicBezTo>
                        <a:pt x="243" y="121"/>
                        <a:pt x="243" y="121"/>
                        <a:pt x="243" y="121"/>
                      </a:cubicBezTo>
                      <a:cubicBezTo>
                        <a:pt x="243" y="121"/>
                        <a:pt x="243" y="121"/>
                        <a:pt x="243" y="122"/>
                      </a:cubicBezTo>
                      <a:cubicBezTo>
                        <a:pt x="243" y="122"/>
                        <a:pt x="243" y="122"/>
                        <a:pt x="243" y="122"/>
                      </a:cubicBezTo>
                      <a:cubicBezTo>
                        <a:pt x="243" y="122"/>
                        <a:pt x="243" y="122"/>
                        <a:pt x="243" y="122"/>
                      </a:cubicBezTo>
                      <a:cubicBezTo>
                        <a:pt x="243" y="122"/>
                        <a:pt x="243" y="122"/>
                        <a:pt x="243" y="122"/>
                      </a:cubicBezTo>
                      <a:cubicBezTo>
                        <a:pt x="243" y="122"/>
                        <a:pt x="242" y="122"/>
                        <a:pt x="242" y="123"/>
                      </a:cubicBezTo>
                      <a:cubicBezTo>
                        <a:pt x="242" y="123"/>
                        <a:pt x="243" y="123"/>
                        <a:pt x="243" y="123"/>
                      </a:cubicBezTo>
                      <a:cubicBezTo>
                        <a:pt x="243" y="123"/>
                        <a:pt x="243" y="123"/>
                        <a:pt x="243" y="123"/>
                      </a:cubicBezTo>
                      <a:cubicBezTo>
                        <a:pt x="243" y="124"/>
                        <a:pt x="243" y="124"/>
                        <a:pt x="243" y="124"/>
                      </a:cubicBezTo>
                      <a:cubicBezTo>
                        <a:pt x="243" y="124"/>
                        <a:pt x="243" y="124"/>
                        <a:pt x="242" y="124"/>
                      </a:cubicBezTo>
                      <a:cubicBezTo>
                        <a:pt x="242" y="124"/>
                        <a:pt x="242" y="124"/>
                        <a:pt x="242" y="124"/>
                      </a:cubicBezTo>
                      <a:cubicBezTo>
                        <a:pt x="241" y="124"/>
                        <a:pt x="241" y="124"/>
                        <a:pt x="241" y="124"/>
                      </a:cubicBezTo>
                      <a:cubicBezTo>
                        <a:pt x="241" y="124"/>
                        <a:pt x="240" y="125"/>
                        <a:pt x="241" y="125"/>
                      </a:cubicBezTo>
                      <a:cubicBezTo>
                        <a:pt x="241" y="125"/>
                        <a:pt x="242" y="125"/>
                        <a:pt x="242" y="125"/>
                      </a:cubicBezTo>
                      <a:cubicBezTo>
                        <a:pt x="242" y="124"/>
                        <a:pt x="242" y="124"/>
                        <a:pt x="243" y="124"/>
                      </a:cubicBezTo>
                      <a:cubicBezTo>
                        <a:pt x="243" y="124"/>
                        <a:pt x="244" y="125"/>
                        <a:pt x="244" y="125"/>
                      </a:cubicBezTo>
                      <a:cubicBezTo>
                        <a:pt x="244" y="125"/>
                        <a:pt x="244" y="125"/>
                        <a:pt x="243" y="125"/>
                      </a:cubicBezTo>
                      <a:cubicBezTo>
                        <a:pt x="243" y="125"/>
                        <a:pt x="243" y="125"/>
                        <a:pt x="243" y="125"/>
                      </a:cubicBezTo>
                      <a:cubicBezTo>
                        <a:pt x="243" y="125"/>
                        <a:pt x="243" y="125"/>
                        <a:pt x="244" y="125"/>
                      </a:cubicBezTo>
                      <a:cubicBezTo>
                        <a:pt x="244" y="125"/>
                        <a:pt x="244" y="125"/>
                        <a:pt x="244" y="126"/>
                      </a:cubicBezTo>
                      <a:cubicBezTo>
                        <a:pt x="244" y="126"/>
                        <a:pt x="244" y="126"/>
                        <a:pt x="244" y="126"/>
                      </a:cubicBezTo>
                      <a:cubicBezTo>
                        <a:pt x="244" y="126"/>
                        <a:pt x="244" y="126"/>
                        <a:pt x="243" y="126"/>
                      </a:cubicBezTo>
                      <a:cubicBezTo>
                        <a:pt x="243" y="126"/>
                        <a:pt x="243" y="126"/>
                        <a:pt x="243" y="127"/>
                      </a:cubicBezTo>
                      <a:cubicBezTo>
                        <a:pt x="243" y="127"/>
                        <a:pt x="243" y="127"/>
                        <a:pt x="243" y="127"/>
                      </a:cubicBezTo>
                      <a:cubicBezTo>
                        <a:pt x="244" y="127"/>
                        <a:pt x="244" y="127"/>
                        <a:pt x="244" y="128"/>
                      </a:cubicBezTo>
                      <a:cubicBezTo>
                        <a:pt x="244" y="128"/>
                        <a:pt x="244" y="128"/>
                        <a:pt x="244" y="128"/>
                      </a:cubicBezTo>
                      <a:cubicBezTo>
                        <a:pt x="245" y="129"/>
                        <a:pt x="244" y="128"/>
                        <a:pt x="244" y="129"/>
                      </a:cubicBezTo>
                      <a:cubicBezTo>
                        <a:pt x="244" y="129"/>
                        <a:pt x="244" y="129"/>
                        <a:pt x="244" y="129"/>
                      </a:cubicBezTo>
                      <a:cubicBezTo>
                        <a:pt x="244" y="130"/>
                        <a:pt x="244" y="130"/>
                        <a:pt x="244" y="130"/>
                      </a:cubicBezTo>
                      <a:cubicBezTo>
                        <a:pt x="243" y="130"/>
                        <a:pt x="243" y="130"/>
                        <a:pt x="243" y="130"/>
                      </a:cubicBezTo>
                      <a:cubicBezTo>
                        <a:pt x="243" y="130"/>
                        <a:pt x="243" y="130"/>
                        <a:pt x="242" y="130"/>
                      </a:cubicBezTo>
                      <a:cubicBezTo>
                        <a:pt x="242" y="130"/>
                        <a:pt x="241" y="130"/>
                        <a:pt x="241" y="129"/>
                      </a:cubicBezTo>
                      <a:cubicBezTo>
                        <a:pt x="241" y="129"/>
                        <a:pt x="241" y="129"/>
                        <a:pt x="241" y="128"/>
                      </a:cubicBezTo>
                      <a:cubicBezTo>
                        <a:pt x="241" y="128"/>
                        <a:pt x="241" y="128"/>
                        <a:pt x="241" y="127"/>
                      </a:cubicBezTo>
                      <a:cubicBezTo>
                        <a:pt x="240" y="127"/>
                        <a:pt x="241" y="127"/>
                        <a:pt x="240" y="126"/>
                      </a:cubicBezTo>
                      <a:cubicBezTo>
                        <a:pt x="240" y="126"/>
                        <a:pt x="240" y="126"/>
                        <a:pt x="240" y="126"/>
                      </a:cubicBezTo>
                      <a:cubicBezTo>
                        <a:pt x="240" y="127"/>
                        <a:pt x="240" y="127"/>
                        <a:pt x="240" y="127"/>
                      </a:cubicBezTo>
                      <a:cubicBezTo>
                        <a:pt x="240" y="128"/>
                        <a:pt x="240" y="128"/>
                        <a:pt x="240" y="128"/>
                      </a:cubicBezTo>
                      <a:cubicBezTo>
                        <a:pt x="240" y="129"/>
                        <a:pt x="240" y="129"/>
                        <a:pt x="239" y="129"/>
                      </a:cubicBezTo>
                      <a:cubicBezTo>
                        <a:pt x="239" y="129"/>
                        <a:pt x="239" y="130"/>
                        <a:pt x="239" y="130"/>
                      </a:cubicBezTo>
                      <a:cubicBezTo>
                        <a:pt x="238" y="129"/>
                        <a:pt x="238" y="129"/>
                        <a:pt x="238" y="129"/>
                      </a:cubicBezTo>
                      <a:cubicBezTo>
                        <a:pt x="237" y="130"/>
                        <a:pt x="237" y="130"/>
                        <a:pt x="236" y="130"/>
                      </a:cubicBezTo>
                      <a:cubicBezTo>
                        <a:pt x="236" y="130"/>
                        <a:pt x="236" y="130"/>
                        <a:pt x="236" y="129"/>
                      </a:cubicBezTo>
                      <a:cubicBezTo>
                        <a:pt x="235" y="129"/>
                        <a:pt x="235" y="129"/>
                        <a:pt x="234" y="129"/>
                      </a:cubicBezTo>
                      <a:cubicBezTo>
                        <a:pt x="234" y="128"/>
                        <a:pt x="233" y="128"/>
                        <a:pt x="233" y="128"/>
                      </a:cubicBezTo>
                      <a:cubicBezTo>
                        <a:pt x="233" y="127"/>
                        <a:pt x="232" y="127"/>
                        <a:pt x="232" y="127"/>
                      </a:cubicBezTo>
                      <a:cubicBezTo>
                        <a:pt x="232" y="126"/>
                        <a:pt x="232" y="125"/>
                        <a:pt x="232" y="125"/>
                      </a:cubicBezTo>
                      <a:cubicBezTo>
                        <a:pt x="232" y="125"/>
                        <a:pt x="232" y="125"/>
                        <a:pt x="231" y="124"/>
                      </a:cubicBezTo>
                      <a:cubicBezTo>
                        <a:pt x="231" y="124"/>
                        <a:pt x="231" y="124"/>
                        <a:pt x="231" y="124"/>
                      </a:cubicBezTo>
                      <a:cubicBezTo>
                        <a:pt x="230" y="123"/>
                        <a:pt x="230" y="123"/>
                        <a:pt x="230" y="123"/>
                      </a:cubicBezTo>
                      <a:cubicBezTo>
                        <a:pt x="230" y="123"/>
                        <a:pt x="230" y="122"/>
                        <a:pt x="230" y="122"/>
                      </a:cubicBezTo>
                      <a:cubicBezTo>
                        <a:pt x="230" y="122"/>
                        <a:pt x="230" y="122"/>
                        <a:pt x="230" y="122"/>
                      </a:cubicBezTo>
                      <a:cubicBezTo>
                        <a:pt x="229" y="122"/>
                        <a:pt x="229" y="122"/>
                        <a:pt x="229" y="122"/>
                      </a:cubicBezTo>
                      <a:cubicBezTo>
                        <a:pt x="228" y="122"/>
                        <a:pt x="228" y="122"/>
                        <a:pt x="228" y="122"/>
                      </a:cubicBezTo>
                      <a:cubicBezTo>
                        <a:pt x="227" y="122"/>
                        <a:pt x="226" y="122"/>
                        <a:pt x="226" y="121"/>
                      </a:cubicBezTo>
                      <a:cubicBezTo>
                        <a:pt x="226" y="121"/>
                        <a:pt x="225" y="121"/>
                        <a:pt x="225" y="120"/>
                      </a:cubicBezTo>
                      <a:cubicBezTo>
                        <a:pt x="224" y="120"/>
                        <a:pt x="223" y="120"/>
                        <a:pt x="223" y="120"/>
                      </a:cubicBezTo>
                      <a:cubicBezTo>
                        <a:pt x="222" y="120"/>
                        <a:pt x="222" y="120"/>
                        <a:pt x="221" y="120"/>
                      </a:cubicBezTo>
                      <a:cubicBezTo>
                        <a:pt x="221" y="120"/>
                        <a:pt x="220" y="121"/>
                        <a:pt x="220" y="120"/>
                      </a:cubicBezTo>
                      <a:cubicBezTo>
                        <a:pt x="219" y="120"/>
                        <a:pt x="219" y="120"/>
                        <a:pt x="219" y="119"/>
                      </a:cubicBezTo>
                      <a:cubicBezTo>
                        <a:pt x="218" y="119"/>
                        <a:pt x="217" y="119"/>
                        <a:pt x="217" y="118"/>
                      </a:cubicBezTo>
                      <a:cubicBezTo>
                        <a:pt x="216" y="118"/>
                        <a:pt x="216" y="118"/>
                        <a:pt x="216" y="118"/>
                      </a:cubicBezTo>
                      <a:cubicBezTo>
                        <a:pt x="216" y="117"/>
                        <a:pt x="215" y="117"/>
                        <a:pt x="215" y="117"/>
                      </a:cubicBezTo>
                      <a:cubicBezTo>
                        <a:pt x="214" y="117"/>
                        <a:pt x="214" y="117"/>
                        <a:pt x="213" y="117"/>
                      </a:cubicBezTo>
                      <a:cubicBezTo>
                        <a:pt x="212" y="117"/>
                        <a:pt x="212" y="117"/>
                        <a:pt x="212" y="117"/>
                      </a:cubicBezTo>
                      <a:cubicBezTo>
                        <a:pt x="212" y="116"/>
                        <a:pt x="211" y="116"/>
                        <a:pt x="211" y="116"/>
                      </a:cubicBezTo>
                      <a:cubicBezTo>
                        <a:pt x="210" y="116"/>
                        <a:pt x="211" y="117"/>
                        <a:pt x="211" y="117"/>
                      </a:cubicBezTo>
                      <a:cubicBezTo>
                        <a:pt x="212" y="117"/>
                        <a:pt x="212" y="117"/>
                        <a:pt x="212" y="117"/>
                      </a:cubicBezTo>
                      <a:cubicBezTo>
                        <a:pt x="212" y="118"/>
                        <a:pt x="212" y="118"/>
                        <a:pt x="212" y="118"/>
                      </a:cubicBezTo>
                      <a:cubicBezTo>
                        <a:pt x="212" y="118"/>
                        <a:pt x="213" y="118"/>
                        <a:pt x="213" y="118"/>
                      </a:cubicBezTo>
                      <a:cubicBezTo>
                        <a:pt x="213" y="118"/>
                        <a:pt x="214" y="118"/>
                        <a:pt x="215" y="118"/>
                      </a:cubicBezTo>
                      <a:cubicBezTo>
                        <a:pt x="215" y="119"/>
                        <a:pt x="215" y="119"/>
                        <a:pt x="215" y="119"/>
                      </a:cubicBezTo>
                      <a:cubicBezTo>
                        <a:pt x="216" y="119"/>
                        <a:pt x="216" y="119"/>
                        <a:pt x="216" y="119"/>
                      </a:cubicBezTo>
                      <a:cubicBezTo>
                        <a:pt x="216" y="119"/>
                        <a:pt x="217" y="120"/>
                        <a:pt x="217" y="120"/>
                      </a:cubicBezTo>
                      <a:cubicBezTo>
                        <a:pt x="217" y="120"/>
                        <a:pt x="216" y="120"/>
                        <a:pt x="216" y="120"/>
                      </a:cubicBezTo>
                      <a:cubicBezTo>
                        <a:pt x="215" y="120"/>
                        <a:pt x="215" y="120"/>
                        <a:pt x="215" y="120"/>
                      </a:cubicBezTo>
                      <a:cubicBezTo>
                        <a:pt x="214" y="120"/>
                        <a:pt x="214" y="120"/>
                        <a:pt x="214" y="120"/>
                      </a:cubicBezTo>
                      <a:cubicBezTo>
                        <a:pt x="213" y="120"/>
                        <a:pt x="213" y="120"/>
                        <a:pt x="212" y="121"/>
                      </a:cubicBezTo>
                      <a:cubicBezTo>
                        <a:pt x="212" y="121"/>
                        <a:pt x="211" y="121"/>
                        <a:pt x="212" y="121"/>
                      </a:cubicBezTo>
                      <a:cubicBezTo>
                        <a:pt x="212" y="121"/>
                        <a:pt x="212" y="121"/>
                        <a:pt x="213" y="121"/>
                      </a:cubicBezTo>
                      <a:cubicBezTo>
                        <a:pt x="213" y="121"/>
                        <a:pt x="213" y="121"/>
                        <a:pt x="214" y="121"/>
                      </a:cubicBezTo>
                      <a:cubicBezTo>
                        <a:pt x="214" y="121"/>
                        <a:pt x="215" y="121"/>
                        <a:pt x="215" y="121"/>
                      </a:cubicBezTo>
                      <a:cubicBezTo>
                        <a:pt x="215" y="121"/>
                        <a:pt x="215" y="121"/>
                        <a:pt x="216" y="121"/>
                      </a:cubicBezTo>
                      <a:cubicBezTo>
                        <a:pt x="216" y="121"/>
                        <a:pt x="217" y="120"/>
                        <a:pt x="217" y="121"/>
                      </a:cubicBezTo>
                      <a:cubicBezTo>
                        <a:pt x="217" y="121"/>
                        <a:pt x="217" y="121"/>
                        <a:pt x="218" y="121"/>
                      </a:cubicBezTo>
                      <a:cubicBezTo>
                        <a:pt x="218" y="122"/>
                        <a:pt x="218" y="122"/>
                        <a:pt x="218" y="122"/>
                      </a:cubicBezTo>
                      <a:cubicBezTo>
                        <a:pt x="218" y="121"/>
                        <a:pt x="218" y="121"/>
                        <a:pt x="219" y="121"/>
                      </a:cubicBezTo>
                      <a:cubicBezTo>
                        <a:pt x="219" y="121"/>
                        <a:pt x="220" y="121"/>
                        <a:pt x="220" y="122"/>
                      </a:cubicBezTo>
                      <a:cubicBezTo>
                        <a:pt x="220" y="122"/>
                        <a:pt x="221" y="122"/>
                        <a:pt x="221" y="122"/>
                      </a:cubicBezTo>
                      <a:cubicBezTo>
                        <a:pt x="221" y="122"/>
                        <a:pt x="222" y="122"/>
                        <a:pt x="222" y="121"/>
                      </a:cubicBezTo>
                      <a:cubicBezTo>
                        <a:pt x="223" y="121"/>
                        <a:pt x="223" y="121"/>
                        <a:pt x="223" y="121"/>
                      </a:cubicBezTo>
                      <a:cubicBezTo>
                        <a:pt x="224" y="121"/>
                        <a:pt x="224" y="121"/>
                        <a:pt x="225" y="121"/>
                      </a:cubicBezTo>
                      <a:cubicBezTo>
                        <a:pt x="225" y="122"/>
                        <a:pt x="225" y="122"/>
                        <a:pt x="225" y="122"/>
                      </a:cubicBezTo>
                      <a:cubicBezTo>
                        <a:pt x="226" y="122"/>
                        <a:pt x="226" y="123"/>
                        <a:pt x="226" y="123"/>
                      </a:cubicBezTo>
                      <a:cubicBezTo>
                        <a:pt x="226" y="123"/>
                        <a:pt x="226" y="123"/>
                        <a:pt x="226" y="123"/>
                      </a:cubicBezTo>
                      <a:cubicBezTo>
                        <a:pt x="225" y="123"/>
                        <a:pt x="225" y="123"/>
                        <a:pt x="225" y="123"/>
                      </a:cubicBezTo>
                      <a:cubicBezTo>
                        <a:pt x="224" y="123"/>
                        <a:pt x="224" y="123"/>
                        <a:pt x="224" y="123"/>
                      </a:cubicBezTo>
                      <a:cubicBezTo>
                        <a:pt x="225" y="124"/>
                        <a:pt x="225" y="124"/>
                        <a:pt x="225" y="124"/>
                      </a:cubicBezTo>
                      <a:cubicBezTo>
                        <a:pt x="225" y="124"/>
                        <a:pt x="225" y="124"/>
                        <a:pt x="225" y="124"/>
                      </a:cubicBezTo>
                      <a:cubicBezTo>
                        <a:pt x="224" y="124"/>
                        <a:pt x="224" y="124"/>
                        <a:pt x="223" y="125"/>
                      </a:cubicBezTo>
                      <a:cubicBezTo>
                        <a:pt x="223" y="125"/>
                        <a:pt x="223" y="125"/>
                        <a:pt x="223" y="125"/>
                      </a:cubicBezTo>
                      <a:cubicBezTo>
                        <a:pt x="222" y="125"/>
                        <a:pt x="222" y="125"/>
                        <a:pt x="222" y="125"/>
                      </a:cubicBezTo>
                      <a:cubicBezTo>
                        <a:pt x="221" y="126"/>
                        <a:pt x="221" y="126"/>
                        <a:pt x="221" y="126"/>
                      </a:cubicBezTo>
                      <a:cubicBezTo>
                        <a:pt x="220" y="126"/>
                        <a:pt x="219" y="126"/>
                        <a:pt x="219" y="126"/>
                      </a:cubicBezTo>
                      <a:cubicBezTo>
                        <a:pt x="218" y="126"/>
                        <a:pt x="218" y="126"/>
                        <a:pt x="218" y="126"/>
                      </a:cubicBezTo>
                      <a:cubicBezTo>
                        <a:pt x="217" y="126"/>
                        <a:pt x="217" y="126"/>
                        <a:pt x="217" y="126"/>
                      </a:cubicBezTo>
                      <a:cubicBezTo>
                        <a:pt x="216" y="126"/>
                        <a:pt x="216" y="125"/>
                        <a:pt x="216" y="125"/>
                      </a:cubicBezTo>
                      <a:cubicBezTo>
                        <a:pt x="216" y="125"/>
                        <a:pt x="215" y="124"/>
                        <a:pt x="215" y="124"/>
                      </a:cubicBezTo>
                      <a:cubicBezTo>
                        <a:pt x="215" y="124"/>
                        <a:pt x="214" y="124"/>
                        <a:pt x="214" y="125"/>
                      </a:cubicBezTo>
                      <a:cubicBezTo>
                        <a:pt x="215" y="125"/>
                        <a:pt x="215" y="125"/>
                        <a:pt x="215" y="125"/>
                      </a:cubicBezTo>
                      <a:cubicBezTo>
                        <a:pt x="215" y="125"/>
                        <a:pt x="215" y="125"/>
                        <a:pt x="215" y="126"/>
                      </a:cubicBezTo>
                      <a:cubicBezTo>
                        <a:pt x="215" y="126"/>
                        <a:pt x="215" y="126"/>
                        <a:pt x="214" y="126"/>
                      </a:cubicBezTo>
                      <a:cubicBezTo>
                        <a:pt x="214" y="126"/>
                        <a:pt x="214" y="126"/>
                        <a:pt x="214" y="126"/>
                      </a:cubicBezTo>
                      <a:cubicBezTo>
                        <a:pt x="213" y="126"/>
                        <a:pt x="213" y="126"/>
                        <a:pt x="213" y="126"/>
                      </a:cubicBezTo>
                      <a:cubicBezTo>
                        <a:pt x="212" y="126"/>
                        <a:pt x="212" y="126"/>
                        <a:pt x="212" y="126"/>
                      </a:cubicBezTo>
                      <a:cubicBezTo>
                        <a:pt x="212" y="126"/>
                        <a:pt x="212" y="127"/>
                        <a:pt x="213" y="127"/>
                      </a:cubicBezTo>
                      <a:cubicBezTo>
                        <a:pt x="213" y="127"/>
                        <a:pt x="213" y="126"/>
                        <a:pt x="214" y="127"/>
                      </a:cubicBezTo>
                      <a:cubicBezTo>
                        <a:pt x="214" y="127"/>
                        <a:pt x="214" y="127"/>
                        <a:pt x="214" y="127"/>
                      </a:cubicBezTo>
                      <a:cubicBezTo>
                        <a:pt x="214" y="127"/>
                        <a:pt x="214" y="127"/>
                        <a:pt x="214" y="127"/>
                      </a:cubicBezTo>
                      <a:cubicBezTo>
                        <a:pt x="214" y="128"/>
                        <a:pt x="214" y="128"/>
                        <a:pt x="214" y="128"/>
                      </a:cubicBezTo>
                      <a:cubicBezTo>
                        <a:pt x="214" y="128"/>
                        <a:pt x="213" y="128"/>
                        <a:pt x="213" y="129"/>
                      </a:cubicBezTo>
                      <a:cubicBezTo>
                        <a:pt x="213" y="129"/>
                        <a:pt x="213" y="129"/>
                        <a:pt x="213" y="129"/>
                      </a:cubicBezTo>
                      <a:cubicBezTo>
                        <a:pt x="213" y="129"/>
                        <a:pt x="212" y="130"/>
                        <a:pt x="212" y="130"/>
                      </a:cubicBezTo>
                      <a:cubicBezTo>
                        <a:pt x="212" y="130"/>
                        <a:pt x="211" y="130"/>
                        <a:pt x="211" y="130"/>
                      </a:cubicBezTo>
                      <a:cubicBezTo>
                        <a:pt x="210" y="130"/>
                        <a:pt x="210" y="130"/>
                        <a:pt x="210" y="130"/>
                      </a:cubicBezTo>
                      <a:cubicBezTo>
                        <a:pt x="209" y="130"/>
                        <a:pt x="209" y="131"/>
                        <a:pt x="209" y="131"/>
                      </a:cubicBezTo>
                      <a:cubicBezTo>
                        <a:pt x="209" y="131"/>
                        <a:pt x="209" y="131"/>
                        <a:pt x="210" y="131"/>
                      </a:cubicBezTo>
                      <a:cubicBezTo>
                        <a:pt x="210" y="131"/>
                        <a:pt x="210" y="131"/>
                        <a:pt x="211" y="131"/>
                      </a:cubicBezTo>
                      <a:cubicBezTo>
                        <a:pt x="211" y="130"/>
                        <a:pt x="212" y="130"/>
                        <a:pt x="212" y="130"/>
                      </a:cubicBezTo>
                      <a:cubicBezTo>
                        <a:pt x="212" y="130"/>
                        <a:pt x="213" y="130"/>
                        <a:pt x="213" y="130"/>
                      </a:cubicBezTo>
                      <a:cubicBezTo>
                        <a:pt x="213" y="131"/>
                        <a:pt x="213" y="131"/>
                        <a:pt x="213" y="131"/>
                      </a:cubicBezTo>
                      <a:cubicBezTo>
                        <a:pt x="213" y="131"/>
                        <a:pt x="214" y="131"/>
                        <a:pt x="214" y="131"/>
                      </a:cubicBezTo>
                      <a:cubicBezTo>
                        <a:pt x="215" y="131"/>
                        <a:pt x="215" y="131"/>
                        <a:pt x="215" y="131"/>
                      </a:cubicBezTo>
                      <a:cubicBezTo>
                        <a:pt x="216" y="131"/>
                        <a:pt x="216" y="131"/>
                        <a:pt x="217" y="131"/>
                      </a:cubicBezTo>
                      <a:cubicBezTo>
                        <a:pt x="217" y="131"/>
                        <a:pt x="217" y="130"/>
                        <a:pt x="218" y="130"/>
                      </a:cubicBezTo>
                      <a:cubicBezTo>
                        <a:pt x="218" y="130"/>
                        <a:pt x="219" y="130"/>
                        <a:pt x="219" y="130"/>
                      </a:cubicBezTo>
                      <a:cubicBezTo>
                        <a:pt x="219" y="130"/>
                        <a:pt x="220" y="130"/>
                        <a:pt x="221" y="130"/>
                      </a:cubicBezTo>
                      <a:cubicBezTo>
                        <a:pt x="221" y="130"/>
                        <a:pt x="221" y="130"/>
                        <a:pt x="222" y="130"/>
                      </a:cubicBezTo>
                      <a:cubicBezTo>
                        <a:pt x="222" y="130"/>
                        <a:pt x="222" y="131"/>
                        <a:pt x="222" y="131"/>
                      </a:cubicBezTo>
                      <a:cubicBezTo>
                        <a:pt x="222" y="131"/>
                        <a:pt x="222" y="132"/>
                        <a:pt x="221" y="132"/>
                      </a:cubicBezTo>
                      <a:cubicBezTo>
                        <a:pt x="220" y="132"/>
                        <a:pt x="220" y="131"/>
                        <a:pt x="219" y="131"/>
                      </a:cubicBezTo>
                      <a:cubicBezTo>
                        <a:pt x="219" y="131"/>
                        <a:pt x="219" y="132"/>
                        <a:pt x="218" y="132"/>
                      </a:cubicBezTo>
                      <a:cubicBezTo>
                        <a:pt x="218" y="132"/>
                        <a:pt x="217" y="132"/>
                        <a:pt x="217" y="132"/>
                      </a:cubicBezTo>
                      <a:cubicBezTo>
                        <a:pt x="216" y="133"/>
                        <a:pt x="216" y="133"/>
                        <a:pt x="215" y="133"/>
                      </a:cubicBezTo>
                      <a:cubicBezTo>
                        <a:pt x="215" y="133"/>
                        <a:pt x="214" y="133"/>
                        <a:pt x="214" y="133"/>
                      </a:cubicBezTo>
                      <a:cubicBezTo>
                        <a:pt x="214" y="133"/>
                        <a:pt x="213" y="133"/>
                        <a:pt x="213" y="133"/>
                      </a:cubicBezTo>
                      <a:cubicBezTo>
                        <a:pt x="212" y="133"/>
                        <a:pt x="212" y="133"/>
                        <a:pt x="212" y="133"/>
                      </a:cubicBezTo>
                      <a:cubicBezTo>
                        <a:pt x="212" y="134"/>
                        <a:pt x="212" y="134"/>
                        <a:pt x="212" y="134"/>
                      </a:cubicBezTo>
                      <a:cubicBezTo>
                        <a:pt x="213" y="134"/>
                        <a:pt x="213" y="134"/>
                        <a:pt x="214" y="134"/>
                      </a:cubicBezTo>
                      <a:cubicBezTo>
                        <a:pt x="214" y="134"/>
                        <a:pt x="215" y="134"/>
                        <a:pt x="215" y="134"/>
                      </a:cubicBezTo>
                      <a:cubicBezTo>
                        <a:pt x="216" y="134"/>
                        <a:pt x="217" y="134"/>
                        <a:pt x="217" y="134"/>
                      </a:cubicBezTo>
                      <a:cubicBezTo>
                        <a:pt x="217" y="134"/>
                        <a:pt x="217" y="134"/>
                        <a:pt x="218" y="134"/>
                      </a:cubicBezTo>
                      <a:cubicBezTo>
                        <a:pt x="218" y="133"/>
                        <a:pt x="219" y="133"/>
                        <a:pt x="219" y="133"/>
                      </a:cubicBezTo>
                      <a:cubicBezTo>
                        <a:pt x="219" y="133"/>
                        <a:pt x="220" y="133"/>
                        <a:pt x="220" y="133"/>
                      </a:cubicBezTo>
                      <a:cubicBezTo>
                        <a:pt x="221" y="133"/>
                        <a:pt x="221" y="133"/>
                        <a:pt x="222" y="133"/>
                      </a:cubicBezTo>
                      <a:cubicBezTo>
                        <a:pt x="222" y="132"/>
                        <a:pt x="223" y="132"/>
                        <a:pt x="224" y="132"/>
                      </a:cubicBezTo>
                      <a:cubicBezTo>
                        <a:pt x="224" y="132"/>
                        <a:pt x="225" y="131"/>
                        <a:pt x="226" y="131"/>
                      </a:cubicBezTo>
                      <a:cubicBezTo>
                        <a:pt x="226" y="131"/>
                        <a:pt x="226" y="131"/>
                        <a:pt x="227" y="131"/>
                      </a:cubicBezTo>
                      <a:cubicBezTo>
                        <a:pt x="228" y="131"/>
                        <a:pt x="228" y="131"/>
                        <a:pt x="229" y="131"/>
                      </a:cubicBezTo>
                      <a:cubicBezTo>
                        <a:pt x="229" y="131"/>
                        <a:pt x="229" y="131"/>
                        <a:pt x="230" y="132"/>
                      </a:cubicBezTo>
                      <a:cubicBezTo>
                        <a:pt x="231" y="132"/>
                        <a:pt x="231" y="132"/>
                        <a:pt x="232" y="132"/>
                      </a:cubicBezTo>
                      <a:cubicBezTo>
                        <a:pt x="233" y="132"/>
                        <a:pt x="234" y="132"/>
                        <a:pt x="235" y="132"/>
                      </a:cubicBezTo>
                      <a:cubicBezTo>
                        <a:pt x="236" y="132"/>
                        <a:pt x="236" y="132"/>
                        <a:pt x="238" y="132"/>
                      </a:cubicBezTo>
                      <a:cubicBezTo>
                        <a:pt x="239" y="132"/>
                        <a:pt x="238" y="132"/>
                        <a:pt x="239" y="132"/>
                      </a:cubicBezTo>
                      <a:cubicBezTo>
                        <a:pt x="240" y="132"/>
                        <a:pt x="240" y="132"/>
                        <a:pt x="241" y="132"/>
                      </a:cubicBezTo>
                      <a:cubicBezTo>
                        <a:pt x="241" y="132"/>
                        <a:pt x="242" y="132"/>
                        <a:pt x="242" y="132"/>
                      </a:cubicBezTo>
                      <a:cubicBezTo>
                        <a:pt x="243" y="132"/>
                        <a:pt x="242" y="132"/>
                        <a:pt x="242" y="133"/>
                      </a:cubicBezTo>
                      <a:cubicBezTo>
                        <a:pt x="241" y="133"/>
                        <a:pt x="241" y="133"/>
                        <a:pt x="240" y="134"/>
                      </a:cubicBezTo>
                      <a:cubicBezTo>
                        <a:pt x="239" y="134"/>
                        <a:pt x="239" y="134"/>
                        <a:pt x="238" y="134"/>
                      </a:cubicBezTo>
                      <a:cubicBezTo>
                        <a:pt x="238" y="134"/>
                        <a:pt x="237" y="134"/>
                        <a:pt x="237" y="135"/>
                      </a:cubicBezTo>
                      <a:cubicBezTo>
                        <a:pt x="236" y="135"/>
                        <a:pt x="236" y="135"/>
                        <a:pt x="236" y="135"/>
                      </a:cubicBezTo>
                      <a:cubicBezTo>
                        <a:pt x="236" y="136"/>
                        <a:pt x="235" y="136"/>
                        <a:pt x="235" y="136"/>
                      </a:cubicBezTo>
                      <a:cubicBezTo>
                        <a:pt x="234" y="136"/>
                        <a:pt x="234" y="135"/>
                        <a:pt x="234" y="136"/>
                      </a:cubicBezTo>
                      <a:cubicBezTo>
                        <a:pt x="234" y="136"/>
                        <a:pt x="234" y="136"/>
                        <a:pt x="234" y="136"/>
                      </a:cubicBezTo>
                      <a:cubicBezTo>
                        <a:pt x="234" y="136"/>
                        <a:pt x="234" y="136"/>
                        <a:pt x="234" y="136"/>
                      </a:cubicBezTo>
                      <a:cubicBezTo>
                        <a:pt x="234" y="137"/>
                        <a:pt x="234" y="137"/>
                        <a:pt x="234" y="137"/>
                      </a:cubicBezTo>
                      <a:cubicBezTo>
                        <a:pt x="234" y="137"/>
                        <a:pt x="234" y="137"/>
                        <a:pt x="234" y="137"/>
                      </a:cubicBezTo>
                      <a:cubicBezTo>
                        <a:pt x="233" y="137"/>
                        <a:pt x="233" y="137"/>
                        <a:pt x="233" y="137"/>
                      </a:cubicBezTo>
                      <a:cubicBezTo>
                        <a:pt x="232" y="137"/>
                        <a:pt x="232" y="137"/>
                        <a:pt x="232" y="137"/>
                      </a:cubicBezTo>
                      <a:cubicBezTo>
                        <a:pt x="232" y="137"/>
                        <a:pt x="232" y="137"/>
                        <a:pt x="231" y="137"/>
                      </a:cubicBezTo>
                      <a:cubicBezTo>
                        <a:pt x="231" y="137"/>
                        <a:pt x="231" y="137"/>
                        <a:pt x="231" y="137"/>
                      </a:cubicBezTo>
                      <a:cubicBezTo>
                        <a:pt x="232" y="137"/>
                        <a:pt x="232" y="137"/>
                        <a:pt x="232" y="137"/>
                      </a:cubicBezTo>
                      <a:cubicBezTo>
                        <a:pt x="232" y="137"/>
                        <a:pt x="232" y="138"/>
                        <a:pt x="232" y="138"/>
                      </a:cubicBezTo>
                      <a:cubicBezTo>
                        <a:pt x="232" y="138"/>
                        <a:pt x="232" y="138"/>
                        <a:pt x="232" y="138"/>
                      </a:cubicBezTo>
                      <a:cubicBezTo>
                        <a:pt x="232" y="138"/>
                        <a:pt x="232" y="139"/>
                        <a:pt x="232" y="139"/>
                      </a:cubicBezTo>
                      <a:cubicBezTo>
                        <a:pt x="232" y="139"/>
                        <a:pt x="231" y="139"/>
                        <a:pt x="231" y="139"/>
                      </a:cubicBezTo>
                      <a:cubicBezTo>
                        <a:pt x="231" y="139"/>
                        <a:pt x="230" y="138"/>
                        <a:pt x="230" y="138"/>
                      </a:cubicBezTo>
                      <a:cubicBezTo>
                        <a:pt x="230" y="138"/>
                        <a:pt x="230" y="138"/>
                        <a:pt x="230" y="139"/>
                      </a:cubicBezTo>
                      <a:cubicBezTo>
                        <a:pt x="230" y="139"/>
                        <a:pt x="230" y="139"/>
                        <a:pt x="230" y="139"/>
                      </a:cubicBezTo>
                      <a:cubicBezTo>
                        <a:pt x="230" y="140"/>
                        <a:pt x="230" y="140"/>
                        <a:pt x="229" y="140"/>
                      </a:cubicBezTo>
                      <a:cubicBezTo>
                        <a:pt x="229" y="140"/>
                        <a:pt x="229" y="140"/>
                        <a:pt x="228" y="140"/>
                      </a:cubicBezTo>
                      <a:cubicBezTo>
                        <a:pt x="228" y="140"/>
                        <a:pt x="228" y="140"/>
                        <a:pt x="228" y="140"/>
                      </a:cubicBezTo>
                      <a:cubicBezTo>
                        <a:pt x="227" y="140"/>
                        <a:pt x="227" y="140"/>
                        <a:pt x="228" y="140"/>
                      </a:cubicBezTo>
                      <a:cubicBezTo>
                        <a:pt x="228" y="141"/>
                        <a:pt x="228" y="141"/>
                        <a:pt x="227" y="141"/>
                      </a:cubicBezTo>
                      <a:cubicBezTo>
                        <a:pt x="227" y="141"/>
                        <a:pt x="227" y="141"/>
                        <a:pt x="227" y="141"/>
                      </a:cubicBezTo>
                      <a:cubicBezTo>
                        <a:pt x="227" y="142"/>
                        <a:pt x="227" y="142"/>
                        <a:pt x="226" y="142"/>
                      </a:cubicBezTo>
                      <a:cubicBezTo>
                        <a:pt x="226" y="141"/>
                        <a:pt x="226" y="141"/>
                        <a:pt x="226" y="141"/>
                      </a:cubicBezTo>
                      <a:cubicBezTo>
                        <a:pt x="226" y="141"/>
                        <a:pt x="226" y="142"/>
                        <a:pt x="226" y="142"/>
                      </a:cubicBezTo>
                      <a:cubicBezTo>
                        <a:pt x="226" y="142"/>
                        <a:pt x="226" y="142"/>
                        <a:pt x="225" y="143"/>
                      </a:cubicBezTo>
                      <a:cubicBezTo>
                        <a:pt x="225" y="143"/>
                        <a:pt x="225" y="144"/>
                        <a:pt x="224" y="144"/>
                      </a:cubicBezTo>
                      <a:cubicBezTo>
                        <a:pt x="224" y="144"/>
                        <a:pt x="224" y="144"/>
                        <a:pt x="223" y="144"/>
                      </a:cubicBezTo>
                      <a:cubicBezTo>
                        <a:pt x="223" y="144"/>
                        <a:pt x="222" y="144"/>
                        <a:pt x="222" y="145"/>
                      </a:cubicBezTo>
                      <a:cubicBezTo>
                        <a:pt x="221" y="145"/>
                        <a:pt x="221" y="145"/>
                        <a:pt x="221" y="145"/>
                      </a:cubicBezTo>
                      <a:cubicBezTo>
                        <a:pt x="220" y="145"/>
                        <a:pt x="220" y="145"/>
                        <a:pt x="219" y="146"/>
                      </a:cubicBezTo>
                      <a:cubicBezTo>
                        <a:pt x="219" y="146"/>
                        <a:pt x="219" y="146"/>
                        <a:pt x="218" y="146"/>
                      </a:cubicBezTo>
                      <a:cubicBezTo>
                        <a:pt x="218" y="146"/>
                        <a:pt x="217" y="147"/>
                        <a:pt x="217" y="146"/>
                      </a:cubicBezTo>
                      <a:cubicBezTo>
                        <a:pt x="216" y="146"/>
                        <a:pt x="216" y="146"/>
                        <a:pt x="216" y="146"/>
                      </a:cubicBezTo>
                      <a:cubicBezTo>
                        <a:pt x="215" y="146"/>
                        <a:pt x="215" y="146"/>
                        <a:pt x="215" y="146"/>
                      </a:cubicBezTo>
                      <a:cubicBezTo>
                        <a:pt x="214" y="146"/>
                        <a:pt x="214" y="146"/>
                        <a:pt x="214" y="147"/>
                      </a:cubicBezTo>
                      <a:cubicBezTo>
                        <a:pt x="213" y="147"/>
                        <a:pt x="213" y="147"/>
                        <a:pt x="212" y="148"/>
                      </a:cubicBezTo>
                      <a:cubicBezTo>
                        <a:pt x="212" y="148"/>
                        <a:pt x="212" y="148"/>
                        <a:pt x="211" y="148"/>
                      </a:cubicBezTo>
                      <a:cubicBezTo>
                        <a:pt x="211" y="148"/>
                        <a:pt x="211" y="148"/>
                        <a:pt x="210" y="148"/>
                      </a:cubicBezTo>
                      <a:cubicBezTo>
                        <a:pt x="210" y="148"/>
                        <a:pt x="210" y="147"/>
                        <a:pt x="210" y="147"/>
                      </a:cubicBezTo>
                      <a:cubicBezTo>
                        <a:pt x="209" y="147"/>
                        <a:pt x="209" y="148"/>
                        <a:pt x="209" y="148"/>
                      </a:cubicBezTo>
                      <a:cubicBezTo>
                        <a:pt x="209" y="148"/>
                        <a:pt x="209" y="148"/>
                        <a:pt x="209" y="149"/>
                      </a:cubicBezTo>
                      <a:cubicBezTo>
                        <a:pt x="209" y="149"/>
                        <a:pt x="209" y="149"/>
                        <a:pt x="208" y="149"/>
                      </a:cubicBezTo>
                      <a:cubicBezTo>
                        <a:pt x="208" y="149"/>
                        <a:pt x="207" y="149"/>
                        <a:pt x="207" y="148"/>
                      </a:cubicBezTo>
                      <a:cubicBezTo>
                        <a:pt x="207" y="148"/>
                        <a:pt x="207" y="148"/>
                        <a:pt x="207" y="148"/>
                      </a:cubicBezTo>
                      <a:cubicBezTo>
                        <a:pt x="207" y="148"/>
                        <a:pt x="206" y="147"/>
                        <a:pt x="206" y="147"/>
                      </a:cubicBezTo>
                      <a:cubicBezTo>
                        <a:pt x="206" y="147"/>
                        <a:pt x="206" y="148"/>
                        <a:pt x="205" y="148"/>
                      </a:cubicBezTo>
                      <a:cubicBezTo>
                        <a:pt x="205" y="148"/>
                        <a:pt x="205" y="148"/>
                        <a:pt x="205" y="148"/>
                      </a:cubicBezTo>
                      <a:cubicBezTo>
                        <a:pt x="204" y="149"/>
                        <a:pt x="204" y="149"/>
                        <a:pt x="204" y="149"/>
                      </a:cubicBezTo>
                      <a:cubicBezTo>
                        <a:pt x="204" y="149"/>
                        <a:pt x="204" y="149"/>
                        <a:pt x="205" y="149"/>
                      </a:cubicBezTo>
                      <a:cubicBezTo>
                        <a:pt x="205" y="149"/>
                        <a:pt x="205" y="149"/>
                        <a:pt x="205" y="150"/>
                      </a:cubicBezTo>
                      <a:cubicBezTo>
                        <a:pt x="205" y="150"/>
                        <a:pt x="205" y="150"/>
                        <a:pt x="204" y="150"/>
                      </a:cubicBezTo>
                      <a:cubicBezTo>
                        <a:pt x="204" y="150"/>
                        <a:pt x="204" y="150"/>
                        <a:pt x="204" y="149"/>
                      </a:cubicBezTo>
                      <a:cubicBezTo>
                        <a:pt x="204" y="149"/>
                        <a:pt x="203" y="149"/>
                        <a:pt x="203" y="149"/>
                      </a:cubicBezTo>
                      <a:cubicBezTo>
                        <a:pt x="203" y="149"/>
                        <a:pt x="203" y="149"/>
                        <a:pt x="203" y="149"/>
                      </a:cubicBezTo>
                      <a:cubicBezTo>
                        <a:pt x="202" y="149"/>
                        <a:pt x="202" y="149"/>
                        <a:pt x="202" y="149"/>
                      </a:cubicBezTo>
                      <a:cubicBezTo>
                        <a:pt x="202" y="149"/>
                        <a:pt x="202" y="149"/>
                        <a:pt x="202" y="149"/>
                      </a:cubicBezTo>
                      <a:cubicBezTo>
                        <a:pt x="202" y="149"/>
                        <a:pt x="202" y="149"/>
                        <a:pt x="202" y="150"/>
                      </a:cubicBezTo>
                      <a:cubicBezTo>
                        <a:pt x="202" y="150"/>
                        <a:pt x="202" y="150"/>
                        <a:pt x="202" y="150"/>
                      </a:cubicBezTo>
                      <a:cubicBezTo>
                        <a:pt x="202" y="150"/>
                        <a:pt x="202" y="150"/>
                        <a:pt x="202" y="150"/>
                      </a:cubicBezTo>
                      <a:cubicBezTo>
                        <a:pt x="201" y="150"/>
                        <a:pt x="201" y="150"/>
                        <a:pt x="201" y="150"/>
                      </a:cubicBezTo>
                      <a:cubicBezTo>
                        <a:pt x="201" y="151"/>
                        <a:pt x="201" y="151"/>
                        <a:pt x="200" y="151"/>
                      </a:cubicBezTo>
                      <a:cubicBezTo>
                        <a:pt x="200" y="151"/>
                        <a:pt x="200" y="150"/>
                        <a:pt x="199" y="150"/>
                      </a:cubicBezTo>
                      <a:cubicBezTo>
                        <a:pt x="199" y="151"/>
                        <a:pt x="198" y="151"/>
                        <a:pt x="198" y="150"/>
                      </a:cubicBezTo>
                      <a:cubicBezTo>
                        <a:pt x="198" y="150"/>
                        <a:pt x="198" y="150"/>
                        <a:pt x="198" y="150"/>
                      </a:cubicBezTo>
                      <a:cubicBezTo>
                        <a:pt x="198" y="150"/>
                        <a:pt x="198" y="150"/>
                        <a:pt x="198" y="150"/>
                      </a:cubicBezTo>
                      <a:cubicBezTo>
                        <a:pt x="198" y="150"/>
                        <a:pt x="199" y="150"/>
                        <a:pt x="199" y="150"/>
                      </a:cubicBezTo>
                      <a:cubicBezTo>
                        <a:pt x="199" y="149"/>
                        <a:pt x="199" y="149"/>
                        <a:pt x="198" y="149"/>
                      </a:cubicBezTo>
                      <a:cubicBezTo>
                        <a:pt x="198" y="149"/>
                        <a:pt x="198" y="149"/>
                        <a:pt x="198" y="149"/>
                      </a:cubicBezTo>
                      <a:cubicBezTo>
                        <a:pt x="197" y="149"/>
                        <a:pt x="196" y="149"/>
                        <a:pt x="196" y="149"/>
                      </a:cubicBezTo>
                      <a:cubicBezTo>
                        <a:pt x="196" y="149"/>
                        <a:pt x="196" y="148"/>
                        <a:pt x="196" y="148"/>
                      </a:cubicBezTo>
                      <a:cubicBezTo>
                        <a:pt x="195" y="148"/>
                        <a:pt x="195" y="147"/>
                        <a:pt x="195" y="147"/>
                      </a:cubicBezTo>
                      <a:cubicBezTo>
                        <a:pt x="195" y="147"/>
                        <a:pt x="195" y="147"/>
                        <a:pt x="195" y="147"/>
                      </a:cubicBezTo>
                      <a:cubicBezTo>
                        <a:pt x="194" y="147"/>
                        <a:pt x="194" y="146"/>
                        <a:pt x="194" y="146"/>
                      </a:cubicBezTo>
                      <a:cubicBezTo>
                        <a:pt x="194" y="146"/>
                        <a:pt x="194" y="146"/>
                        <a:pt x="194" y="147"/>
                      </a:cubicBezTo>
                      <a:cubicBezTo>
                        <a:pt x="194" y="147"/>
                        <a:pt x="194" y="147"/>
                        <a:pt x="194" y="148"/>
                      </a:cubicBezTo>
                      <a:cubicBezTo>
                        <a:pt x="194" y="148"/>
                        <a:pt x="194" y="148"/>
                        <a:pt x="194" y="148"/>
                      </a:cubicBezTo>
                      <a:cubicBezTo>
                        <a:pt x="194" y="148"/>
                        <a:pt x="194" y="148"/>
                        <a:pt x="195" y="148"/>
                      </a:cubicBezTo>
                      <a:cubicBezTo>
                        <a:pt x="195" y="148"/>
                        <a:pt x="195" y="148"/>
                        <a:pt x="195" y="149"/>
                      </a:cubicBezTo>
                      <a:cubicBezTo>
                        <a:pt x="195" y="149"/>
                        <a:pt x="195" y="149"/>
                        <a:pt x="195" y="149"/>
                      </a:cubicBezTo>
                      <a:cubicBezTo>
                        <a:pt x="195" y="149"/>
                        <a:pt x="195" y="149"/>
                        <a:pt x="194" y="149"/>
                      </a:cubicBezTo>
                      <a:cubicBezTo>
                        <a:pt x="194" y="150"/>
                        <a:pt x="194" y="150"/>
                        <a:pt x="194" y="150"/>
                      </a:cubicBezTo>
                      <a:cubicBezTo>
                        <a:pt x="194" y="150"/>
                        <a:pt x="195" y="150"/>
                        <a:pt x="195" y="150"/>
                      </a:cubicBezTo>
                      <a:cubicBezTo>
                        <a:pt x="195" y="150"/>
                        <a:pt x="196" y="150"/>
                        <a:pt x="196" y="150"/>
                      </a:cubicBezTo>
                      <a:cubicBezTo>
                        <a:pt x="196" y="150"/>
                        <a:pt x="196" y="151"/>
                        <a:pt x="196" y="151"/>
                      </a:cubicBezTo>
                      <a:cubicBezTo>
                        <a:pt x="196" y="151"/>
                        <a:pt x="196" y="151"/>
                        <a:pt x="195" y="151"/>
                      </a:cubicBezTo>
                      <a:cubicBezTo>
                        <a:pt x="195" y="151"/>
                        <a:pt x="195" y="151"/>
                        <a:pt x="195" y="151"/>
                      </a:cubicBezTo>
                      <a:cubicBezTo>
                        <a:pt x="195" y="151"/>
                        <a:pt x="195" y="152"/>
                        <a:pt x="195" y="152"/>
                      </a:cubicBezTo>
                      <a:cubicBezTo>
                        <a:pt x="195" y="152"/>
                        <a:pt x="194" y="152"/>
                        <a:pt x="194" y="152"/>
                      </a:cubicBezTo>
                      <a:cubicBezTo>
                        <a:pt x="194" y="152"/>
                        <a:pt x="193" y="153"/>
                        <a:pt x="193" y="153"/>
                      </a:cubicBezTo>
                      <a:cubicBezTo>
                        <a:pt x="192" y="153"/>
                        <a:pt x="192" y="153"/>
                        <a:pt x="192" y="153"/>
                      </a:cubicBezTo>
                      <a:cubicBezTo>
                        <a:pt x="191" y="154"/>
                        <a:pt x="191" y="154"/>
                        <a:pt x="191" y="154"/>
                      </a:cubicBezTo>
                      <a:cubicBezTo>
                        <a:pt x="191" y="154"/>
                        <a:pt x="191" y="154"/>
                        <a:pt x="191" y="154"/>
                      </a:cubicBezTo>
                      <a:cubicBezTo>
                        <a:pt x="191" y="154"/>
                        <a:pt x="190" y="155"/>
                        <a:pt x="190" y="155"/>
                      </a:cubicBezTo>
                      <a:cubicBezTo>
                        <a:pt x="190" y="155"/>
                        <a:pt x="190" y="155"/>
                        <a:pt x="190" y="155"/>
                      </a:cubicBezTo>
                      <a:cubicBezTo>
                        <a:pt x="190" y="156"/>
                        <a:pt x="190" y="156"/>
                        <a:pt x="190" y="156"/>
                      </a:cubicBezTo>
                      <a:cubicBezTo>
                        <a:pt x="190" y="156"/>
                        <a:pt x="189" y="156"/>
                        <a:pt x="189" y="156"/>
                      </a:cubicBezTo>
                      <a:cubicBezTo>
                        <a:pt x="189" y="157"/>
                        <a:pt x="189" y="157"/>
                        <a:pt x="189" y="157"/>
                      </a:cubicBezTo>
                      <a:cubicBezTo>
                        <a:pt x="189" y="157"/>
                        <a:pt x="189" y="157"/>
                        <a:pt x="189" y="157"/>
                      </a:cubicBezTo>
                      <a:cubicBezTo>
                        <a:pt x="189" y="157"/>
                        <a:pt x="189" y="157"/>
                        <a:pt x="189" y="158"/>
                      </a:cubicBezTo>
                      <a:cubicBezTo>
                        <a:pt x="189" y="158"/>
                        <a:pt x="189" y="158"/>
                        <a:pt x="189" y="158"/>
                      </a:cubicBezTo>
                      <a:cubicBezTo>
                        <a:pt x="189" y="158"/>
                        <a:pt x="189" y="158"/>
                        <a:pt x="189" y="158"/>
                      </a:cubicBezTo>
                      <a:cubicBezTo>
                        <a:pt x="189" y="158"/>
                        <a:pt x="189" y="159"/>
                        <a:pt x="189" y="159"/>
                      </a:cubicBezTo>
                      <a:cubicBezTo>
                        <a:pt x="189" y="159"/>
                        <a:pt x="189" y="159"/>
                        <a:pt x="188" y="159"/>
                      </a:cubicBezTo>
                      <a:cubicBezTo>
                        <a:pt x="188" y="159"/>
                        <a:pt x="187" y="159"/>
                        <a:pt x="187" y="160"/>
                      </a:cubicBezTo>
                      <a:cubicBezTo>
                        <a:pt x="187" y="160"/>
                        <a:pt x="187" y="161"/>
                        <a:pt x="187" y="161"/>
                      </a:cubicBezTo>
                      <a:cubicBezTo>
                        <a:pt x="187" y="161"/>
                        <a:pt x="186" y="162"/>
                        <a:pt x="186" y="162"/>
                      </a:cubicBezTo>
                      <a:cubicBezTo>
                        <a:pt x="186" y="162"/>
                        <a:pt x="186" y="162"/>
                        <a:pt x="186" y="163"/>
                      </a:cubicBezTo>
                      <a:cubicBezTo>
                        <a:pt x="186" y="163"/>
                        <a:pt x="186" y="162"/>
                        <a:pt x="186" y="162"/>
                      </a:cubicBezTo>
                      <a:cubicBezTo>
                        <a:pt x="186" y="162"/>
                        <a:pt x="186" y="162"/>
                        <a:pt x="185" y="162"/>
                      </a:cubicBezTo>
                      <a:cubicBezTo>
                        <a:pt x="185" y="162"/>
                        <a:pt x="185" y="162"/>
                        <a:pt x="185" y="162"/>
                      </a:cubicBezTo>
                      <a:cubicBezTo>
                        <a:pt x="185" y="162"/>
                        <a:pt x="185" y="162"/>
                        <a:pt x="185" y="162"/>
                      </a:cubicBezTo>
                      <a:cubicBezTo>
                        <a:pt x="185" y="163"/>
                        <a:pt x="185" y="163"/>
                        <a:pt x="185" y="163"/>
                      </a:cubicBezTo>
                      <a:cubicBezTo>
                        <a:pt x="185" y="163"/>
                        <a:pt x="185" y="163"/>
                        <a:pt x="185" y="163"/>
                      </a:cubicBezTo>
                      <a:cubicBezTo>
                        <a:pt x="185" y="163"/>
                        <a:pt x="185" y="164"/>
                        <a:pt x="185" y="164"/>
                      </a:cubicBezTo>
                      <a:cubicBezTo>
                        <a:pt x="184" y="164"/>
                        <a:pt x="184" y="164"/>
                        <a:pt x="184" y="164"/>
                      </a:cubicBezTo>
                      <a:cubicBezTo>
                        <a:pt x="184" y="164"/>
                        <a:pt x="184" y="165"/>
                        <a:pt x="183" y="165"/>
                      </a:cubicBezTo>
                      <a:cubicBezTo>
                        <a:pt x="183" y="165"/>
                        <a:pt x="183" y="165"/>
                        <a:pt x="183" y="165"/>
                      </a:cubicBezTo>
                      <a:cubicBezTo>
                        <a:pt x="183" y="165"/>
                        <a:pt x="183" y="165"/>
                        <a:pt x="182" y="164"/>
                      </a:cubicBezTo>
                      <a:cubicBezTo>
                        <a:pt x="182" y="164"/>
                        <a:pt x="182" y="164"/>
                        <a:pt x="182" y="164"/>
                      </a:cubicBezTo>
                      <a:cubicBezTo>
                        <a:pt x="182" y="164"/>
                        <a:pt x="182" y="165"/>
                        <a:pt x="182" y="165"/>
                      </a:cubicBezTo>
                      <a:cubicBezTo>
                        <a:pt x="182" y="165"/>
                        <a:pt x="182" y="165"/>
                        <a:pt x="182" y="165"/>
                      </a:cubicBezTo>
                      <a:cubicBezTo>
                        <a:pt x="182" y="165"/>
                        <a:pt x="182" y="165"/>
                        <a:pt x="182" y="166"/>
                      </a:cubicBezTo>
                      <a:cubicBezTo>
                        <a:pt x="182" y="166"/>
                        <a:pt x="181" y="166"/>
                        <a:pt x="181" y="165"/>
                      </a:cubicBezTo>
                      <a:cubicBezTo>
                        <a:pt x="181" y="165"/>
                        <a:pt x="180" y="165"/>
                        <a:pt x="180" y="165"/>
                      </a:cubicBezTo>
                      <a:cubicBezTo>
                        <a:pt x="180" y="165"/>
                        <a:pt x="180" y="165"/>
                        <a:pt x="180" y="165"/>
                      </a:cubicBezTo>
                      <a:cubicBezTo>
                        <a:pt x="179" y="165"/>
                        <a:pt x="179" y="165"/>
                        <a:pt x="179" y="164"/>
                      </a:cubicBezTo>
                      <a:cubicBezTo>
                        <a:pt x="179" y="164"/>
                        <a:pt x="178" y="164"/>
                        <a:pt x="178" y="165"/>
                      </a:cubicBezTo>
                      <a:cubicBezTo>
                        <a:pt x="179" y="165"/>
                        <a:pt x="179" y="165"/>
                        <a:pt x="179" y="165"/>
                      </a:cubicBezTo>
                      <a:cubicBezTo>
                        <a:pt x="179" y="165"/>
                        <a:pt x="179" y="165"/>
                        <a:pt x="179" y="165"/>
                      </a:cubicBezTo>
                      <a:cubicBezTo>
                        <a:pt x="179" y="166"/>
                        <a:pt x="179" y="166"/>
                        <a:pt x="179" y="166"/>
                      </a:cubicBezTo>
                      <a:cubicBezTo>
                        <a:pt x="179" y="166"/>
                        <a:pt x="179" y="166"/>
                        <a:pt x="179" y="166"/>
                      </a:cubicBezTo>
                      <a:cubicBezTo>
                        <a:pt x="179" y="166"/>
                        <a:pt x="179" y="167"/>
                        <a:pt x="179" y="167"/>
                      </a:cubicBezTo>
                      <a:cubicBezTo>
                        <a:pt x="179" y="167"/>
                        <a:pt x="179" y="168"/>
                        <a:pt x="178" y="168"/>
                      </a:cubicBezTo>
                      <a:cubicBezTo>
                        <a:pt x="178" y="168"/>
                        <a:pt x="178" y="168"/>
                        <a:pt x="178" y="168"/>
                      </a:cubicBezTo>
                      <a:cubicBezTo>
                        <a:pt x="178" y="168"/>
                        <a:pt x="177" y="169"/>
                        <a:pt x="177" y="168"/>
                      </a:cubicBezTo>
                      <a:cubicBezTo>
                        <a:pt x="177" y="168"/>
                        <a:pt x="177" y="168"/>
                        <a:pt x="176" y="168"/>
                      </a:cubicBezTo>
                      <a:cubicBezTo>
                        <a:pt x="176" y="168"/>
                        <a:pt x="176" y="167"/>
                        <a:pt x="176" y="167"/>
                      </a:cubicBezTo>
                      <a:cubicBezTo>
                        <a:pt x="175" y="167"/>
                        <a:pt x="175" y="167"/>
                        <a:pt x="175" y="167"/>
                      </a:cubicBezTo>
                      <a:cubicBezTo>
                        <a:pt x="175" y="168"/>
                        <a:pt x="175" y="168"/>
                        <a:pt x="174" y="168"/>
                      </a:cubicBezTo>
                      <a:cubicBezTo>
                        <a:pt x="174" y="168"/>
                        <a:pt x="174" y="168"/>
                        <a:pt x="174" y="169"/>
                      </a:cubicBezTo>
                      <a:cubicBezTo>
                        <a:pt x="173" y="169"/>
                        <a:pt x="173" y="169"/>
                        <a:pt x="173" y="168"/>
                      </a:cubicBezTo>
                      <a:cubicBezTo>
                        <a:pt x="173" y="168"/>
                        <a:pt x="173" y="168"/>
                        <a:pt x="173" y="168"/>
                      </a:cubicBezTo>
                      <a:cubicBezTo>
                        <a:pt x="173" y="167"/>
                        <a:pt x="173" y="167"/>
                        <a:pt x="173" y="167"/>
                      </a:cubicBezTo>
                      <a:cubicBezTo>
                        <a:pt x="173" y="167"/>
                        <a:pt x="173" y="167"/>
                        <a:pt x="173" y="168"/>
                      </a:cubicBezTo>
                      <a:cubicBezTo>
                        <a:pt x="173" y="168"/>
                        <a:pt x="172" y="169"/>
                        <a:pt x="172" y="169"/>
                      </a:cubicBezTo>
                      <a:cubicBezTo>
                        <a:pt x="172" y="169"/>
                        <a:pt x="172" y="169"/>
                        <a:pt x="172" y="169"/>
                      </a:cubicBezTo>
                      <a:cubicBezTo>
                        <a:pt x="172" y="169"/>
                        <a:pt x="172" y="170"/>
                        <a:pt x="172" y="169"/>
                      </a:cubicBezTo>
                      <a:cubicBezTo>
                        <a:pt x="172" y="169"/>
                        <a:pt x="171" y="169"/>
                        <a:pt x="171" y="169"/>
                      </a:cubicBezTo>
                      <a:cubicBezTo>
                        <a:pt x="171" y="169"/>
                        <a:pt x="171" y="169"/>
                        <a:pt x="171" y="169"/>
                      </a:cubicBezTo>
                      <a:cubicBezTo>
                        <a:pt x="170" y="169"/>
                        <a:pt x="170" y="169"/>
                        <a:pt x="170" y="169"/>
                      </a:cubicBezTo>
                      <a:cubicBezTo>
                        <a:pt x="170" y="169"/>
                        <a:pt x="170" y="168"/>
                        <a:pt x="170" y="168"/>
                      </a:cubicBezTo>
                      <a:cubicBezTo>
                        <a:pt x="170" y="168"/>
                        <a:pt x="170" y="168"/>
                        <a:pt x="170" y="168"/>
                      </a:cubicBezTo>
                      <a:cubicBezTo>
                        <a:pt x="171" y="167"/>
                        <a:pt x="171" y="167"/>
                        <a:pt x="171" y="167"/>
                      </a:cubicBezTo>
                      <a:cubicBezTo>
                        <a:pt x="171" y="167"/>
                        <a:pt x="171" y="167"/>
                        <a:pt x="172" y="166"/>
                      </a:cubicBezTo>
                      <a:cubicBezTo>
                        <a:pt x="172" y="166"/>
                        <a:pt x="172" y="166"/>
                        <a:pt x="172" y="166"/>
                      </a:cubicBezTo>
                      <a:cubicBezTo>
                        <a:pt x="172" y="166"/>
                        <a:pt x="172" y="166"/>
                        <a:pt x="172" y="166"/>
                      </a:cubicBezTo>
                      <a:cubicBezTo>
                        <a:pt x="172" y="165"/>
                        <a:pt x="172" y="165"/>
                        <a:pt x="172" y="165"/>
                      </a:cubicBezTo>
                      <a:cubicBezTo>
                        <a:pt x="172" y="166"/>
                        <a:pt x="171" y="166"/>
                        <a:pt x="171" y="166"/>
                      </a:cubicBezTo>
                      <a:cubicBezTo>
                        <a:pt x="171" y="166"/>
                        <a:pt x="171" y="166"/>
                        <a:pt x="170" y="165"/>
                      </a:cubicBezTo>
                      <a:cubicBezTo>
                        <a:pt x="170" y="165"/>
                        <a:pt x="170" y="165"/>
                        <a:pt x="170" y="165"/>
                      </a:cubicBezTo>
                      <a:cubicBezTo>
                        <a:pt x="170" y="165"/>
                        <a:pt x="169" y="164"/>
                        <a:pt x="169" y="165"/>
                      </a:cubicBezTo>
                      <a:cubicBezTo>
                        <a:pt x="169" y="165"/>
                        <a:pt x="169" y="165"/>
                        <a:pt x="169" y="165"/>
                      </a:cubicBezTo>
                      <a:cubicBezTo>
                        <a:pt x="169" y="165"/>
                        <a:pt x="168" y="165"/>
                        <a:pt x="168" y="165"/>
                      </a:cubicBezTo>
                      <a:cubicBezTo>
                        <a:pt x="168" y="165"/>
                        <a:pt x="168" y="165"/>
                        <a:pt x="168" y="165"/>
                      </a:cubicBezTo>
                      <a:cubicBezTo>
                        <a:pt x="168" y="166"/>
                        <a:pt x="168" y="166"/>
                        <a:pt x="168" y="166"/>
                      </a:cubicBezTo>
                      <a:cubicBezTo>
                        <a:pt x="168" y="166"/>
                        <a:pt x="169" y="166"/>
                        <a:pt x="169" y="166"/>
                      </a:cubicBezTo>
                      <a:cubicBezTo>
                        <a:pt x="169" y="166"/>
                        <a:pt x="168" y="166"/>
                        <a:pt x="169" y="167"/>
                      </a:cubicBezTo>
                      <a:cubicBezTo>
                        <a:pt x="169" y="167"/>
                        <a:pt x="169" y="167"/>
                        <a:pt x="169" y="167"/>
                      </a:cubicBezTo>
                      <a:cubicBezTo>
                        <a:pt x="169" y="167"/>
                        <a:pt x="168" y="167"/>
                        <a:pt x="168" y="167"/>
                      </a:cubicBezTo>
                      <a:cubicBezTo>
                        <a:pt x="168" y="167"/>
                        <a:pt x="169" y="168"/>
                        <a:pt x="168" y="168"/>
                      </a:cubicBezTo>
                      <a:cubicBezTo>
                        <a:pt x="168" y="168"/>
                        <a:pt x="168" y="168"/>
                        <a:pt x="167" y="168"/>
                      </a:cubicBezTo>
                      <a:cubicBezTo>
                        <a:pt x="167" y="168"/>
                        <a:pt x="166" y="168"/>
                        <a:pt x="166" y="168"/>
                      </a:cubicBezTo>
                      <a:cubicBezTo>
                        <a:pt x="166" y="168"/>
                        <a:pt x="166" y="169"/>
                        <a:pt x="167" y="169"/>
                      </a:cubicBezTo>
                      <a:cubicBezTo>
                        <a:pt x="167" y="169"/>
                        <a:pt x="167" y="169"/>
                        <a:pt x="167" y="169"/>
                      </a:cubicBezTo>
                      <a:cubicBezTo>
                        <a:pt x="167" y="169"/>
                        <a:pt x="168" y="169"/>
                        <a:pt x="168" y="169"/>
                      </a:cubicBezTo>
                      <a:cubicBezTo>
                        <a:pt x="168" y="170"/>
                        <a:pt x="168" y="170"/>
                        <a:pt x="168" y="170"/>
                      </a:cubicBezTo>
                      <a:cubicBezTo>
                        <a:pt x="168" y="170"/>
                        <a:pt x="167" y="170"/>
                        <a:pt x="167" y="170"/>
                      </a:cubicBezTo>
                      <a:cubicBezTo>
                        <a:pt x="167" y="171"/>
                        <a:pt x="167" y="171"/>
                        <a:pt x="167" y="171"/>
                      </a:cubicBezTo>
                      <a:cubicBezTo>
                        <a:pt x="166" y="171"/>
                        <a:pt x="166" y="171"/>
                        <a:pt x="166" y="171"/>
                      </a:cubicBezTo>
                      <a:cubicBezTo>
                        <a:pt x="166" y="171"/>
                        <a:pt x="166" y="171"/>
                        <a:pt x="166" y="171"/>
                      </a:cubicBezTo>
                      <a:cubicBezTo>
                        <a:pt x="165" y="171"/>
                        <a:pt x="165" y="171"/>
                        <a:pt x="165" y="171"/>
                      </a:cubicBezTo>
                      <a:cubicBezTo>
                        <a:pt x="165" y="171"/>
                        <a:pt x="165" y="171"/>
                        <a:pt x="165" y="171"/>
                      </a:cubicBezTo>
                      <a:cubicBezTo>
                        <a:pt x="165" y="171"/>
                        <a:pt x="165" y="172"/>
                        <a:pt x="165" y="172"/>
                      </a:cubicBezTo>
                      <a:cubicBezTo>
                        <a:pt x="165" y="172"/>
                        <a:pt x="165" y="172"/>
                        <a:pt x="164" y="172"/>
                      </a:cubicBezTo>
                      <a:cubicBezTo>
                        <a:pt x="164" y="172"/>
                        <a:pt x="164" y="172"/>
                        <a:pt x="164" y="171"/>
                      </a:cubicBezTo>
                      <a:cubicBezTo>
                        <a:pt x="164" y="171"/>
                        <a:pt x="164" y="171"/>
                        <a:pt x="163" y="171"/>
                      </a:cubicBezTo>
                      <a:cubicBezTo>
                        <a:pt x="163" y="171"/>
                        <a:pt x="163" y="171"/>
                        <a:pt x="163" y="171"/>
                      </a:cubicBezTo>
                      <a:cubicBezTo>
                        <a:pt x="163" y="170"/>
                        <a:pt x="163" y="170"/>
                        <a:pt x="162" y="170"/>
                      </a:cubicBezTo>
                      <a:cubicBezTo>
                        <a:pt x="162" y="170"/>
                        <a:pt x="162" y="171"/>
                        <a:pt x="162" y="171"/>
                      </a:cubicBezTo>
                      <a:cubicBezTo>
                        <a:pt x="162" y="171"/>
                        <a:pt x="163" y="171"/>
                        <a:pt x="163" y="171"/>
                      </a:cubicBezTo>
                      <a:cubicBezTo>
                        <a:pt x="162" y="171"/>
                        <a:pt x="162" y="171"/>
                        <a:pt x="162" y="172"/>
                      </a:cubicBezTo>
                      <a:cubicBezTo>
                        <a:pt x="162" y="172"/>
                        <a:pt x="162" y="172"/>
                        <a:pt x="162" y="172"/>
                      </a:cubicBezTo>
                      <a:cubicBezTo>
                        <a:pt x="162" y="171"/>
                        <a:pt x="162" y="171"/>
                        <a:pt x="161" y="171"/>
                      </a:cubicBezTo>
                      <a:cubicBezTo>
                        <a:pt x="161" y="171"/>
                        <a:pt x="161" y="171"/>
                        <a:pt x="161" y="171"/>
                      </a:cubicBezTo>
                      <a:cubicBezTo>
                        <a:pt x="161" y="171"/>
                        <a:pt x="161" y="172"/>
                        <a:pt x="161" y="172"/>
                      </a:cubicBezTo>
                      <a:cubicBezTo>
                        <a:pt x="161" y="172"/>
                        <a:pt x="161" y="172"/>
                        <a:pt x="160" y="172"/>
                      </a:cubicBezTo>
                      <a:cubicBezTo>
                        <a:pt x="160" y="172"/>
                        <a:pt x="160" y="172"/>
                        <a:pt x="159" y="172"/>
                      </a:cubicBezTo>
                      <a:cubicBezTo>
                        <a:pt x="159" y="172"/>
                        <a:pt x="159" y="172"/>
                        <a:pt x="159" y="172"/>
                      </a:cubicBezTo>
                      <a:cubicBezTo>
                        <a:pt x="159" y="172"/>
                        <a:pt x="158" y="172"/>
                        <a:pt x="159" y="172"/>
                      </a:cubicBezTo>
                      <a:cubicBezTo>
                        <a:pt x="159" y="173"/>
                        <a:pt x="159" y="173"/>
                        <a:pt x="159" y="173"/>
                      </a:cubicBezTo>
                      <a:cubicBezTo>
                        <a:pt x="159" y="173"/>
                        <a:pt x="159" y="173"/>
                        <a:pt x="160" y="173"/>
                      </a:cubicBezTo>
                      <a:cubicBezTo>
                        <a:pt x="160" y="173"/>
                        <a:pt x="160" y="173"/>
                        <a:pt x="160" y="173"/>
                      </a:cubicBezTo>
                      <a:cubicBezTo>
                        <a:pt x="160" y="173"/>
                        <a:pt x="160" y="173"/>
                        <a:pt x="160" y="174"/>
                      </a:cubicBezTo>
                      <a:cubicBezTo>
                        <a:pt x="160" y="174"/>
                        <a:pt x="160" y="174"/>
                        <a:pt x="160" y="174"/>
                      </a:cubicBezTo>
                      <a:cubicBezTo>
                        <a:pt x="160" y="174"/>
                        <a:pt x="160" y="174"/>
                        <a:pt x="160" y="174"/>
                      </a:cubicBezTo>
                      <a:cubicBezTo>
                        <a:pt x="159" y="174"/>
                        <a:pt x="159" y="175"/>
                        <a:pt x="159" y="175"/>
                      </a:cubicBezTo>
                      <a:cubicBezTo>
                        <a:pt x="159" y="175"/>
                        <a:pt x="159" y="175"/>
                        <a:pt x="158" y="176"/>
                      </a:cubicBezTo>
                      <a:cubicBezTo>
                        <a:pt x="158" y="176"/>
                        <a:pt x="158" y="176"/>
                        <a:pt x="158" y="176"/>
                      </a:cubicBezTo>
                      <a:cubicBezTo>
                        <a:pt x="158" y="176"/>
                        <a:pt x="157" y="176"/>
                        <a:pt x="157" y="176"/>
                      </a:cubicBezTo>
                      <a:cubicBezTo>
                        <a:pt x="157" y="176"/>
                        <a:pt x="156" y="176"/>
                        <a:pt x="156" y="176"/>
                      </a:cubicBezTo>
                      <a:cubicBezTo>
                        <a:pt x="156" y="176"/>
                        <a:pt x="156" y="176"/>
                        <a:pt x="156" y="176"/>
                      </a:cubicBezTo>
                      <a:cubicBezTo>
                        <a:pt x="155" y="176"/>
                        <a:pt x="155" y="176"/>
                        <a:pt x="155" y="176"/>
                      </a:cubicBezTo>
                      <a:cubicBezTo>
                        <a:pt x="155" y="175"/>
                        <a:pt x="154" y="176"/>
                        <a:pt x="154" y="176"/>
                      </a:cubicBezTo>
                      <a:cubicBezTo>
                        <a:pt x="154" y="176"/>
                        <a:pt x="154" y="176"/>
                        <a:pt x="154" y="176"/>
                      </a:cubicBezTo>
                      <a:cubicBezTo>
                        <a:pt x="154" y="177"/>
                        <a:pt x="155" y="177"/>
                        <a:pt x="155" y="177"/>
                      </a:cubicBezTo>
                      <a:cubicBezTo>
                        <a:pt x="155" y="177"/>
                        <a:pt x="155" y="177"/>
                        <a:pt x="155" y="178"/>
                      </a:cubicBezTo>
                      <a:cubicBezTo>
                        <a:pt x="156" y="178"/>
                        <a:pt x="156" y="178"/>
                        <a:pt x="156" y="178"/>
                      </a:cubicBezTo>
                      <a:cubicBezTo>
                        <a:pt x="156" y="178"/>
                        <a:pt x="156" y="178"/>
                        <a:pt x="156" y="178"/>
                      </a:cubicBezTo>
                      <a:cubicBezTo>
                        <a:pt x="156" y="179"/>
                        <a:pt x="157" y="179"/>
                        <a:pt x="157" y="179"/>
                      </a:cubicBezTo>
                      <a:cubicBezTo>
                        <a:pt x="157" y="179"/>
                        <a:pt x="157" y="180"/>
                        <a:pt x="157" y="180"/>
                      </a:cubicBezTo>
                      <a:cubicBezTo>
                        <a:pt x="157" y="180"/>
                        <a:pt x="157" y="180"/>
                        <a:pt x="157" y="180"/>
                      </a:cubicBezTo>
                      <a:cubicBezTo>
                        <a:pt x="157" y="180"/>
                        <a:pt x="157" y="180"/>
                        <a:pt x="157" y="181"/>
                      </a:cubicBezTo>
                      <a:cubicBezTo>
                        <a:pt x="157" y="181"/>
                        <a:pt x="157" y="181"/>
                        <a:pt x="157" y="181"/>
                      </a:cubicBezTo>
                      <a:cubicBezTo>
                        <a:pt x="157" y="181"/>
                        <a:pt x="157" y="181"/>
                        <a:pt x="157" y="181"/>
                      </a:cubicBezTo>
                      <a:cubicBezTo>
                        <a:pt x="156" y="181"/>
                        <a:pt x="156" y="181"/>
                        <a:pt x="156" y="181"/>
                      </a:cubicBezTo>
                      <a:cubicBezTo>
                        <a:pt x="155" y="181"/>
                        <a:pt x="155" y="182"/>
                        <a:pt x="155" y="182"/>
                      </a:cubicBezTo>
                      <a:cubicBezTo>
                        <a:pt x="154" y="182"/>
                        <a:pt x="154" y="182"/>
                        <a:pt x="154" y="182"/>
                      </a:cubicBezTo>
                      <a:cubicBezTo>
                        <a:pt x="153" y="181"/>
                        <a:pt x="153" y="182"/>
                        <a:pt x="153" y="182"/>
                      </a:cubicBezTo>
                      <a:cubicBezTo>
                        <a:pt x="153" y="182"/>
                        <a:pt x="153" y="182"/>
                        <a:pt x="153" y="182"/>
                      </a:cubicBezTo>
                      <a:cubicBezTo>
                        <a:pt x="153" y="183"/>
                        <a:pt x="154" y="183"/>
                        <a:pt x="154" y="183"/>
                      </a:cubicBezTo>
                      <a:cubicBezTo>
                        <a:pt x="155" y="183"/>
                        <a:pt x="155" y="183"/>
                        <a:pt x="155" y="183"/>
                      </a:cubicBezTo>
                      <a:cubicBezTo>
                        <a:pt x="155" y="183"/>
                        <a:pt x="156" y="183"/>
                        <a:pt x="156" y="183"/>
                      </a:cubicBezTo>
                      <a:cubicBezTo>
                        <a:pt x="156" y="183"/>
                        <a:pt x="157" y="183"/>
                        <a:pt x="157" y="183"/>
                      </a:cubicBezTo>
                      <a:cubicBezTo>
                        <a:pt x="157" y="184"/>
                        <a:pt x="156" y="184"/>
                        <a:pt x="156" y="184"/>
                      </a:cubicBezTo>
                      <a:cubicBezTo>
                        <a:pt x="156" y="184"/>
                        <a:pt x="156" y="184"/>
                        <a:pt x="156" y="184"/>
                      </a:cubicBezTo>
                      <a:cubicBezTo>
                        <a:pt x="157" y="184"/>
                        <a:pt x="157" y="184"/>
                        <a:pt x="157" y="185"/>
                      </a:cubicBezTo>
                      <a:cubicBezTo>
                        <a:pt x="157" y="185"/>
                        <a:pt x="157" y="185"/>
                        <a:pt x="157" y="186"/>
                      </a:cubicBezTo>
                      <a:cubicBezTo>
                        <a:pt x="157" y="186"/>
                        <a:pt x="157" y="186"/>
                        <a:pt x="157" y="186"/>
                      </a:cubicBezTo>
                      <a:cubicBezTo>
                        <a:pt x="156" y="186"/>
                        <a:pt x="155" y="186"/>
                        <a:pt x="155" y="186"/>
                      </a:cubicBezTo>
                      <a:cubicBezTo>
                        <a:pt x="155" y="186"/>
                        <a:pt x="154" y="186"/>
                        <a:pt x="154" y="186"/>
                      </a:cubicBezTo>
                      <a:cubicBezTo>
                        <a:pt x="154" y="186"/>
                        <a:pt x="153" y="186"/>
                        <a:pt x="153" y="186"/>
                      </a:cubicBezTo>
                      <a:cubicBezTo>
                        <a:pt x="153" y="186"/>
                        <a:pt x="152" y="186"/>
                        <a:pt x="152" y="186"/>
                      </a:cubicBezTo>
                      <a:cubicBezTo>
                        <a:pt x="152" y="186"/>
                        <a:pt x="153" y="186"/>
                        <a:pt x="153" y="186"/>
                      </a:cubicBezTo>
                      <a:cubicBezTo>
                        <a:pt x="153" y="186"/>
                        <a:pt x="154" y="186"/>
                        <a:pt x="154" y="186"/>
                      </a:cubicBezTo>
                      <a:cubicBezTo>
                        <a:pt x="155" y="186"/>
                        <a:pt x="155" y="186"/>
                        <a:pt x="155" y="187"/>
                      </a:cubicBezTo>
                      <a:cubicBezTo>
                        <a:pt x="156" y="187"/>
                        <a:pt x="156" y="187"/>
                        <a:pt x="156" y="187"/>
                      </a:cubicBezTo>
                      <a:cubicBezTo>
                        <a:pt x="156" y="187"/>
                        <a:pt x="155" y="187"/>
                        <a:pt x="155" y="187"/>
                      </a:cubicBezTo>
                      <a:cubicBezTo>
                        <a:pt x="154" y="187"/>
                        <a:pt x="154" y="187"/>
                        <a:pt x="153" y="187"/>
                      </a:cubicBezTo>
                      <a:cubicBezTo>
                        <a:pt x="153" y="187"/>
                        <a:pt x="153" y="188"/>
                        <a:pt x="153" y="188"/>
                      </a:cubicBezTo>
                      <a:cubicBezTo>
                        <a:pt x="153" y="188"/>
                        <a:pt x="152" y="188"/>
                        <a:pt x="152" y="188"/>
                      </a:cubicBezTo>
                      <a:cubicBezTo>
                        <a:pt x="152" y="188"/>
                        <a:pt x="151" y="188"/>
                        <a:pt x="151" y="188"/>
                      </a:cubicBezTo>
                      <a:cubicBezTo>
                        <a:pt x="151" y="188"/>
                        <a:pt x="151" y="189"/>
                        <a:pt x="152" y="189"/>
                      </a:cubicBezTo>
                      <a:cubicBezTo>
                        <a:pt x="152" y="189"/>
                        <a:pt x="152" y="190"/>
                        <a:pt x="153" y="190"/>
                      </a:cubicBezTo>
                      <a:cubicBezTo>
                        <a:pt x="153" y="190"/>
                        <a:pt x="153" y="190"/>
                        <a:pt x="153" y="190"/>
                      </a:cubicBezTo>
                      <a:cubicBezTo>
                        <a:pt x="153" y="191"/>
                        <a:pt x="153" y="191"/>
                        <a:pt x="153" y="191"/>
                      </a:cubicBezTo>
                      <a:cubicBezTo>
                        <a:pt x="152" y="190"/>
                        <a:pt x="152" y="190"/>
                        <a:pt x="152" y="190"/>
                      </a:cubicBezTo>
                      <a:cubicBezTo>
                        <a:pt x="152" y="190"/>
                        <a:pt x="151" y="190"/>
                        <a:pt x="151" y="190"/>
                      </a:cubicBezTo>
                      <a:cubicBezTo>
                        <a:pt x="151" y="190"/>
                        <a:pt x="151" y="189"/>
                        <a:pt x="151" y="190"/>
                      </a:cubicBezTo>
                      <a:cubicBezTo>
                        <a:pt x="151" y="190"/>
                        <a:pt x="151" y="190"/>
                        <a:pt x="151" y="190"/>
                      </a:cubicBezTo>
                      <a:cubicBezTo>
                        <a:pt x="151" y="190"/>
                        <a:pt x="151" y="190"/>
                        <a:pt x="151" y="191"/>
                      </a:cubicBezTo>
                      <a:cubicBezTo>
                        <a:pt x="152" y="191"/>
                        <a:pt x="152" y="191"/>
                        <a:pt x="152" y="191"/>
                      </a:cubicBezTo>
                      <a:cubicBezTo>
                        <a:pt x="152" y="191"/>
                        <a:pt x="151" y="191"/>
                        <a:pt x="151" y="191"/>
                      </a:cubicBezTo>
                      <a:cubicBezTo>
                        <a:pt x="151" y="191"/>
                        <a:pt x="151" y="191"/>
                        <a:pt x="151" y="191"/>
                      </a:cubicBezTo>
                      <a:cubicBezTo>
                        <a:pt x="150" y="190"/>
                        <a:pt x="150" y="190"/>
                        <a:pt x="150" y="190"/>
                      </a:cubicBezTo>
                      <a:cubicBezTo>
                        <a:pt x="150" y="190"/>
                        <a:pt x="150" y="190"/>
                        <a:pt x="150" y="191"/>
                      </a:cubicBezTo>
                      <a:cubicBezTo>
                        <a:pt x="150" y="191"/>
                        <a:pt x="150" y="191"/>
                        <a:pt x="151" y="191"/>
                      </a:cubicBezTo>
                      <a:cubicBezTo>
                        <a:pt x="151" y="191"/>
                        <a:pt x="151" y="191"/>
                        <a:pt x="152" y="192"/>
                      </a:cubicBezTo>
                      <a:cubicBezTo>
                        <a:pt x="152" y="192"/>
                        <a:pt x="152" y="192"/>
                        <a:pt x="152" y="193"/>
                      </a:cubicBezTo>
                      <a:cubicBezTo>
                        <a:pt x="151" y="193"/>
                        <a:pt x="151" y="193"/>
                        <a:pt x="150" y="193"/>
                      </a:cubicBezTo>
                      <a:cubicBezTo>
                        <a:pt x="150" y="193"/>
                        <a:pt x="150" y="193"/>
                        <a:pt x="150" y="193"/>
                      </a:cubicBezTo>
                      <a:cubicBezTo>
                        <a:pt x="150" y="192"/>
                        <a:pt x="149" y="192"/>
                        <a:pt x="149" y="192"/>
                      </a:cubicBezTo>
                      <a:cubicBezTo>
                        <a:pt x="149" y="192"/>
                        <a:pt x="148" y="192"/>
                        <a:pt x="148" y="192"/>
                      </a:cubicBezTo>
                      <a:cubicBezTo>
                        <a:pt x="148" y="193"/>
                        <a:pt x="148" y="192"/>
                        <a:pt x="148" y="193"/>
                      </a:cubicBezTo>
                      <a:cubicBezTo>
                        <a:pt x="148" y="193"/>
                        <a:pt x="148" y="193"/>
                        <a:pt x="148" y="193"/>
                      </a:cubicBezTo>
                      <a:cubicBezTo>
                        <a:pt x="148" y="194"/>
                        <a:pt x="147" y="194"/>
                        <a:pt x="147" y="194"/>
                      </a:cubicBezTo>
                      <a:cubicBezTo>
                        <a:pt x="147" y="194"/>
                        <a:pt x="147" y="193"/>
                        <a:pt x="146" y="193"/>
                      </a:cubicBezTo>
                      <a:cubicBezTo>
                        <a:pt x="146" y="193"/>
                        <a:pt x="145" y="193"/>
                        <a:pt x="145" y="194"/>
                      </a:cubicBezTo>
                      <a:cubicBezTo>
                        <a:pt x="145" y="194"/>
                        <a:pt x="145" y="194"/>
                        <a:pt x="146" y="194"/>
                      </a:cubicBezTo>
                      <a:cubicBezTo>
                        <a:pt x="146" y="194"/>
                        <a:pt x="146" y="194"/>
                        <a:pt x="146" y="194"/>
                      </a:cubicBezTo>
                      <a:cubicBezTo>
                        <a:pt x="147" y="194"/>
                        <a:pt x="147" y="194"/>
                        <a:pt x="147" y="195"/>
                      </a:cubicBezTo>
                      <a:cubicBezTo>
                        <a:pt x="147" y="195"/>
                        <a:pt x="147" y="195"/>
                        <a:pt x="148" y="195"/>
                      </a:cubicBezTo>
                      <a:cubicBezTo>
                        <a:pt x="148" y="195"/>
                        <a:pt x="148" y="195"/>
                        <a:pt x="148" y="195"/>
                      </a:cubicBezTo>
                      <a:cubicBezTo>
                        <a:pt x="148" y="195"/>
                        <a:pt x="148" y="195"/>
                        <a:pt x="148" y="195"/>
                      </a:cubicBezTo>
                      <a:cubicBezTo>
                        <a:pt x="148" y="196"/>
                        <a:pt x="148" y="196"/>
                        <a:pt x="148" y="196"/>
                      </a:cubicBezTo>
                      <a:cubicBezTo>
                        <a:pt x="148" y="195"/>
                        <a:pt x="147" y="195"/>
                        <a:pt x="147" y="195"/>
                      </a:cubicBezTo>
                      <a:cubicBezTo>
                        <a:pt x="147" y="195"/>
                        <a:pt x="147" y="195"/>
                        <a:pt x="146" y="195"/>
                      </a:cubicBezTo>
                      <a:cubicBezTo>
                        <a:pt x="146" y="195"/>
                        <a:pt x="146" y="195"/>
                        <a:pt x="146" y="196"/>
                      </a:cubicBezTo>
                      <a:cubicBezTo>
                        <a:pt x="147" y="196"/>
                        <a:pt x="147" y="196"/>
                        <a:pt x="147" y="196"/>
                      </a:cubicBezTo>
                      <a:cubicBezTo>
                        <a:pt x="148" y="196"/>
                        <a:pt x="148" y="196"/>
                        <a:pt x="148" y="196"/>
                      </a:cubicBezTo>
                      <a:cubicBezTo>
                        <a:pt x="148" y="197"/>
                        <a:pt x="148" y="197"/>
                        <a:pt x="149" y="197"/>
                      </a:cubicBezTo>
                      <a:cubicBezTo>
                        <a:pt x="149" y="197"/>
                        <a:pt x="149" y="197"/>
                        <a:pt x="149" y="197"/>
                      </a:cubicBezTo>
                      <a:cubicBezTo>
                        <a:pt x="150" y="197"/>
                        <a:pt x="150" y="197"/>
                        <a:pt x="149" y="197"/>
                      </a:cubicBezTo>
                      <a:cubicBezTo>
                        <a:pt x="149" y="198"/>
                        <a:pt x="149" y="198"/>
                        <a:pt x="149" y="198"/>
                      </a:cubicBezTo>
                      <a:cubicBezTo>
                        <a:pt x="149" y="198"/>
                        <a:pt x="149" y="198"/>
                        <a:pt x="149" y="198"/>
                      </a:cubicBezTo>
                      <a:cubicBezTo>
                        <a:pt x="149" y="199"/>
                        <a:pt x="148" y="199"/>
                        <a:pt x="148" y="199"/>
                      </a:cubicBezTo>
                      <a:cubicBezTo>
                        <a:pt x="149" y="199"/>
                        <a:pt x="149" y="199"/>
                        <a:pt x="149" y="200"/>
                      </a:cubicBezTo>
                      <a:cubicBezTo>
                        <a:pt x="149" y="200"/>
                        <a:pt x="149" y="200"/>
                        <a:pt x="149" y="200"/>
                      </a:cubicBezTo>
                      <a:cubicBezTo>
                        <a:pt x="149" y="200"/>
                        <a:pt x="149" y="200"/>
                        <a:pt x="149" y="201"/>
                      </a:cubicBezTo>
                      <a:cubicBezTo>
                        <a:pt x="149" y="201"/>
                        <a:pt x="149" y="201"/>
                        <a:pt x="148" y="201"/>
                      </a:cubicBezTo>
                      <a:cubicBezTo>
                        <a:pt x="148" y="201"/>
                        <a:pt x="148" y="201"/>
                        <a:pt x="148" y="201"/>
                      </a:cubicBezTo>
                      <a:cubicBezTo>
                        <a:pt x="147" y="200"/>
                        <a:pt x="147" y="200"/>
                        <a:pt x="147" y="200"/>
                      </a:cubicBezTo>
                      <a:cubicBezTo>
                        <a:pt x="147" y="201"/>
                        <a:pt x="147" y="201"/>
                        <a:pt x="147" y="201"/>
                      </a:cubicBezTo>
                      <a:cubicBezTo>
                        <a:pt x="147" y="201"/>
                        <a:pt x="148" y="201"/>
                        <a:pt x="148" y="201"/>
                      </a:cubicBezTo>
                      <a:cubicBezTo>
                        <a:pt x="149" y="201"/>
                        <a:pt x="149" y="201"/>
                        <a:pt x="149" y="202"/>
                      </a:cubicBezTo>
                      <a:cubicBezTo>
                        <a:pt x="149" y="202"/>
                        <a:pt x="149" y="202"/>
                        <a:pt x="149" y="202"/>
                      </a:cubicBezTo>
                      <a:cubicBezTo>
                        <a:pt x="148" y="202"/>
                        <a:pt x="148" y="202"/>
                        <a:pt x="148" y="202"/>
                      </a:cubicBezTo>
                      <a:cubicBezTo>
                        <a:pt x="147" y="202"/>
                        <a:pt x="147" y="202"/>
                        <a:pt x="147" y="202"/>
                      </a:cubicBezTo>
                      <a:cubicBezTo>
                        <a:pt x="146" y="202"/>
                        <a:pt x="146" y="202"/>
                        <a:pt x="146" y="203"/>
                      </a:cubicBezTo>
                      <a:cubicBezTo>
                        <a:pt x="146" y="203"/>
                        <a:pt x="147" y="203"/>
                        <a:pt x="147" y="203"/>
                      </a:cubicBezTo>
                      <a:cubicBezTo>
                        <a:pt x="147" y="203"/>
                        <a:pt x="148" y="203"/>
                        <a:pt x="148" y="203"/>
                      </a:cubicBezTo>
                      <a:cubicBezTo>
                        <a:pt x="148" y="203"/>
                        <a:pt x="149" y="203"/>
                        <a:pt x="149" y="203"/>
                      </a:cubicBezTo>
                      <a:cubicBezTo>
                        <a:pt x="149" y="203"/>
                        <a:pt x="149" y="204"/>
                        <a:pt x="149" y="204"/>
                      </a:cubicBezTo>
                      <a:cubicBezTo>
                        <a:pt x="148" y="204"/>
                        <a:pt x="148" y="204"/>
                        <a:pt x="148" y="204"/>
                      </a:cubicBezTo>
                      <a:cubicBezTo>
                        <a:pt x="147" y="204"/>
                        <a:pt x="147" y="204"/>
                        <a:pt x="146" y="204"/>
                      </a:cubicBezTo>
                      <a:cubicBezTo>
                        <a:pt x="146" y="204"/>
                        <a:pt x="145" y="203"/>
                        <a:pt x="145" y="204"/>
                      </a:cubicBezTo>
                      <a:cubicBezTo>
                        <a:pt x="145" y="204"/>
                        <a:pt x="145" y="204"/>
                        <a:pt x="146" y="204"/>
                      </a:cubicBezTo>
                      <a:cubicBezTo>
                        <a:pt x="146" y="204"/>
                        <a:pt x="146" y="204"/>
                        <a:pt x="147" y="204"/>
                      </a:cubicBezTo>
                      <a:cubicBezTo>
                        <a:pt x="147" y="204"/>
                        <a:pt x="147" y="204"/>
                        <a:pt x="147" y="204"/>
                      </a:cubicBezTo>
                      <a:cubicBezTo>
                        <a:pt x="147" y="205"/>
                        <a:pt x="147" y="205"/>
                        <a:pt x="147" y="205"/>
                      </a:cubicBezTo>
                      <a:cubicBezTo>
                        <a:pt x="146" y="205"/>
                        <a:pt x="146" y="205"/>
                        <a:pt x="145" y="205"/>
                      </a:cubicBezTo>
                      <a:cubicBezTo>
                        <a:pt x="145" y="205"/>
                        <a:pt x="145" y="205"/>
                        <a:pt x="145" y="205"/>
                      </a:cubicBezTo>
                      <a:cubicBezTo>
                        <a:pt x="144" y="205"/>
                        <a:pt x="144" y="205"/>
                        <a:pt x="144" y="205"/>
                      </a:cubicBezTo>
                      <a:cubicBezTo>
                        <a:pt x="144" y="206"/>
                        <a:pt x="144" y="206"/>
                        <a:pt x="144" y="206"/>
                      </a:cubicBezTo>
                      <a:cubicBezTo>
                        <a:pt x="145" y="206"/>
                        <a:pt x="145" y="206"/>
                        <a:pt x="145" y="206"/>
                      </a:cubicBezTo>
                      <a:cubicBezTo>
                        <a:pt x="146" y="206"/>
                        <a:pt x="146" y="206"/>
                        <a:pt x="146" y="206"/>
                      </a:cubicBezTo>
                      <a:cubicBezTo>
                        <a:pt x="147" y="206"/>
                        <a:pt x="147" y="206"/>
                        <a:pt x="147" y="206"/>
                      </a:cubicBezTo>
                      <a:cubicBezTo>
                        <a:pt x="147" y="206"/>
                        <a:pt x="147" y="206"/>
                        <a:pt x="147" y="207"/>
                      </a:cubicBezTo>
                      <a:cubicBezTo>
                        <a:pt x="147" y="207"/>
                        <a:pt x="146" y="207"/>
                        <a:pt x="146" y="207"/>
                      </a:cubicBezTo>
                      <a:cubicBezTo>
                        <a:pt x="145" y="207"/>
                        <a:pt x="145" y="207"/>
                        <a:pt x="145" y="207"/>
                      </a:cubicBezTo>
                      <a:cubicBezTo>
                        <a:pt x="144" y="207"/>
                        <a:pt x="144" y="207"/>
                        <a:pt x="144" y="207"/>
                      </a:cubicBezTo>
                      <a:cubicBezTo>
                        <a:pt x="145" y="208"/>
                        <a:pt x="144" y="208"/>
                        <a:pt x="145" y="208"/>
                      </a:cubicBezTo>
                      <a:cubicBezTo>
                        <a:pt x="145" y="208"/>
                        <a:pt x="146" y="208"/>
                        <a:pt x="146" y="208"/>
                      </a:cubicBezTo>
                      <a:cubicBezTo>
                        <a:pt x="147" y="208"/>
                        <a:pt x="147" y="208"/>
                        <a:pt x="147" y="208"/>
                      </a:cubicBezTo>
                      <a:cubicBezTo>
                        <a:pt x="147" y="208"/>
                        <a:pt x="147" y="209"/>
                        <a:pt x="147" y="209"/>
                      </a:cubicBezTo>
                      <a:cubicBezTo>
                        <a:pt x="147" y="209"/>
                        <a:pt x="146" y="209"/>
                        <a:pt x="146" y="209"/>
                      </a:cubicBezTo>
                      <a:cubicBezTo>
                        <a:pt x="146" y="209"/>
                        <a:pt x="146" y="209"/>
                        <a:pt x="146" y="209"/>
                      </a:cubicBezTo>
                      <a:cubicBezTo>
                        <a:pt x="146" y="209"/>
                        <a:pt x="146" y="209"/>
                        <a:pt x="146" y="209"/>
                      </a:cubicBezTo>
                      <a:cubicBezTo>
                        <a:pt x="146" y="209"/>
                        <a:pt x="147" y="209"/>
                        <a:pt x="147" y="209"/>
                      </a:cubicBezTo>
                      <a:cubicBezTo>
                        <a:pt x="147" y="210"/>
                        <a:pt x="146" y="210"/>
                        <a:pt x="146" y="210"/>
                      </a:cubicBezTo>
                      <a:cubicBezTo>
                        <a:pt x="146" y="210"/>
                        <a:pt x="146" y="209"/>
                        <a:pt x="146" y="209"/>
                      </a:cubicBezTo>
                      <a:cubicBezTo>
                        <a:pt x="145" y="209"/>
                        <a:pt x="145" y="210"/>
                        <a:pt x="145" y="210"/>
                      </a:cubicBezTo>
                      <a:cubicBezTo>
                        <a:pt x="145" y="210"/>
                        <a:pt x="144" y="210"/>
                        <a:pt x="144" y="209"/>
                      </a:cubicBezTo>
                      <a:cubicBezTo>
                        <a:pt x="144" y="209"/>
                        <a:pt x="144" y="209"/>
                        <a:pt x="144" y="209"/>
                      </a:cubicBezTo>
                      <a:cubicBezTo>
                        <a:pt x="144" y="209"/>
                        <a:pt x="144" y="208"/>
                        <a:pt x="143" y="208"/>
                      </a:cubicBezTo>
                      <a:cubicBezTo>
                        <a:pt x="143" y="208"/>
                        <a:pt x="143" y="209"/>
                        <a:pt x="143" y="209"/>
                      </a:cubicBezTo>
                      <a:cubicBezTo>
                        <a:pt x="143" y="209"/>
                        <a:pt x="143" y="209"/>
                        <a:pt x="143" y="209"/>
                      </a:cubicBezTo>
                      <a:cubicBezTo>
                        <a:pt x="143" y="209"/>
                        <a:pt x="142" y="209"/>
                        <a:pt x="142" y="209"/>
                      </a:cubicBezTo>
                      <a:cubicBezTo>
                        <a:pt x="142" y="209"/>
                        <a:pt x="142" y="209"/>
                        <a:pt x="142" y="209"/>
                      </a:cubicBezTo>
                      <a:cubicBezTo>
                        <a:pt x="141" y="209"/>
                        <a:pt x="141" y="209"/>
                        <a:pt x="141" y="209"/>
                      </a:cubicBezTo>
                      <a:cubicBezTo>
                        <a:pt x="141" y="209"/>
                        <a:pt x="141" y="210"/>
                        <a:pt x="141" y="210"/>
                      </a:cubicBezTo>
                      <a:cubicBezTo>
                        <a:pt x="142" y="210"/>
                        <a:pt x="142" y="210"/>
                        <a:pt x="142" y="210"/>
                      </a:cubicBezTo>
                      <a:cubicBezTo>
                        <a:pt x="143" y="210"/>
                        <a:pt x="143" y="210"/>
                        <a:pt x="143" y="210"/>
                      </a:cubicBezTo>
                      <a:cubicBezTo>
                        <a:pt x="143" y="210"/>
                        <a:pt x="143" y="210"/>
                        <a:pt x="144" y="210"/>
                      </a:cubicBezTo>
                      <a:cubicBezTo>
                        <a:pt x="144" y="210"/>
                        <a:pt x="144" y="210"/>
                        <a:pt x="144" y="210"/>
                      </a:cubicBezTo>
                      <a:cubicBezTo>
                        <a:pt x="145" y="210"/>
                        <a:pt x="144" y="211"/>
                        <a:pt x="144" y="211"/>
                      </a:cubicBezTo>
                      <a:cubicBezTo>
                        <a:pt x="144" y="211"/>
                        <a:pt x="144" y="211"/>
                        <a:pt x="144" y="211"/>
                      </a:cubicBezTo>
                      <a:cubicBezTo>
                        <a:pt x="144" y="211"/>
                        <a:pt x="145" y="211"/>
                        <a:pt x="145" y="211"/>
                      </a:cubicBezTo>
                      <a:cubicBezTo>
                        <a:pt x="145" y="211"/>
                        <a:pt x="145" y="211"/>
                        <a:pt x="146" y="211"/>
                      </a:cubicBezTo>
                      <a:cubicBezTo>
                        <a:pt x="146" y="211"/>
                        <a:pt x="146" y="211"/>
                        <a:pt x="146" y="211"/>
                      </a:cubicBezTo>
                      <a:cubicBezTo>
                        <a:pt x="146" y="211"/>
                        <a:pt x="146" y="211"/>
                        <a:pt x="146" y="212"/>
                      </a:cubicBezTo>
                      <a:cubicBezTo>
                        <a:pt x="146" y="212"/>
                        <a:pt x="146" y="212"/>
                        <a:pt x="146" y="212"/>
                      </a:cubicBezTo>
                      <a:cubicBezTo>
                        <a:pt x="145" y="212"/>
                        <a:pt x="145" y="212"/>
                        <a:pt x="145" y="212"/>
                      </a:cubicBezTo>
                      <a:cubicBezTo>
                        <a:pt x="144" y="212"/>
                        <a:pt x="144" y="212"/>
                        <a:pt x="144" y="212"/>
                      </a:cubicBezTo>
                      <a:cubicBezTo>
                        <a:pt x="143" y="212"/>
                        <a:pt x="143" y="212"/>
                        <a:pt x="143" y="212"/>
                      </a:cubicBezTo>
                      <a:cubicBezTo>
                        <a:pt x="142" y="212"/>
                        <a:pt x="142" y="212"/>
                        <a:pt x="141" y="212"/>
                      </a:cubicBezTo>
                      <a:cubicBezTo>
                        <a:pt x="141" y="212"/>
                        <a:pt x="141" y="212"/>
                        <a:pt x="142" y="211"/>
                      </a:cubicBezTo>
                      <a:cubicBezTo>
                        <a:pt x="142" y="211"/>
                        <a:pt x="142" y="211"/>
                        <a:pt x="141" y="211"/>
                      </a:cubicBezTo>
                      <a:cubicBezTo>
                        <a:pt x="141" y="211"/>
                        <a:pt x="141" y="211"/>
                        <a:pt x="141" y="211"/>
                      </a:cubicBezTo>
                      <a:cubicBezTo>
                        <a:pt x="141" y="211"/>
                        <a:pt x="141" y="212"/>
                        <a:pt x="141" y="212"/>
                      </a:cubicBezTo>
                      <a:cubicBezTo>
                        <a:pt x="141" y="212"/>
                        <a:pt x="140" y="212"/>
                        <a:pt x="140" y="212"/>
                      </a:cubicBezTo>
                      <a:cubicBezTo>
                        <a:pt x="140" y="212"/>
                        <a:pt x="140" y="212"/>
                        <a:pt x="140" y="213"/>
                      </a:cubicBezTo>
                      <a:cubicBezTo>
                        <a:pt x="140" y="213"/>
                        <a:pt x="140" y="213"/>
                        <a:pt x="139" y="213"/>
                      </a:cubicBezTo>
                      <a:cubicBezTo>
                        <a:pt x="139" y="213"/>
                        <a:pt x="139" y="213"/>
                        <a:pt x="139" y="213"/>
                      </a:cubicBezTo>
                      <a:cubicBezTo>
                        <a:pt x="138" y="213"/>
                        <a:pt x="138" y="213"/>
                        <a:pt x="138" y="213"/>
                      </a:cubicBezTo>
                      <a:cubicBezTo>
                        <a:pt x="138" y="212"/>
                        <a:pt x="138" y="212"/>
                        <a:pt x="138" y="212"/>
                      </a:cubicBezTo>
                      <a:cubicBezTo>
                        <a:pt x="138" y="212"/>
                        <a:pt x="138" y="211"/>
                        <a:pt x="139" y="211"/>
                      </a:cubicBezTo>
                      <a:cubicBezTo>
                        <a:pt x="139" y="211"/>
                        <a:pt x="139" y="211"/>
                        <a:pt x="139" y="211"/>
                      </a:cubicBezTo>
                      <a:cubicBezTo>
                        <a:pt x="139" y="211"/>
                        <a:pt x="139" y="210"/>
                        <a:pt x="139" y="210"/>
                      </a:cubicBezTo>
                      <a:cubicBezTo>
                        <a:pt x="139" y="210"/>
                        <a:pt x="140" y="210"/>
                        <a:pt x="140" y="210"/>
                      </a:cubicBezTo>
                      <a:cubicBezTo>
                        <a:pt x="140" y="210"/>
                        <a:pt x="139" y="209"/>
                        <a:pt x="139" y="209"/>
                      </a:cubicBezTo>
                      <a:cubicBezTo>
                        <a:pt x="139" y="210"/>
                        <a:pt x="139" y="210"/>
                        <a:pt x="139" y="210"/>
                      </a:cubicBezTo>
                      <a:cubicBezTo>
                        <a:pt x="139" y="210"/>
                        <a:pt x="139" y="210"/>
                        <a:pt x="139" y="210"/>
                      </a:cubicBezTo>
                      <a:cubicBezTo>
                        <a:pt x="139" y="210"/>
                        <a:pt x="138" y="211"/>
                        <a:pt x="138" y="211"/>
                      </a:cubicBezTo>
                      <a:cubicBezTo>
                        <a:pt x="138" y="211"/>
                        <a:pt x="138" y="212"/>
                        <a:pt x="138" y="211"/>
                      </a:cubicBezTo>
                      <a:cubicBezTo>
                        <a:pt x="138" y="211"/>
                        <a:pt x="138" y="211"/>
                        <a:pt x="138" y="211"/>
                      </a:cubicBezTo>
                      <a:cubicBezTo>
                        <a:pt x="138" y="211"/>
                        <a:pt x="138" y="211"/>
                        <a:pt x="138" y="210"/>
                      </a:cubicBezTo>
                      <a:cubicBezTo>
                        <a:pt x="138" y="210"/>
                        <a:pt x="138" y="209"/>
                        <a:pt x="138" y="209"/>
                      </a:cubicBezTo>
                      <a:cubicBezTo>
                        <a:pt x="139" y="209"/>
                        <a:pt x="139" y="209"/>
                        <a:pt x="139" y="209"/>
                      </a:cubicBezTo>
                      <a:cubicBezTo>
                        <a:pt x="139" y="208"/>
                        <a:pt x="139" y="208"/>
                        <a:pt x="139" y="208"/>
                      </a:cubicBezTo>
                      <a:cubicBezTo>
                        <a:pt x="139" y="208"/>
                        <a:pt x="138" y="208"/>
                        <a:pt x="138" y="209"/>
                      </a:cubicBezTo>
                      <a:cubicBezTo>
                        <a:pt x="138" y="209"/>
                        <a:pt x="138" y="209"/>
                        <a:pt x="138" y="209"/>
                      </a:cubicBezTo>
                      <a:cubicBezTo>
                        <a:pt x="138" y="209"/>
                        <a:pt x="137" y="210"/>
                        <a:pt x="137" y="210"/>
                      </a:cubicBezTo>
                      <a:cubicBezTo>
                        <a:pt x="137" y="210"/>
                        <a:pt x="137" y="210"/>
                        <a:pt x="137" y="210"/>
                      </a:cubicBezTo>
                      <a:cubicBezTo>
                        <a:pt x="137" y="210"/>
                        <a:pt x="137" y="210"/>
                        <a:pt x="137" y="209"/>
                      </a:cubicBezTo>
                      <a:cubicBezTo>
                        <a:pt x="137" y="209"/>
                        <a:pt x="137" y="209"/>
                        <a:pt x="137" y="209"/>
                      </a:cubicBezTo>
                      <a:cubicBezTo>
                        <a:pt x="137" y="209"/>
                        <a:pt x="137" y="208"/>
                        <a:pt x="137" y="208"/>
                      </a:cubicBezTo>
                      <a:cubicBezTo>
                        <a:pt x="136" y="208"/>
                        <a:pt x="136" y="208"/>
                        <a:pt x="136" y="208"/>
                      </a:cubicBezTo>
                      <a:cubicBezTo>
                        <a:pt x="135" y="209"/>
                        <a:pt x="135" y="209"/>
                        <a:pt x="135" y="209"/>
                      </a:cubicBezTo>
                      <a:cubicBezTo>
                        <a:pt x="135" y="209"/>
                        <a:pt x="135" y="209"/>
                        <a:pt x="135" y="209"/>
                      </a:cubicBezTo>
                      <a:cubicBezTo>
                        <a:pt x="135" y="209"/>
                        <a:pt x="134" y="209"/>
                        <a:pt x="134" y="209"/>
                      </a:cubicBezTo>
                      <a:cubicBezTo>
                        <a:pt x="135" y="209"/>
                        <a:pt x="135" y="208"/>
                        <a:pt x="134" y="208"/>
                      </a:cubicBezTo>
                      <a:cubicBezTo>
                        <a:pt x="134" y="208"/>
                        <a:pt x="135" y="208"/>
                        <a:pt x="135" y="208"/>
                      </a:cubicBezTo>
                      <a:cubicBezTo>
                        <a:pt x="135" y="208"/>
                        <a:pt x="136" y="208"/>
                        <a:pt x="135" y="207"/>
                      </a:cubicBezTo>
                      <a:cubicBezTo>
                        <a:pt x="135" y="207"/>
                        <a:pt x="135" y="206"/>
                        <a:pt x="135" y="206"/>
                      </a:cubicBezTo>
                      <a:cubicBezTo>
                        <a:pt x="136" y="206"/>
                        <a:pt x="136" y="206"/>
                        <a:pt x="136" y="206"/>
                      </a:cubicBezTo>
                      <a:cubicBezTo>
                        <a:pt x="136" y="205"/>
                        <a:pt x="136" y="205"/>
                        <a:pt x="136" y="205"/>
                      </a:cubicBezTo>
                      <a:cubicBezTo>
                        <a:pt x="136" y="205"/>
                        <a:pt x="136" y="205"/>
                        <a:pt x="136" y="205"/>
                      </a:cubicBezTo>
                      <a:cubicBezTo>
                        <a:pt x="135" y="205"/>
                        <a:pt x="135" y="205"/>
                        <a:pt x="135" y="205"/>
                      </a:cubicBezTo>
                      <a:cubicBezTo>
                        <a:pt x="135" y="205"/>
                        <a:pt x="135" y="205"/>
                        <a:pt x="135" y="205"/>
                      </a:cubicBezTo>
                      <a:cubicBezTo>
                        <a:pt x="135" y="205"/>
                        <a:pt x="135" y="205"/>
                        <a:pt x="135" y="205"/>
                      </a:cubicBezTo>
                      <a:cubicBezTo>
                        <a:pt x="135" y="205"/>
                        <a:pt x="135" y="205"/>
                        <a:pt x="135" y="205"/>
                      </a:cubicBezTo>
                      <a:cubicBezTo>
                        <a:pt x="135" y="206"/>
                        <a:pt x="134" y="206"/>
                        <a:pt x="134" y="206"/>
                      </a:cubicBezTo>
                      <a:cubicBezTo>
                        <a:pt x="134" y="206"/>
                        <a:pt x="134" y="206"/>
                        <a:pt x="134" y="206"/>
                      </a:cubicBezTo>
                      <a:cubicBezTo>
                        <a:pt x="134" y="206"/>
                        <a:pt x="133" y="206"/>
                        <a:pt x="133" y="206"/>
                      </a:cubicBezTo>
                      <a:cubicBezTo>
                        <a:pt x="134" y="206"/>
                        <a:pt x="134" y="206"/>
                        <a:pt x="134" y="206"/>
                      </a:cubicBezTo>
                      <a:cubicBezTo>
                        <a:pt x="134" y="206"/>
                        <a:pt x="134" y="206"/>
                        <a:pt x="134" y="205"/>
                      </a:cubicBezTo>
                      <a:cubicBezTo>
                        <a:pt x="134" y="205"/>
                        <a:pt x="134" y="205"/>
                        <a:pt x="134" y="205"/>
                      </a:cubicBezTo>
                      <a:cubicBezTo>
                        <a:pt x="134" y="205"/>
                        <a:pt x="133" y="205"/>
                        <a:pt x="134" y="205"/>
                      </a:cubicBezTo>
                      <a:cubicBezTo>
                        <a:pt x="134" y="205"/>
                        <a:pt x="134" y="205"/>
                        <a:pt x="134" y="205"/>
                      </a:cubicBezTo>
                      <a:cubicBezTo>
                        <a:pt x="134" y="204"/>
                        <a:pt x="134" y="204"/>
                        <a:pt x="134" y="204"/>
                      </a:cubicBezTo>
                      <a:cubicBezTo>
                        <a:pt x="134" y="204"/>
                        <a:pt x="134" y="204"/>
                        <a:pt x="133" y="204"/>
                      </a:cubicBezTo>
                      <a:cubicBezTo>
                        <a:pt x="133" y="204"/>
                        <a:pt x="133" y="204"/>
                        <a:pt x="133" y="204"/>
                      </a:cubicBezTo>
                      <a:cubicBezTo>
                        <a:pt x="132" y="204"/>
                        <a:pt x="132" y="204"/>
                        <a:pt x="132" y="205"/>
                      </a:cubicBezTo>
                      <a:cubicBezTo>
                        <a:pt x="132" y="205"/>
                        <a:pt x="132" y="205"/>
                        <a:pt x="132" y="205"/>
                      </a:cubicBezTo>
                      <a:cubicBezTo>
                        <a:pt x="132" y="205"/>
                        <a:pt x="132" y="205"/>
                        <a:pt x="133" y="205"/>
                      </a:cubicBezTo>
                      <a:cubicBezTo>
                        <a:pt x="133" y="205"/>
                        <a:pt x="133" y="206"/>
                        <a:pt x="133" y="206"/>
                      </a:cubicBezTo>
                      <a:cubicBezTo>
                        <a:pt x="133" y="206"/>
                        <a:pt x="133" y="206"/>
                        <a:pt x="132" y="206"/>
                      </a:cubicBezTo>
                      <a:cubicBezTo>
                        <a:pt x="132" y="206"/>
                        <a:pt x="132" y="206"/>
                        <a:pt x="132" y="206"/>
                      </a:cubicBezTo>
                      <a:cubicBezTo>
                        <a:pt x="131" y="206"/>
                        <a:pt x="131" y="206"/>
                        <a:pt x="131" y="206"/>
                      </a:cubicBezTo>
                      <a:cubicBezTo>
                        <a:pt x="130" y="206"/>
                        <a:pt x="130" y="206"/>
                        <a:pt x="130" y="207"/>
                      </a:cubicBezTo>
                      <a:cubicBezTo>
                        <a:pt x="129" y="207"/>
                        <a:pt x="129" y="207"/>
                        <a:pt x="129" y="207"/>
                      </a:cubicBezTo>
                      <a:cubicBezTo>
                        <a:pt x="129" y="207"/>
                        <a:pt x="129" y="207"/>
                        <a:pt x="129" y="207"/>
                      </a:cubicBezTo>
                      <a:cubicBezTo>
                        <a:pt x="129" y="208"/>
                        <a:pt x="129" y="208"/>
                        <a:pt x="129" y="208"/>
                      </a:cubicBezTo>
                      <a:cubicBezTo>
                        <a:pt x="128" y="208"/>
                        <a:pt x="128" y="208"/>
                        <a:pt x="128" y="208"/>
                      </a:cubicBezTo>
                      <a:cubicBezTo>
                        <a:pt x="128" y="208"/>
                        <a:pt x="128" y="207"/>
                        <a:pt x="128" y="207"/>
                      </a:cubicBezTo>
                      <a:cubicBezTo>
                        <a:pt x="128" y="207"/>
                        <a:pt x="127" y="207"/>
                        <a:pt x="127" y="207"/>
                      </a:cubicBezTo>
                      <a:cubicBezTo>
                        <a:pt x="127" y="207"/>
                        <a:pt x="126" y="207"/>
                        <a:pt x="126" y="207"/>
                      </a:cubicBezTo>
                      <a:cubicBezTo>
                        <a:pt x="126" y="207"/>
                        <a:pt x="126" y="207"/>
                        <a:pt x="125" y="207"/>
                      </a:cubicBezTo>
                      <a:cubicBezTo>
                        <a:pt x="125" y="208"/>
                        <a:pt x="125" y="208"/>
                        <a:pt x="125" y="208"/>
                      </a:cubicBezTo>
                      <a:cubicBezTo>
                        <a:pt x="124" y="208"/>
                        <a:pt x="124" y="208"/>
                        <a:pt x="124" y="208"/>
                      </a:cubicBezTo>
                      <a:cubicBezTo>
                        <a:pt x="124" y="208"/>
                        <a:pt x="124" y="207"/>
                        <a:pt x="124" y="207"/>
                      </a:cubicBezTo>
                      <a:cubicBezTo>
                        <a:pt x="124" y="207"/>
                        <a:pt x="125" y="207"/>
                        <a:pt x="125" y="207"/>
                      </a:cubicBezTo>
                      <a:cubicBezTo>
                        <a:pt x="125" y="207"/>
                        <a:pt x="124" y="207"/>
                        <a:pt x="124" y="207"/>
                      </a:cubicBezTo>
                      <a:cubicBezTo>
                        <a:pt x="124" y="207"/>
                        <a:pt x="124" y="207"/>
                        <a:pt x="124" y="206"/>
                      </a:cubicBezTo>
                      <a:cubicBezTo>
                        <a:pt x="124" y="206"/>
                        <a:pt x="124" y="206"/>
                        <a:pt x="124" y="206"/>
                      </a:cubicBezTo>
                      <a:cubicBezTo>
                        <a:pt x="124" y="206"/>
                        <a:pt x="124" y="206"/>
                        <a:pt x="124" y="206"/>
                      </a:cubicBezTo>
                      <a:cubicBezTo>
                        <a:pt x="124" y="205"/>
                        <a:pt x="124" y="205"/>
                        <a:pt x="124" y="206"/>
                      </a:cubicBezTo>
                      <a:cubicBezTo>
                        <a:pt x="123" y="206"/>
                        <a:pt x="123" y="206"/>
                        <a:pt x="123" y="206"/>
                      </a:cubicBezTo>
                      <a:cubicBezTo>
                        <a:pt x="123" y="206"/>
                        <a:pt x="122" y="206"/>
                        <a:pt x="122" y="206"/>
                      </a:cubicBezTo>
                      <a:cubicBezTo>
                        <a:pt x="123" y="206"/>
                        <a:pt x="123" y="205"/>
                        <a:pt x="123" y="205"/>
                      </a:cubicBezTo>
                      <a:cubicBezTo>
                        <a:pt x="123" y="205"/>
                        <a:pt x="123" y="205"/>
                        <a:pt x="123" y="205"/>
                      </a:cubicBezTo>
                      <a:cubicBezTo>
                        <a:pt x="123" y="205"/>
                        <a:pt x="123" y="204"/>
                        <a:pt x="123" y="204"/>
                      </a:cubicBezTo>
                      <a:cubicBezTo>
                        <a:pt x="123" y="205"/>
                        <a:pt x="122" y="204"/>
                        <a:pt x="122" y="205"/>
                      </a:cubicBezTo>
                      <a:cubicBezTo>
                        <a:pt x="122" y="205"/>
                        <a:pt x="122" y="205"/>
                        <a:pt x="122" y="205"/>
                      </a:cubicBezTo>
                      <a:cubicBezTo>
                        <a:pt x="122" y="205"/>
                        <a:pt x="121" y="205"/>
                        <a:pt x="121" y="205"/>
                      </a:cubicBezTo>
                      <a:cubicBezTo>
                        <a:pt x="121" y="205"/>
                        <a:pt x="121" y="205"/>
                        <a:pt x="121" y="205"/>
                      </a:cubicBezTo>
                      <a:cubicBezTo>
                        <a:pt x="121" y="205"/>
                        <a:pt x="121" y="205"/>
                        <a:pt x="121" y="205"/>
                      </a:cubicBezTo>
                      <a:cubicBezTo>
                        <a:pt x="121" y="205"/>
                        <a:pt x="121" y="205"/>
                        <a:pt x="121" y="204"/>
                      </a:cubicBezTo>
                      <a:cubicBezTo>
                        <a:pt x="121" y="204"/>
                        <a:pt x="121" y="204"/>
                        <a:pt x="121" y="204"/>
                      </a:cubicBezTo>
                      <a:cubicBezTo>
                        <a:pt x="121" y="204"/>
                        <a:pt x="121" y="204"/>
                        <a:pt x="121" y="204"/>
                      </a:cubicBezTo>
                      <a:cubicBezTo>
                        <a:pt x="121" y="204"/>
                        <a:pt x="121" y="204"/>
                        <a:pt x="121" y="204"/>
                      </a:cubicBezTo>
                      <a:cubicBezTo>
                        <a:pt x="121" y="204"/>
                        <a:pt x="121" y="204"/>
                        <a:pt x="121" y="203"/>
                      </a:cubicBezTo>
                      <a:cubicBezTo>
                        <a:pt x="121" y="203"/>
                        <a:pt x="122" y="203"/>
                        <a:pt x="122" y="203"/>
                      </a:cubicBezTo>
                      <a:cubicBezTo>
                        <a:pt x="121" y="203"/>
                        <a:pt x="121" y="203"/>
                        <a:pt x="121" y="203"/>
                      </a:cubicBezTo>
                      <a:cubicBezTo>
                        <a:pt x="121" y="203"/>
                        <a:pt x="120" y="203"/>
                        <a:pt x="120" y="203"/>
                      </a:cubicBezTo>
                      <a:cubicBezTo>
                        <a:pt x="119" y="203"/>
                        <a:pt x="119" y="204"/>
                        <a:pt x="119" y="203"/>
                      </a:cubicBezTo>
                      <a:cubicBezTo>
                        <a:pt x="118" y="203"/>
                        <a:pt x="118" y="203"/>
                        <a:pt x="118" y="203"/>
                      </a:cubicBezTo>
                      <a:cubicBezTo>
                        <a:pt x="119" y="203"/>
                        <a:pt x="119" y="203"/>
                        <a:pt x="119" y="203"/>
                      </a:cubicBezTo>
                      <a:cubicBezTo>
                        <a:pt x="119" y="203"/>
                        <a:pt x="119" y="203"/>
                        <a:pt x="120" y="203"/>
                      </a:cubicBezTo>
                      <a:cubicBezTo>
                        <a:pt x="120" y="203"/>
                        <a:pt x="120" y="203"/>
                        <a:pt x="120" y="203"/>
                      </a:cubicBezTo>
                      <a:cubicBezTo>
                        <a:pt x="120" y="202"/>
                        <a:pt x="119" y="202"/>
                        <a:pt x="119" y="202"/>
                      </a:cubicBezTo>
                      <a:cubicBezTo>
                        <a:pt x="119" y="203"/>
                        <a:pt x="119" y="202"/>
                        <a:pt x="119" y="202"/>
                      </a:cubicBezTo>
                      <a:cubicBezTo>
                        <a:pt x="119" y="202"/>
                        <a:pt x="118" y="202"/>
                        <a:pt x="119" y="202"/>
                      </a:cubicBezTo>
                      <a:cubicBezTo>
                        <a:pt x="119" y="202"/>
                        <a:pt x="119" y="202"/>
                        <a:pt x="119" y="202"/>
                      </a:cubicBezTo>
                      <a:cubicBezTo>
                        <a:pt x="119" y="202"/>
                        <a:pt x="119" y="201"/>
                        <a:pt x="119" y="201"/>
                      </a:cubicBezTo>
                      <a:cubicBezTo>
                        <a:pt x="119" y="201"/>
                        <a:pt x="118" y="202"/>
                        <a:pt x="118" y="201"/>
                      </a:cubicBezTo>
                      <a:cubicBezTo>
                        <a:pt x="118" y="201"/>
                        <a:pt x="118" y="201"/>
                        <a:pt x="118" y="201"/>
                      </a:cubicBezTo>
                      <a:cubicBezTo>
                        <a:pt x="118" y="201"/>
                        <a:pt x="119" y="201"/>
                        <a:pt x="119" y="201"/>
                      </a:cubicBezTo>
                      <a:cubicBezTo>
                        <a:pt x="119" y="201"/>
                        <a:pt x="119" y="200"/>
                        <a:pt x="119" y="200"/>
                      </a:cubicBezTo>
                      <a:cubicBezTo>
                        <a:pt x="119" y="200"/>
                        <a:pt x="119" y="200"/>
                        <a:pt x="119" y="200"/>
                      </a:cubicBezTo>
                      <a:cubicBezTo>
                        <a:pt x="119" y="200"/>
                        <a:pt x="119" y="200"/>
                        <a:pt x="118" y="200"/>
                      </a:cubicBezTo>
                      <a:cubicBezTo>
                        <a:pt x="118" y="200"/>
                        <a:pt x="118" y="201"/>
                        <a:pt x="118" y="201"/>
                      </a:cubicBezTo>
                      <a:cubicBezTo>
                        <a:pt x="118" y="201"/>
                        <a:pt x="117" y="201"/>
                        <a:pt x="117" y="201"/>
                      </a:cubicBezTo>
                      <a:cubicBezTo>
                        <a:pt x="117" y="201"/>
                        <a:pt x="117" y="200"/>
                        <a:pt x="117" y="200"/>
                      </a:cubicBezTo>
                      <a:cubicBezTo>
                        <a:pt x="117" y="200"/>
                        <a:pt x="117" y="200"/>
                        <a:pt x="118" y="200"/>
                      </a:cubicBezTo>
                      <a:cubicBezTo>
                        <a:pt x="118" y="200"/>
                        <a:pt x="118" y="200"/>
                        <a:pt x="118" y="200"/>
                      </a:cubicBezTo>
                      <a:cubicBezTo>
                        <a:pt x="119" y="200"/>
                        <a:pt x="119" y="200"/>
                        <a:pt x="119" y="199"/>
                      </a:cubicBezTo>
                      <a:cubicBezTo>
                        <a:pt x="119" y="199"/>
                        <a:pt x="119" y="199"/>
                        <a:pt x="119" y="199"/>
                      </a:cubicBezTo>
                      <a:cubicBezTo>
                        <a:pt x="119" y="199"/>
                        <a:pt x="118" y="199"/>
                        <a:pt x="118" y="199"/>
                      </a:cubicBezTo>
                      <a:cubicBezTo>
                        <a:pt x="118" y="199"/>
                        <a:pt x="118" y="199"/>
                        <a:pt x="118" y="198"/>
                      </a:cubicBezTo>
                      <a:cubicBezTo>
                        <a:pt x="118" y="198"/>
                        <a:pt x="118" y="198"/>
                        <a:pt x="118" y="198"/>
                      </a:cubicBezTo>
                      <a:cubicBezTo>
                        <a:pt x="118" y="198"/>
                        <a:pt x="117" y="199"/>
                        <a:pt x="118" y="199"/>
                      </a:cubicBezTo>
                      <a:cubicBezTo>
                        <a:pt x="118" y="199"/>
                        <a:pt x="117" y="199"/>
                        <a:pt x="117" y="199"/>
                      </a:cubicBezTo>
                      <a:cubicBezTo>
                        <a:pt x="117" y="199"/>
                        <a:pt x="117" y="200"/>
                        <a:pt x="117" y="200"/>
                      </a:cubicBezTo>
                      <a:cubicBezTo>
                        <a:pt x="117" y="200"/>
                        <a:pt x="116" y="199"/>
                        <a:pt x="116" y="199"/>
                      </a:cubicBezTo>
                      <a:cubicBezTo>
                        <a:pt x="116" y="199"/>
                        <a:pt x="116" y="199"/>
                        <a:pt x="116" y="199"/>
                      </a:cubicBezTo>
                      <a:cubicBezTo>
                        <a:pt x="117" y="199"/>
                        <a:pt x="117" y="198"/>
                        <a:pt x="117" y="198"/>
                      </a:cubicBezTo>
                      <a:cubicBezTo>
                        <a:pt x="117" y="198"/>
                        <a:pt x="117" y="198"/>
                        <a:pt x="117" y="198"/>
                      </a:cubicBezTo>
                      <a:cubicBezTo>
                        <a:pt x="116" y="198"/>
                        <a:pt x="116" y="198"/>
                        <a:pt x="116" y="198"/>
                      </a:cubicBezTo>
                      <a:cubicBezTo>
                        <a:pt x="116" y="198"/>
                        <a:pt x="115" y="198"/>
                        <a:pt x="115" y="198"/>
                      </a:cubicBezTo>
                      <a:cubicBezTo>
                        <a:pt x="115" y="198"/>
                        <a:pt x="114" y="198"/>
                        <a:pt x="114" y="198"/>
                      </a:cubicBezTo>
                      <a:cubicBezTo>
                        <a:pt x="114" y="198"/>
                        <a:pt x="114" y="198"/>
                        <a:pt x="113" y="197"/>
                      </a:cubicBezTo>
                      <a:cubicBezTo>
                        <a:pt x="113" y="197"/>
                        <a:pt x="113" y="197"/>
                        <a:pt x="113" y="197"/>
                      </a:cubicBezTo>
                      <a:cubicBezTo>
                        <a:pt x="113" y="197"/>
                        <a:pt x="112" y="197"/>
                        <a:pt x="112" y="197"/>
                      </a:cubicBezTo>
                      <a:cubicBezTo>
                        <a:pt x="112" y="196"/>
                        <a:pt x="112" y="196"/>
                        <a:pt x="112" y="196"/>
                      </a:cubicBezTo>
                      <a:cubicBezTo>
                        <a:pt x="112" y="195"/>
                        <a:pt x="112" y="195"/>
                        <a:pt x="113" y="195"/>
                      </a:cubicBezTo>
                      <a:cubicBezTo>
                        <a:pt x="113" y="195"/>
                        <a:pt x="113" y="195"/>
                        <a:pt x="113" y="195"/>
                      </a:cubicBezTo>
                      <a:cubicBezTo>
                        <a:pt x="113" y="194"/>
                        <a:pt x="114" y="194"/>
                        <a:pt x="114" y="194"/>
                      </a:cubicBezTo>
                      <a:cubicBezTo>
                        <a:pt x="114" y="194"/>
                        <a:pt x="114" y="194"/>
                        <a:pt x="114" y="194"/>
                      </a:cubicBezTo>
                      <a:cubicBezTo>
                        <a:pt x="114" y="194"/>
                        <a:pt x="113" y="194"/>
                        <a:pt x="113" y="194"/>
                      </a:cubicBezTo>
                      <a:cubicBezTo>
                        <a:pt x="113" y="194"/>
                        <a:pt x="113" y="194"/>
                        <a:pt x="112" y="194"/>
                      </a:cubicBezTo>
                      <a:cubicBezTo>
                        <a:pt x="112" y="194"/>
                        <a:pt x="112" y="194"/>
                        <a:pt x="112" y="194"/>
                      </a:cubicBezTo>
                      <a:cubicBezTo>
                        <a:pt x="113" y="194"/>
                        <a:pt x="113" y="194"/>
                        <a:pt x="113" y="194"/>
                      </a:cubicBezTo>
                      <a:cubicBezTo>
                        <a:pt x="113" y="194"/>
                        <a:pt x="113" y="194"/>
                        <a:pt x="113" y="193"/>
                      </a:cubicBezTo>
                      <a:cubicBezTo>
                        <a:pt x="113" y="193"/>
                        <a:pt x="113" y="193"/>
                        <a:pt x="114" y="193"/>
                      </a:cubicBezTo>
                      <a:cubicBezTo>
                        <a:pt x="114" y="193"/>
                        <a:pt x="114" y="193"/>
                        <a:pt x="114" y="193"/>
                      </a:cubicBezTo>
                      <a:cubicBezTo>
                        <a:pt x="114" y="193"/>
                        <a:pt x="115" y="192"/>
                        <a:pt x="114" y="192"/>
                      </a:cubicBezTo>
                      <a:cubicBezTo>
                        <a:pt x="114" y="192"/>
                        <a:pt x="114" y="192"/>
                        <a:pt x="114" y="192"/>
                      </a:cubicBezTo>
                      <a:cubicBezTo>
                        <a:pt x="114" y="192"/>
                        <a:pt x="114" y="192"/>
                        <a:pt x="114" y="193"/>
                      </a:cubicBezTo>
                      <a:cubicBezTo>
                        <a:pt x="113" y="193"/>
                        <a:pt x="113" y="193"/>
                        <a:pt x="113" y="193"/>
                      </a:cubicBezTo>
                      <a:cubicBezTo>
                        <a:pt x="113" y="193"/>
                        <a:pt x="112" y="193"/>
                        <a:pt x="112" y="193"/>
                      </a:cubicBezTo>
                      <a:cubicBezTo>
                        <a:pt x="112" y="193"/>
                        <a:pt x="112" y="193"/>
                        <a:pt x="111" y="193"/>
                      </a:cubicBezTo>
                      <a:cubicBezTo>
                        <a:pt x="111" y="193"/>
                        <a:pt x="111" y="193"/>
                        <a:pt x="111" y="193"/>
                      </a:cubicBezTo>
                      <a:cubicBezTo>
                        <a:pt x="111" y="193"/>
                        <a:pt x="110" y="193"/>
                        <a:pt x="111" y="192"/>
                      </a:cubicBezTo>
                      <a:cubicBezTo>
                        <a:pt x="111" y="192"/>
                        <a:pt x="111" y="192"/>
                        <a:pt x="112" y="192"/>
                      </a:cubicBezTo>
                      <a:cubicBezTo>
                        <a:pt x="112" y="192"/>
                        <a:pt x="112" y="192"/>
                        <a:pt x="113" y="191"/>
                      </a:cubicBezTo>
                      <a:cubicBezTo>
                        <a:pt x="113" y="191"/>
                        <a:pt x="113" y="191"/>
                        <a:pt x="112" y="191"/>
                      </a:cubicBezTo>
                      <a:cubicBezTo>
                        <a:pt x="112" y="191"/>
                        <a:pt x="112" y="191"/>
                        <a:pt x="111" y="191"/>
                      </a:cubicBezTo>
                      <a:cubicBezTo>
                        <a:pt x="111" y="191"/>
                        <a:pt x="111" y="191"/>
                        <a:pt x="110" y="191"/>
                      </a:cubicBezTo>
                      <a:cubicBezTo>
                        <a:pt x="110" y="192"/>
                        <a:pt x="110" y="192"/>
                        <a:pt x="110" y="191"/>
                      </a:cubicBezTo>
                      <a:cubicBezTo>
                        <a:pt x="110" y="191"/>
                        <a:pt x="109" y="191"/>
                        <a:pt x="109" y="191"/>
                      </a:cubicBezTo>
                      <a:cubicBezTo>
                        <a:pt x="109" y="191"/>
                        <a:pt x="109" y="191"/>
                        <a:pt x="108" y="191"/>
                      </a:cubicBezTo>
                      <a:cubicBezTo>
                        <a:pt x="108" y="191"/>
                        <a:pt x="108" y="191"/>
                        <a:pt x="108" y="191"/>
                      </a:cubicBezTo>
                      <a:cubicBezTo>
                        <a:pt x="108" y="191"/>
                        <a:pt x="109" y="190"/>
                        <a:pt x="109" y="191"/>
                      </a:cubicBezTo>
                      <a:cubicBezTo>
                        <a:pt x="109" y="191"/>
                        <a:pt x="110" y="191"/>
                        <a:pt x="110" y="191"/>
                      </a:cubicBezTo>
                      <a:cubicBezTo>
                        <a:pt x="111" y="190"/>
                        <a:pt x="110" y="190"/>
                        <a:pt x="111" y="190"/>
                      </a:cubicBezTo>
                      <a:cubicBezTo>
                        <a:pt x="111" y="190"/>
                        <a:pt x="112" y="190"/>
                        <a:pt x="112" y="190"/>
                      </a:cubicBezTo>
                      <a:cubicBezTo>
                        <a:pt x="111" y="190"/>
                        <a:pt x="111" y="190"/>
                        <a:pt x="111" y="190"/>
                      </a:cubicBezTo>
                      <a:cubicBezTo>
                        <a:pt x="111" y="190"/>
                        <a:pt x="110" y="190"/>
                        <a:pt x="110" y="190"/>
                      </a:cubicBezTo>
                      <a:cubicBezTo>
                        <a:pt x="110" y="190"/>
                        <a:pt x="109" y="190"/>
                        <a:pt x="109" y="190"/>
                      </a:cubicBezTo>
                      <a:cubicBezTo>
                        <a:pt x="109" y="190"/>
                        <a:pt x="109" y="190"/>
                        <a:pt x="108" y="190"/>
                      </a:cubicBezTo>
                      <a:cubicBezTo>
                        <a:pt x="108" y="190"/>
                        <a:pt x="108" y="189"/>
                        <a:pt x="109" y="189"/>
                      </a:cubicBezTo>
                      <a:cubicBezTo>
                        <a:pt x="109" y="189"/>
                        <a:pt x="109" y="189"/>
                        <a:pt x="109" y="189"/>
                      </a:cubicBezTo>
                      <a:cubicBezTo>
                        <a:pt x="110" y="189"/>
                        <a:pt x="110" y="189"/>
                        <a:pt x="109" y="189"/>
                      </a:cubicBezTo>
                      <a:cubicBezTo>
                        <a:pt x="109" y="189"/>
                        <a:pt x="109" y="189"/>
                        <a:pt x="109" y="189"/>
                      </a:cubicBezTo>
                      <a:cubicBezTo>
                        <a:pt x="109" y="189"/>
                        <a:pt x="108" y="189"/>
                        <a:pt x="108" y="189"/>
                      </a:cubicBezTo>
                      <a:cubicBezTo>
                        <a:pt x="108" y="189"/>
                        <a:pt x="108" y="188"/>
                        <a:pt x="108" y="188"/>
                      </a:cubicBezTo>
                      <a:cubicBezTo>
                        <a:pt x="109" y="188"/>
                        <a:pt x="109" y="188"/>
                        <a:pt x="109" y="188"/>
                      </a:cubicBezTo>
                      <a:cubicBezTo>
                        <a:pt x="110" y="188"/>
                        <a:pt x="110" y="188"/>
                        <a:pt x="110" y="188"/>
                      </a:cubicBezTo>
                      <a:cubicBezTo>
                        <a:pt x="110" y="188"/>
                        <a:pt x="111" y="188"/>
                        <a:pt x="111" y="188"/>
                      </a:cubicBezTo>
                      <a:cubicBezTo>
                        <a:pt x="111" y="188"/>
                        <a:pt x="110" y="188"/>
                        <a:pt x="110" y="188"/>
                      </a:cubicBezTo>
                      <a:cubicBezTo>
                        <a:pt x="110" y="188"/>
                        <a:pt x="109" y="188"/>
                        <a:pt x="109" y="188"/>
                      </a:cubicBezTo>
                      <a:cubicBezTo>
                        <a:pt x="108" y="188"/>
                        <a:pt x="108" y="188"/>
                        <a:pt x="108" y="188"/>
                      </a:cubicBezTo>
                      <a:cubicBezTo>
                        <a:pt x="108" y="188"/>
                        <a:pt x="107" y="188"/>
                        <a:pt x="107" y="189"/>
                      </a:cubicBezTo>
                      <a:cubicBezTo>
                        <a:pt x="107" y="189"/>
                        <a:pt x="107" y="189"/>
                        <a:pt x="107" y="189"/>
                      </a:cubicBezTo>
                      <a:cubicBezTo>
                        <a:pt x="106" y="189"/>
                        <a:pt x="106" y="189"/>
                        <a:pt x="106" y="188"/>
                      </a:cubicBezTo>
                      <a:cubicBezTo>
                        <a:pt x="106" y="188"/>
                        <a:pt x="106" y="188"/>
                        <a:pt x="107" y="188"/>
                      </a:cubicBezTo>
                      <a:cubicBezTo>
                        <a:pt x="107" y="187"/>
                        <a:pt x="107" y="187"/>
                        <a:pt x="107" y="187"/>
                      </a:cubicBezTo>
                      <a:cubicBezTo>
                        <a:pt x="107" y="187"/>
                        <a:pt x="107" y="187"/>
                        <a:pt x="107" y="187"/>
                      </a:cubicBezTo>
                      <a:cubicBezTo>
                        <a:pt x="107" y="187"/>
                        <a:pt x="107" y="187"/>
                        <a:pt x="107" y="187"/>
                      </a:cubicBezTo>
                      <a:cubicBezTo>
                        <a:pt x="108" y="187"/>
                        <a:pt x="108" y="187"/>
                        <a:pt x="108" y="187"/>
                      </a:cubicBezTo>
                      <a:cubicBezTo>
                        <a:pt x="108" y="186"/>
                        <a:pt x="109" y="186"/>
                        <a:pt x="109" y="186"/>
                      </a:cubicBezTo>
                      <a:cubicBezTo>
                        <a:pt x="109" y="186"/>
                        <a:pt x="108" y="186"/>
                        <a:pt x="108" y="186"/>
                      </a:cubicBezTo>
                      <a:cubicBezTo>
                        <a:pt x="108" y="186"/>
                        <a:pt x="108" y="186"/>
                        <a:pt x="107" y="186"/>
                      </a:cubicBezTo>
                      <a:cubicBezTo>
                        <a:pt x="107" y="186"/>
                        <a:pt x="107" y="187"/>
                        <a:pt x="106" y="187"/>
                      </a:cubicBezTo>
                      <a:cubicBezTo>
                        <a:pt x="106" y="187"/>
                        <a:pt x="106" y="186"/>
                        <a:pt x="106" y="186"/>
                      </a:cubicBezTo>
                      <a:cubicBezTo>
                        <a:pt x="107" y="186"/>
                        <a:pt x="107" y="186"/>
                        <a:pt x="107" y="185"/>
                      </a:cubicBezTo>
                      <a:cubicBezTo>
                        <a:pt x="107" y="185"/>
                        <a:pt x="107" y="185"/>
                        <a:pt x="107" y="185"/>
                      </a:cubicBezTo>
                      <a:cubicBezTo>
                        <a:pt x="108" y="185"/>
                        <a:pt x="108" y="185"/>
                        <a:pt x="108" y="185"/>
                      </a:cubicBezTo>
                      <a:cubicBezTo>
                        <a:pt x="109" y="185"/>
                        <a:pt x="109" y="185"/>
                        <a:pt x="109" y="185"/>
                      </a:cubicBezTo>
                      <a:cubicBezTo>
                        <a:pt x="109" y="185"/>
                        <a:pt x="110" y="184"/>
                        <a:pt x="110" y="184"/>
                      </a:cubicBezTo>
                      <a:cubicBezTo>
                        <a:pt x="110" y="184"/>
                        <a:pt x="110" y="184"/>
                        <a:pt x="111" y="184"/>
                      </a:cubicBezTo>
                      <a:cubicBezTo>
                        <a:pt x="111" y="184"/>
                        <a:pt x="111" y="184"/>
                        <a:pt x="111" y="184"/>
                      </a:cubicBezTo>
                      <a:cubicBezTo>
                        <a:pt x="111" y="184"/>
                        <a:pt x="112" y="184"/>
                        <a:pt x="112" y="184"/>
                      </a:cubicBezTo>
                      <a:cubicBezTo>
                        <a:pt x="112" y="184"/>
                        <a:pt x="112" y="185"/>
                        <a:pt x="112" y="185"/>
                      </a:cubicBezTo>
                      <a:cubicBezTo>
                        <a:pt x="113" y="185"/>
                        <a:pt x="113" y="184"/>
                        <a:pt x="113" y="184"/>
                      </a:cubicBezTo>
                      <a:cubicBezTo>
                        <a:pt x="113" y="184"/>
                        <a:pt x="113" y="184"/>
                        <a:pt x="112" y="184"/>
                      </a:cubicBezTo>
                      <a:cubicBezTo>
                        <a:pt x="112" y="184"/>
                        <a:pt x="112" y="184"/>
                        <a:pt x="111" y="184"/>
                      </a:cubicBezTo>
                      <a:cubicBezTo>
                        <a:pt x="111" y="184"/>
                        <a:pt x="111" y="183"/>
                        <a:pt x="111" y="183"/>
                      </a:cubicBezTo>
                      <a:cubicBezTo>
                        <a:pt x="111" y="183"/>
                        <a:pt x="111" y="182"/>
                        <a:pt x="111" y="182"/>
                      </a:cubicBezTo>
                      <a:cubicBezTo>
                        <a:pt x="112" y="182"/>
                        <a:pt x="112" y="182"/>
                        <a:pt x="112" y="182"/>
                      </a:cubicBezTo>
                      <a:cubicBezTo>
                        <a:pt x="112" y="182"/>
                        <a:pt x="113" y="182"/>
                        <a:pt x="113" y="182"/>
                      </a:cubicBezTo>
                      <a:cubicBezTo>
                        <a:pt x="113" y="183"/>
                        <a:pt x="113" y="183"/>
                        <a:pt x="114" y="183"/>
                      </a:cubicBezTo>
                      <a:cubicBezTo>
                        <a:pt x="114" y="183"/>
                        <a:pt x="114" y="183"/>
                        <a:pt x="114" y="183"/>
                      </a:cubicBezTo>
                      <a:cubicBezTo>
                        <a:pt x="115" y="183"/>
                        <a:pt x="115" y="183"/>
                        <a:pt x="115" y="183"/>
                      </a:cubicBezTo>
                      <a:cubicBezTo>
                        <a:pt x="114" y="182"/>
                        <a:pt x="114" y="182"/>
                        <a:pt x="114" y="182"/>
                      </a:cubicBezTo>
                      <a:cubicBezTo>
                        <a:pt x="114" y="182"/>
                        <a:pt x="113" y="182"/>
                        <a:pt x="113" y="182"/>
                      </a:cubicBezTo>
                      <a:cubicBezTo>
                        <a:pt x="113" y="182"/>
                        <a:pt x="113" y="181"/>
                        <a:pt x="113" y="181"/>
                      </a:cubicBezTo>
                      <a:cubicBezTo>
                        <a:pt x="113" y="181"/>
                        <a:pt x="113" y="181"/>
                        <a:pt x="113" y="181"/>
                      </a:cubicBezTo>
                      <a:cubicBezTo>
                        <a:pt x="113" y="180"/>
                        <a:pt x="112" y="180"/>
                        <a:pt x="113" y="180"/>
                      </a:cubicBezTo>
                      <a:cubicBezTo>
                        <a:pt x="113" y="179"/>
                        <a:pt x="113" y="179"/>
                        <a:pt x="113" y="179"/>
                      </a:cubicBezTo>
                      <a:cubicBezTo>
                        <a:pt x="113" y="179"/>
                        <a:pt x="112" y="179"/>
                        <a:pt x="112" y="179"/>
                      </a:cubicBezTo>
                      <a:cubicBezTo>
                        <a:pt x="112" y="179"/>
                        <a:pt x="112" y="179"/>
                        <a:pt x="111" y="180"/>
                      </a:cubicBezTo>
                      <a:cubicBezTo>
                        <a:pt x="111" y="180"/>
                        <a:pt x="111" y="180"/>
                        <a:pt x="110" y="180"/>
                      </a:cubicBezTo>
                      <a:cubicBezTo>
                        <a:pt x="110" y="179"/>
                        <a:pt x="110" y="179"/>
                        <a:pt x="110" y="179"/>
                      </a:cubicBezTo>
                      <a:cubicBezTo>
                        <a:pt x="110" y="179"/>
                        <a:pt x="110" y="178"/>
                        <a:pt x="110" y="178"/>
                      </a:cubicBezTo>
                      <a:cubicBezTo>
                        <a:pt x="109" y="178"/>
                        <a:pt x="109" y="178"/>
                        <a:pt x="109" y="178"/>
                      </a:cubicBezTo>
                      <a:cubicBezTo>
                        <a:pt x="109" y="178"/>
                        <a:pt x="109" y="177"/>
                        <a:pt x="109" y="177"/>
                      </a:cubicBezTo>
                      <a:cubicBezTo>
                        <a:pt x="109" y="177"/>
                        <a:pt x="109" y="177"/>
                        <a:pt x="109" y="176"/>
                      </a:cubicBezTo>
                      <a:cubicBezTo>
                        <a:pt x="109" y="176"/>
                        <a:pt x="109" y="176"/>
                        <a:pt x="109" y="177"/>
                      </a:cubicBezTo>
                      <a:cubicBezTo>
                        <a:pt x="108" y="177"/>
                        <a:pt x="108" y="176"/>
                        <a:pt x="108" y="176"/>
                      </a:cubicBezTo>
                      <a:cubicBezTo>
                        <a:pt x="108" y="177"/>
                        <a:pt x="108" y="176"/>
                        <a:pt x="108" y="177"/>
                      </a:cubicBezTo>
                      <a:cubicBezTo>
                        <a:pt x="108" y="177"/>
                        <a:pt x="108" y="177"/>
                        <a:pt x="108" y="178"/>
                      </a:cubicBezTo>
                      <a:cubicBezTo>
                        <a:pt x="108" y="178"/>
                        <a:pt x="108" y="178"/>
                        <a:pt x="109" y="178"/>
                      </a:cubicBezTo>
                      <a:cubicBezTo>
                        <a:pt x="109" y="178"/>
                        <a:pt x="109" y="178"/>
                        <a:pt x="109" y="179"/>
                      </a:cubicBezTo>
                      <a:cubicBezTo>
                        <a:pt x="109" y="179"/>
                        <a:pt x="109" y="179"/>
                        <a:pt x="109" y="179"/>
                      </a:cubicBezTo>
                      <a:cubicBezTo>
                        <a:pt x="109" y="179"/>
                        <a:pt x="109" y="179"/>
                        <a:pt x="109" y="180"/>
                      </a:cubicBezTo>
                      <a:cubicBezTo>
                        <a:pt x="109" y="180"/>
                        <a:pt x="109" y="180"/>
                        <a:pt x="109" y="180"/>
                      </a:cubicBezTo>
                      <a:cubicBezTo>
                        <a:pt x="108" y="180"/>
                        <a:pt x="108" y="180"/>
                        <a:pt x="108" y="180"/>
                      </a:cubicBezTo>
                      <a:cubicBezTo>
                        <a:pt x="108" y="181"/>
                        <a:pt x="107" y="181"/>
                        <a:pt x="107" y="180"/>
                      </a:cubicBezTo>
                      <a:cubicBezTo>
                        <a:pt x="107" y="180"/>
                        <a:pt x="107" y="180"/>
                        <a:pt x="108" y="180"/>
                      </a:cubicBezTo>
                      <a:cubicBezTo>
                        <a:pt x="108" y="180"/>
                        <a:pt x="108" y="180"/>
                        <a:pt x="108" y="180"/>
                      </a:cubicBezTo>
                      <a:cubicBezTo>
                        <a:pt x="108" y="179"/>
                        <a:pt x="107" y="179"/>
                        <a:pt x="107" y="179"/>
                      </a:cubicBezTo>
                      <a:cubicBezTo>
                        <a:pt x="107" y="179"/>
                        <a:pt x="107" y="179"/>
                        <a:pt x="107" y="180"/>
                      </a:cubicBezTo>
                      <a:cubicBezTo>
                        <a:pt x="107" y="180"/>
                        <a:pt x="106" y="181"/>
                        <a:pt x="106" y="181"/>
                      </a:cubicBezTo>
                      <a:cubicBezTo>
                        <a:pt x="106" y="181"/>
                        <a:pt x="106" y="181"/>
                        <a:pt x="106" y="181"/>
                      </a:cubicBezTo>
                      <a:cubicBezTo>
                        <a:pt x="106" y="182"/>
                        <a:pt x="106" y="182"/>
                        <a:pt x="105" y="182"/>
                      </a:cubicBezTo>
                      <a:cubicBezTo>
                        <a:pt x="105" y="183"/>
                        <a:pt x="105" y="183"/>
                        <a:pt x="105" y="183"/>
                      </a:cubicBezTo>
                      <a:cubicBezTo>
                        <a:pt x="105" y="183"/>
                        <a:pt x="105" y="183"/>
                        <a:pt x="105" y="184"/>
                      </a:cubicBezTo>
                      <a:cubicBezTo>
                        <a:pt x="105" y="184"/>
                        <a:pt x="105" y="184"/>
                        <a:pt x="105" y="184"/>
                      </a:cubicBezTo>
                      <a:cubicBezTo>
                        <a:pt x="105" y="184"/>
                        <a:pt x="104" y="185"/>
                        <a:pt x="104" y="184"/>
                      </a:cubicBezTo>
                      <a:cubicBezTo>
                        <a:pt x="103" y="184"/>
                        <a:pt x="103" y="183"/>
                        <a:pt x="103" y="183"/>
                      </a:cubicBezTo>
                      <a:cubicBezTo>
                        <a:pt x="103" y="183"/>
                        <a:pt x="103" y="182"/>
                        <a:pt x="103" y="181"/>
                      </a:cubicBezTo>
                      <a:cubicBezTo>
                        <a:pt x="103" y="181"/>
                        <a:pt x="103" y="181"/>
                        <a:pt x="103" y="181"/>
                      </a:cubicBezTo>
                      <a:cubicBezTo>
                        <a:pt x="103" y="180"/>
                        <a:pt x="104" y="180"/>
                        <a:pt x="104" y="180"/>
                      </a:cubicBezTo>
                      <a:cubicBezTo>
                        <a:pt x="104" y="180"/>
                        <a:pt x="105" y="180"/>
                        <a:pt x="105" y="180"/>
                      </a:cubicBezTo>
                      <a:cubicBezTo>
                        <a:pt x="105" y="179"/>
                        <a:pt x="105" y="179"/>
                        <a:pt x="105" y="179"/>
                      </a:cubicBezTo>
                      <a:cubicBezTo>
                        <a:pt x="106" y="179"/>
                        <a:pt x="106" y="179"/>
                        <a:pt x="106" y="179"/>
                      </a:cubicBezTo>
                      <a:cubicBezTo>
                        <a:pt x="107" y="178"/>
                        <a:pt x="107" y="178"/>
                        <a:pt x="107" y="178"/>
                      </a:cubicBezTo>
                      <a:cubicBezTo>
                        <a:pt x="107" y="178"/>
                        <a:pt x="107" y="177"/>
                        <a:pt x="106" y="178"/>
                      </a:cubicBezTo>
                      <a:cubicBezTo>
                        <a:pt x="106" y="178"/>
                        <a:pt x="106" y="178"/>
                        <a:pt x="106" y="178"/>
                      </a:cubicBezTo>
                      <a:cubicBezTo>
                        <a:pt x="105" y="178"/>
                        <a:pt x="105" y="178"/>
                        <a:pt x="105" y="178"/>
                      </a:cubicBezTo>
                      <a:cubicBezTo>
                        <a:pt x="105" y="178"/>
                        <a:pt x="105" y="178"/>
                        <a:pt x="105" y="178"/>
                      </a:cubicBezTo>
                      <a:cubicBezTo>
                        <a:pt x="105" y="179"/>
                        <a:pt x="104" y="179"/>
                        <a:pt x="104" y="179"/>
                      </a:cubicBezTo>
                      <a:cubicBezTo>
                        <a:pt x="103" y="179"/>
                        <a:pt x="103" y="179"/>
                        <a:pt x="103" y="179"/>
                      </a:cubicBezTo>
                      <a:cubicBezTo>
                        <a:pt x="103" y="178"/>
                        <a:pt x="103" y="178"/>
                        <a:pt x="103" y="178"/>
                      </a:cubicBezTo>
                      <a:cubicBezTo>
                        <a:pt x="103" y="178"/>
                        <a:pt x="102" y="178"/>
                        <a:pt x="102" y="178"/>
                      </a:cubicBezTo>
                      <a:cubicBezTo>
                        <a:pt x="102" y="177"/>
                        <a:pt x="102" y="177"/>
                        <a:pt x="102" y="177"/>
                      </a:cubicBezTo>
                      <a:cubicBezTo>
                        <a:pt x="103" y="177"/>
                        <a:pt x="103" y="177"/>
                        <a:pt x="103" y="176"/>
                      </a:cubicBezTo>
                      <a:cubicBezTo>
                        <a:pt x="103" y="176"/>
                        <a:pt x="104" y="176"/>
                        <a:pt x="103" y="176"/>
                      </a:cubicBezTo>
                      <a:cubicBezTo>
                        <a:pt x="103" y="176"/>
                        <a:pt x="103" y="176"/>
                        <a:pt x="102" y="176"/>
                      </a:cubicBezTo>
                      <a:cubicBezTo>
                        <a:pt x="102" y="176"/>
                        <a:pt x="102" y="176"/>
                        <a:pt x="102" y="176"/>
                      </a:cubicBezTo>
                      <a:cubicBezTo>
                        <a:pt x="101" y="176"/>
                        <a:pt x="101" y="175"/>
                        <a:pt x="102" y="175"/>
                      </a:cubicBezTo>
                      <a:cubicBezTo>
                        <a:pt x="102" y="175"/>
                        <a:pt x="102" y="175"/>
                        <a:pt x="103" y="175"/>
                      </a:cubicBezTo>
                      <a:cubicBezTo>
                        <a:pt x="103" y="175"/>
                        <a:pt x="104" y="174"/>
                        <a:pt x="104" y="174"/>
                      </a:cubicBezTo>
                      <a:cubicBezTo>
                        <a:pt x="104" y="174"/>
                        <a:pt x="104" y="173"/>
                        <a:pt x="104" y="173"/>
                      </a:cubicBezTo>
                      <a:cubicBezTo>
                        <a:pt x="105" y="173"/>
                        <a:pt x="105" y="173"/>
                        <a:pt x="106" y="173"/>
                      </a:cubicBezTo>
                      <a:cubicBezTo>
                        <a:pt x="106" y="173"/>
                        <a:pt x="107" y="173"/>
                        <a:pt x="107" y="173"/>
                      </a:cubicBezTo>
                      <a:cubicBezTo>
                        <a:pt x="107" y="173"/>
                        <a:pt x="108" y="172"/>
                        <a:pt x="108" y="172"/>
                      </a:cubicBezTo>
                      <a:cubicBezTo>
                        <a:pt x="109" y="173"/>
                        <a:pt x="109" y="173"/>
                        <a:pt x="110" y="173"/>
                      </a:cubicBezTo>
                      <a:cubicBezTo>
                        <a:pt x="110" y="173"/>
                        <a:pt x="110" y="173"/>
                        <a:pt x="110" y="172"/>
                      </a:cubicBezTo>
                      <a:cubicBezTo>
                        <a:pt x="109" y="172"/>
                        <a:pt x="109" y="172"/>
                        <a:pt x="109" y="172"/>
                      </a:cubicBezTo>
                      <a:cubicBezTo>
                        <a:pt x="109" y="172"/>
                        <a:pt x="108" y="172"/>
                        <a:pt x="108" y="172"/>
                      </a:cubicBezTo>
                      <a:cubicBezTo>
                        <a:pt x="108" y="172"/>
                        <a:pt x="107" y="172"/>
                        <a:pt x="107" y="172"/>
                      </a:cubicBezTo>
                      <a:cubicBezTo>
                        <a:pt x="107" y="172"/>
                        <a:pt x="106" y="172"/>
                        <a:pt x="106" y="172"/>
                      </a:cubicBezTo>
                      <a:cubicBezTo>
                        <a:pt x="106" y="172"/>
                        <a:pt x="105" y="172"/>
                        <a:pt x="105" y="172"/>
                      </a:cubicBezTo>
                      <a:cubicBezTo>
                        <a:pt x="105" y="172"/>
                        <a:pt x="104" y="172"/>
                        <a:pt x="104" y="172"/>
                      </a:cubicBezTo>
                      <a:cubicBezTo>
                        <a:pt x="104" y="173"/>
                        <a:pt x="103" y="172"/>
                        <a:pt x="103" y="173"/>
                      </a:cubicBezTo>
                      <a:cubicBezTo>
                        <a:pt x="103" y="173"/>
                        <a:pt x="103" y="173"/>
                        <a:pt x="103" y="174"/>
                      </a:cubicBezTo>
                      <a:cubicBezTo>
                        <a:pt x="103" y="174"/>
                        <a:pt x="103" y="174"/>
                        <a:pt x="102" y="174"/>
                      </a:cubicBezTo>
                      <a:cubicBezTo>
                        <a:pt x="102" y="174"/>
                        <a:pt x="102" y="174"/>
                        <a:pt x="101" y="174"/>
                      </a:cubicBezTo>
                      <a:cubicBezTo>
                        <a:pt x="101" y="175"/>
                        <a:pt x="101" y="174"/>
                        <a:pt x="101" y="174"/>
                      </a:cubicBezTo>
                      <a:cubicBezTo>
                        <a:pt x="101" y="174"/>
                        <a:pt x="101" y="174"/>
                        <a:pt x="101" y="173"/>
                      </a:cubicBezTo>
                      <a:cubicBezTo>
                        <a:pt x="101" y="173"/>
                        <a:pt x="101" y="173"/>
                        <a:pt x="101" y="173"/>
                      </a:cubicBezTo>
                      <a:cubicBezTo>
                        <a:pt x="101" y="173"/>
                        <a:pt x="100" y="173"/>
                        <a:pt x="100" y="173"/>
                      </a:cubicBezTo>
                      <a:cubicBezTo>
                        <a:pt x="100" y="173"/>
                        <a:pt x="100" y="172"/>
                        <a:pt x="100" y="172"/>
                      </a:cubicBezTo>
                      <a:cubicBezTo>
                        <a:pt x="100" y="172"/>
                        <a:pt x="100" y="172"/>
                        <a:pt x="100" y="172"/>
                      </a:cubicBezTo>
                      <a:cubicBezTo>
                        <a:pt x="99" y="172"/>
                        <a:pt x="99" y="173"/>
                        <a:pt x="99" y="173"/>
                      </a:cubicBezTo>
                      <a:cubicBezTo>
                        <a:pt x="99" y="173"/>
                        <a:pt x="99" y="173"/>
                        <a:pt x="98" y="173"/>
                      </a:cubicBezTo>
                      <a:cubicBezTo>
                        <a:pt x="98" y="173"/>
                        <a:pt x="99" y="173"/>
                        <a:pt x="99" y="172"/>
                      </a:cubicBezTo>
                      <a:cubicBezTo>
                        <a:pt x="99" y="172"/>
                        <a:pt x="99" y="172"/>
                        <a:pt x="99" y="172"/>
                      </a:cubicBezTo>
                      <a:cubicBezTo>
                        <a:pt x="99" y="172"/>
                        <a:pt x="100" y="171"/>
                        <a:pt x="100" y="171"/>
                      </a:cubicBezTo>
                      <a:cubicBezTo>
                        <a:pt x="101" y="172"/>
                        <a:pt x="101" y="172"/>
                        <a:pt x="101" y="172"/>
                      </a:cubicBezTo>
                      <a:cubicBezTo>
                        <a:pt x="102" y="172"/>
                        <a:pt x="102" y="172"/>
                        <a:pt x="102" y="171"/>
                      </a:cubicBezTo>
                      <a:cubicBezTo>
                        <a:pt x="103" y="171"/>
                        <a:pt x="103" y="171"/>
                        <a:pt x="103" y="171"/>
                      </a:cubicBezTo>
                      <a:cubicBezTo>
                        <a:pt x="104" y="171"/>
                        <a:pt x="104" y="171"/>
                        <a:pt x="104" y="171"/>
                      </a:cubicBezTo>
                      <a:cubicBezTo>
                        <a:pt x="105" y="171"/>
                        <a:pt x="104" y="170"/>
                        <a:pt x="104" y="170"/>
                      </a:cubicBezTo>
                      <a:cubicBezTo>
                        <a:pt x="104" y="170"/>
                        <a:pt x="103" y="170"/>
                        <a:pt x="103" y="170"/>
                      </a:cubicBezTo>
                      <a:cubicBezTo>
                        <a:pt x="103" y="170"/>
                        <a:pt x="103" y="170"/>
                        <a:pt x="102" y="170"/>
                      </a:cubicBezTo>
                      <a:cubicBezTo>
                        <a:pt x="102" y="170"/>
                        <a:pt x="102" y="171"/>
                        <a:pt x="101" y="171"/>
                      </a:cubicBezTo>
                      <a:cubicBezTo>
                        <a:pt x="101" y="171"/>
                        <a:pt x="101" y="170"/>
                        <a:pt x="101" y="170"/>
                      </a:cubicBezTo>
                      <a:cubicBezTo>
                        <a:pt x="100" y="170"/>
                        <a:pt x="100" y="170"/>
                        <a:pt x="100" y="170"/>
                      </a:cubicBezTo>
                      <a:cubicBezTo>
                        <a:pt x="100" y="171"/>
                        <a:pt x="99" y="171"/>
                        <a:pt x="99" y="171"/>
                      </a:cubicBezTo>
                      <a:cubicBezTo>
                        <a:pt x="99" y="171"/>
                        <a:pt x="98" y="171"/>
                        <a:pt x="98" y="171"/>
                      </a:cubicBezTo>
                      <a:cubicBezTo>
                        <a:pt x="98" y="171"/>
                        <a:pt x="98" y="171"/>
                        <a:pt x="98" y="171"/>
                      </a:cubicBezTo>
                      <a:cubicBezTo>
                        <a:pt x="98" y="171"/>
                        <a:pt x="98" y="171"/>
                        <a:pt x="98" y="171"/>
                      </a:cubicBezTo>
                      <a:cubicBezTo>
                        <a:pt x="99" y="171"/>
                        <a:pt x="99" y="171"/>
                        <a:pt x="99" y="170"/>
                      </a:cubicBezTo>
                      <a:cubicBezTo>
                        <a:pt x="99" y="170"/>
                        <a:pt x="99" y="170"/>
                        <a:pt x="98" y="170"/>
                      </a:cubicBezTo>
                      <a:cubicBezTo>
                        <a:pt x="98" y="170"/>
                        <a:pt x="98" y="170"/>
                        <a:pt x="98" y="170"/>
                      </a:cubicBezTo>
                      <a:cubicBezTo>
                        <a:pt x="97" y="170"/>
                        <a:pt x="97" y="170"/>
                        <a:pt x="97" y="170"/>
                      </a:cubicBezTo>
                      <a:cubicBezTo>
                        <a:pt x="97" y="170"/>
                        <a:pt x="98" y="170"/>
                        <a:pt x="98" y="170"/>
                      </a:cubicBezTo>
                      <a:cubicBezTo>
                        <a:pt x="99" y="170"/>
                        <a:pt x="99" y="169"/>
                        <a:pt x="99" y="169"/>
                      </a:cubicBezTo>
                      <a:cubicBezTo>
                        <a:pt x="100" y="169"/>
                        <a:pt x="100" y="168"/>
                        <a:pt x="101" y="168"/>
                      </a:cubicBezTo>
                      <a:cubicBezTo>
                        <a:pt x="102" y="167"/>
                        <a:pt x="102" y="167"/>
                        <a:pt x="103" y="167"/>
                      </a:cubicBezTo>
                      <a:cubicBezTo>
                        <a:pt x="103" y="167"/>
                        <a:pt x="103" y="166"/>
                        <a:pt x="103" y="166"/>
                      </a:cubicBezTo>
                      <a:cubicBezTo>
                        <a:pt x="104" y="166"/>
                        <a:pt x="104" y="165"/>
                        <a:pt x="104" y="165"/>
                      </a:cubicBezTo>
                      <a:cubicBezTo>
                        <a:pt x="105" y="165"/>
                        <a:pt x="105" y="164"/>
                        <a:pt x="106" y="164"/>
                      </a:cubicBezTo>
                      <a:cubicBezTo>
                        <a:pt x="106" y="164"/>
                        <a:pt x="106" y="164"/>
                        <a:pt x="107" y="164"/>
                      </a:cubicBezTo>
                      <a:cubicBezTo>
                        <a:pt x="107" y="164"/>
                        <a:pt x="107" y="164"/>
                        <a:pt x="108" y="164"/>
                      </a:cubicBezTo>
                      <a:cubicBezTo>
                        <a:pt x="108" y="164"/>
                        <a:pt x="109" y="164"/>
                        <a:pt x="109" y="164"/>
                      </a:cubicBezTo>
                      <a:cubicBezTo>
                        <a:pt x="110" y="164"/>
                        <a:pt x="110" y="164"/>
                        <a:pt x="110" y="164"/>
                      </a:cubicBezTo>
                      <a:cubicBezTo>
                        <a:pt x="111" y="164"/>
                        <a:pt x="110" y="164"/>
                        <a:pt x="110" y="164"/>
                      </a:cubicBezTo>
                      <a:cubicBezTo>
                        <a:pt x="109" y="164"/>
                        <a:pt x="109" y="164"/>
                        <a:pt x="108" y="163"/>
                      </a:cubicBezTo>
                      <a:cubicBezTo>
                        <a:pt x="108" y="163"/>
                        <a:pt x="108" y="163"/>
                        <a:pt x="109" y="163"/>
                      </a:cubicBezTo>
                      <a:cubicBezTo>
                        <a:pt x="109" y="163"/>
                        <a:pt x="109" y="163"/>
                        <a:pt x="110" y="163"/>
                      </a:cubicBezTo>
                      <a:cubicBezTo>
                        <a:pt x="110" y="163"/>
                        <a:pt x="111" y="163"/>
                        <a:pt x="111" y="163"/>
                      </a:cubicBezTo>
                      <a:cubicBezTo>
                        <a:pt x="112" y="163"/>
                        <a:pt x="112" y="163"/>
                        <a:pt x="112" y="163"/>
                      </a:cubicBezTo>
                      <a:cubicBezTo>
                        <a:pt x="112" y="162"/>
                        <a:pt x="112" y="162"/>
                        <a:pt x="112" y="162"/>
                      </a:cubicBezTo>
                      <a:cubicBezTo>
                        <a:pt x="111" y="162"/>
                        <a:pt x="111" y="162"/>
                        <a:pt x="111" y="162"/>
                      </a:cubicBezTo>
                      <a:cubicBezTo>
                        <a:pt x="111" y="162"/>
                        <a:pt x="110" y="162"/>
                        <a:pt x="110" y="162"/>
                      </a:cubicBezTo>
                      <a:cubicBezTo>
                        <a:pt x="110" y="162"/>
                        <a:pt x="110" y="162"/>
                        <a:pt x="109" y="162"/>
                      </a:cubicBezTo>
                      <a:cubicBezTo>
                        <a:pt x="109" y="162"/>
                        <a:pt x="108" y="162"/>
                        <a:pt x="108" y="162"/>
                      </a:cubicBezTo>
                      <a:cubicBezTo>
                        <a:pt x="107" y="162"/>
                        <a:pt x="107" y="162"/>
                        <a:pt x="107" y="163"/>
                      </a:cubicBezTo>
                      <a:cubicBezTo>
                        <a:pt x="107" y="163"/>
                        <a:pt x="107" y="163"/>
                        <a:pt x="106" y="163"/>
                      </a:cubicBezTo>
                      <a:cubicBezTo>
                        <a:pt x="106" y="163"/>
                        <a:pt x="105" y="164"/>
                        <a:pt x="105" y="164"/>
                      </a:cubicBezTo>
                      <a:cubicBezTo>
                        <a:pt x="104" y="164"/>
                        <a:pt x="104" y="164"/>
                        <a:pt x="103" y="165"/>
                      </a:cubicBezTo>
                      <a:cubicBezTo>
                        <a:pt x="103" y="165"/>
                        <a:pt x="103" y="165"/>
                        <a:pt x="103" y="165"/>
                      </a:cubicBezTo>
                      <a:cubicBezTo>
                        <a:pt x="102" y="166"/>
                        <a:pt x="102" y="166"/>
                        <a:pt x="102" y="166"/>
                      </a:cubicBezTo>
                      <a:cubicBezTo>
                        <a:pt x="102" y="167"/>
                        <a:pt x="102" y="167"/>
                        <a:pt x="101" y="167"/>
                      </a:cubicBezTo>
                      <a:cubicBezTo>
                        <a:pt x="100" y="167"/>
                        <a:pt x="99" y="167"/>
                        <a:pt x="99" y="168"/>
                      </a:cubicBezTo>
                      <a:cubicBezTo>
                        <a:pt x="99" y="168"/>
                        <a:pt x="99" y="168"/>
                        <a:pt x="98" y="169"/>
                      </a:cubicBezTo>
                      <a:cubicBezTo>
                        <a:pt x="98" y="169"/>
                        <a:pt x="98" y="169"/>
                        <a:pt x="97" y="169"/>
                      </a:cubicBezTo>
                      <a:cubicBezTo>
                        <a:pt x="97" y="169"/>
                        <a:pt x="96" y="169"/>
                        <a:pt x="96" y="169"/>
                      </a:cubicBezTo>
                      <a:cubicBezTo>
                        <a:pt x="96" y="169"/>
                        <a:pt x="96" y="169"/>
                        <a:pt x="96" y="169"/>
                      </a:cubicBezTo>
                      <a:cubicBezTo>
                        <a:pt x="96" y="169"/>
                        <a:pt x="96" y="169"/>
                        <a:pt x="96" y="169"/>
                      </a:cubicBezTo>
                      <a:cubicBezTo>
                        <a:pt x="97" y="169"/>
                        <a:pt x="97" y="169"/>
                        <a:pt x="97" y="169"/>
                      </a:cubicBezTo>
                      <a:cubicBezTo>
                        <a:pt x="97" y="169"/>
                        <a:pt x="98" y="168"/>
                        <a:pt x="97" y="168"/>
                      </a:cubicBezTo>
                      <a:cubicBezTo>
                        <a:pt x="97" y="168"/>
                        <a:pt x="96" y="168"/>
                        <a:pt x="96" y="168"/>
                      </a:cubicBezTo>
                      <a:cubicBezTo>
                        <a:pt x="96" y="168"/>
                        <a:pt x="96" y="168"/>
                        <a:pt x="96" y="168"/>
                      </a:cubicBezTo>
                      <a:cubicBezTo>
                        <a:pt x="96" y="167"/>
                        <a:pt x="96" y="167"/>
                        <a:pt x="96" y="167"/>
                      </a:cubicBezTo>
                      <a:cubicBezTo>
                        <a:pt x="96" y="167"/>
                        <a:pt x="97" y="167"/>
                        <a:pt x="97" y="167"/>
                      </a:cubicBezTo>
                      <a:cubicBezTo>
                        <a:pt x="98" y="167"/>
                        <a:pt x="98" y="167"/>
                        <a:pt x="98" y="167"/>
                      </a:cubicBezTo>
                      <a:cubicBezTo>
                        <a:pt x="99" y="167"/>
                        <a:pt x="99" y="167"/>
                        <a:pt x="99" y="167"/>
                      </a:cubicBezTo>
                      <a:cubicBezTo>
                        <a:pt x="99" y="167"/>
                        <a:pt x="100" y="166"/>
                        <a:pt x="100" y="166"/>
                      </a:cubicBezTo>
                      <a:cubicBezTo>
                        <a:pt x="100" y="166"/>
                        <a:pt x="100" y="166"/>
                        <a:pt x="100" y="166"/>
                      </a:cubicBezTo>
                      <a:cubicBezTo>
                        <a:pt x="100" y="166"/>
                        <a:pt x="100" y="166"/>
                        <a:pt x="99" y="166"/>
                      </a:cubicBezTo>
                      <a:cubicBezTo>
                        <a:pt x="99" y="166"/>
                        <a:pt x="98" y="166"/>
                        <a:pt x="98" y="166"/>
                      </a:cubicBezTo>
                      <a:cubicBezTo>
                        <a:pt x="98" y="166"/>
                        <a:pt x="97" y="166"/>
                        <a:pt x="97" y="166"/>
                      </a:cubicBezTo>
                      <a:cubicBezTo>
                        <a:pt x="97" y="166"/>
                        <a:pt x="96" y="166"/>
                        <a:pt x="97" y="166"/>
                      </a:cubicBezTo>
                      <a:cubicBezTo>
                        <a:pt x="97" y="166"/>
                        <a:pt x="98" y="166"/>
                        <a:pt x="98" y="166"/>
                      </a:cubicBezTo>
                      <a:cubicBezTo>
                        <a:pt x="98" y="166"/>
                        <a:pt x="99" y="165"/>
                        <a:pt x="99" y="165"/>
                      </a:cubicBezTo>
                      <a:cubicBezTo>
                        <a:pt x="99" y="165"/>
                        <a:pt x="100" y="165"/>
                        <a:pt x="100" y="165"/>
                      </a:cubicBezTo>
                      <a:cubicBezTo>
                        <a:pt x="100" y="165"/>
                        <a:pt x="100" y="165"/>
                        <a:pt x="100" y="164"/>
                      </a:cubicBezTo>
                      <a:cubicBezTo>
                        <a:pt x="100" y="164"/>
                        <a:pt x="101" y="164"/>
                        <a:pt x="101" y="164"/>
                      </a:cubicBezTo>
                      <a:cubicBezTo>
                        <a:pt x="101" y="164"/>
                        <a:pt x="102" y="164"/>
                        <a:pt x="101" y="164"/>
                      </a:cubicBezTo>
                      <a:cubicBezTo>
                        <a:pt x="101" y="163"/>
                        <a:pt x="101" y="162"/>
                        <a:pt x="100" y="163"/>
                      </a:cubicBezTo>
                      <a:cubicBezTo>
                        <a:pt x="100" y="163"/>
                        <a:pt x="100" y="163"/>
                        <a:pt x="99" y="163"/>
                      </a:cubicBezTo>
                      <a:cubicBezTo>
                        <a:pt x="99" y="164"/>
                        <a:pt x="98" y="164"/>
                        <a:pt x="98" y="164"/>
                      </a:cubicBezTo>
                      <a:cubicBezTo>
                        <a:pt x="98" y="163"/>
                        <a:pt x="98" y="163"/>
                        <a:pt x="97" y="163"/>
                      </a:cubicBezTo>
                      <a:cubicBezTo>
                        <a:pt x="97" y="163"/>
                        <a:pt x="97" y="164"/>
                        <a:pt x="96" y="164"/>
                      </a:cubicBezTo>
                      <a:cubicBezTo>
                        <a:pt x="96" y="164"/>
                        <a:pt x="95" y="163"/>
                        <a:pt x="95" y="163"/>
                      </a:cubicBezTo>
                      <a:cubicBezTo>
                        <a:pt x="95" y="163"/>
                        <a:pt x="96" y="163"/>
                        <a:pt x="96" y="163"/>
                      </a:cubicBezTo>
                      <a:cubicBezTo>
                        <a:pt x="96" y="163"/>
                        <a:pt x="96" y="163"/>
                        <a:pt x="97" y="163"/>
                      </a:cubicBezTo>
                      <a:cubicBezTo>
                        <a:pt x="97" y="163"/>
                        <a:pt x="97" y="163"/>
                        <a:pt x="97" y="163"/>
                      </a:cubicBezTo>
                      <a:cubicBezTo>
                        <a:pt x="97" y="163"/>
                        <a:pt x="97" y="163"/>
                        <a:pt x="97" y="163"/>
                      </a:cubicBezTo>
                      <a:cubicBezTo>
                        <a:pt x="96" y="163"/>
                        <a:pt x="96" y="163"/>
                        <a:pt x="96" y="163"/>
                      </a:cubicBezTo>
                      <a:cubicBezTo>
                        <a:pt x="95" y="163"/>
                        <a:pt x="95" y="163"/>
                        <a:pt x="95" y="163"/>
                      </a:cubicBezTo>
                      <a:cubicBezTo>
                        <a:pt x="95" y="162"/>
                        <a:pt x="95" y="162"/>
                        <a:pt x="95" y="162"/>
                      </a:cubicBezTo>
                      <a:cubicBezTo>
                        <a:pt x="95" y="162"/>
                        <a:pt x="95" y="162"/>
                        <a:pt x="96" y="162"/>
                      </a:cubicBezTo>
                      <a:cubicBezTo>
                        <a:pt x="96" y="162"/>
                        <a:pt x="96" y="162"/>
                        <a:pt x="96" y="162"/>
                      </a:cubicBezTo>
                      <a:cubicBezTo>
                        <a:pt x="96" y="162"/>
                        <a:pt x="96" y="162"/>
                        <a:pt x="96" y="162"/>
                      </a:cubicBezTo>
                      <a:cubicBezTo>
                        <a:pt x="96" y="162"/>
                        <a:pt x="96" y="162"/>
                        <a:pt x="95" y="162"/>
                      </a:cubicBezTo>
                      <a:cubicBezTo>
                        <a:pt x="95" y="162"/>
                        <a:pt x="95" y="162"/>
                        <a:pt x="95" y="162"/>
                      </a:cubicBezTo>
                      <a:cubicBezTo>
                        <a:pt x="95" y="162"/>
                        <a:pt x="94" y="162"/>
                        <a:pt x="94" y="162"/>
                      </a:cubicBezTo>
                      <a:cubicBezTo>
                        <a:pt x="94" y="162"/>
                        <a:pt x="94" y="162"/>
                        <a:pt x="94" y="162"/>
                      </a:cubicBezTo>
                      <a:cubicBezTo>
                        <a:pt x="95" y="162"/>
                        <a:pt x="95" y="161"/>
                        <a:pt x="95" y="161"/>
                      </a:cubicBezTo>
                      <a:cubicBezTo>
                        <a:pt x="96" y="161"/>
                        <a:pt x="96" y="161"/>
                        <a:pt x="96" y="161"/>
                      </a:cubicBezTo>
                      <a:cubicBezTo>
                        <a:pt x="97" y="161"/>
                        <a:pt x="97" y="161"/>
                        <a:pt x="97" y="161"/>
                      </a:cubicBezTo>
                      <a:cubicBezTo>
                        <a:pt x="97" y="161"/>
                        <a:pt x="98" y="161"/>
                        <a:pt x="98" y="161"/>
                      </a:cubicBezTo>
                      <a:cubicBezTo>
                        <a:pt x="98" y="161"/>
                        <a:pt x="98" y="161"/>
                        <a:pt x="99" y="161"/>
                      </a:cubicBezTo>
                      <a:cubicBezTo>
                        <a:pt x="99" y="160"/>
                        <a:pt x="100" y="160"/>
                        <a:pt x="100" y="160"/>
                      </a:cubicBezTo>
                      <a:cubicBezTo>
                        <a:pt x="100" y="160"/>
                        <a:pt x="101" y="160"/>
                        <a:pt x="101" y="160"/>
                      </a:cubicBezTo>
                      <a:cubicBezTo>
                        <a:pt x="102" y="160"/>
                        <a:pt x="102" y="160"/>
                        <a:pt x="102" y="160"/>
                      </a:cubicBezTo>
                      <a:cubicBezTo>
                        <a:pt x="103" y="160"/>
                        <a:pt x="103" y="160"/>
                        <a:pt x="103" y="160"/>
                      </a:cubicBezTo>
                      <a:cubicBezTo>
                        <a:pt x="104" y="160"/>
                        <a:pt x="104" y="160"/>
                        <a:pt x="104" y="160"/>
                      </a:cubicBezTo>
                      <a:cubicBezTo>
                        <a:pt x="105" y="160"/>
                        <a:pt x="105" y="160"/>
                        <a:pt x="105" y="161"/>
                      </a:cubicBezTo>
                      <a:cubicBezTo>
                        <a:pt x="105" y="161"/>
                        <a:pt x="106" y="161"/>
                        <a:pt x="106" y="161"/>
                      </a:cubicBezTo>
                      <a:cubicBezTo>
                        <a:pt x="106" y="161"/>
                        <a:pt x="106" y="161"/>
                        <a:pt x="107" y="161"/>
                      </a:cubicBezTo>
                      <a:cubicBezTo>
                        <a:pt x="107" y="161"/>
                        <a:pt x="108" y="161"/>
                        <a:pt x="108" y="161"/>
                      </a:cubicBezTo>
                      <a:cubicBezTo>
                        <a:pt x="108" y="161"/>
                        <a:pt x="108" y="161"/>
                        <a:pt x="109" y="161"/>
                      </a:cubicBezTo>
                      <a:cubicBezTo>
                        <a:pt x="109" y="161"/>
                        <a:pt x="110" y="161"/>
                        <a:pt x="110" y="161"/>
                      </a:cubicBezTo>
                      <a:cubicBezTo>
                        <a:pt x="110" y="161"/>
                        <a:pt x="110" y="160"/>
                        <a:pt x="110" y="160"/>
                      </a:cubicBezTo>
                      <a:cubicBezTo>
                        <a:pt x="109" y="160"/>
                        <a:pt x="109" y="160"/>
                        <a:pt x="108" y="161"/>
                      </a:cubicBezTo>
                      <a:cubicBezTo>
                        <a:pt x="108" y="161"/>
                        <a:pt x="108" y="161"/>
                        <a:pt x="107" y="161"/>
                      </a:cubicBezTo>
                      <a:cubicBezTo>
                        <a:pt x="107" y="161"/>
                        <a:pt x="107" y="161"/>
                        <a:pt x="106" y="161"/>
                      </a:cubicBezTo>
                      <a:cubicBezTo>
                        <a:pt x="106" y="161"/>
                        <a:pt x="106" y="160"/>
                        <a:pt x="106" y="160"/>
                      </a:cubicBezTo>
                      <a:cubicBezTo>
                        <a:pt x="106" y="160"/>
                        <a:pt x="106" y="160"/>
                        <a:pt x="106" y="160"/>
                      </a:cubicBezTo>
                      <a:cubicBezTo>
                        <a:pt x="106" y="160"/>
                        <a:pt x="107" y="159"/>
                        <a:pt x="107" y="159"/>
                      </a:cubicBezTo>
                      <a:cubicBezTo>
                        <a:pt x="107" y="159"/>
                        <a:pt x="107" y="159"/>
                        <a:pt x="106" y="159"/>
                      </a:cubicBezTo>
                      <a:cubicBezTo>
                        <a:pt x="105" y="159"/>
                        <a:pt x="106" y="159"/>
                        <a:pt x="105" y="159"/>
                      </a:cubicBezTo>
                      <a:cubicBezTo>
                        <a:pt x="104" y="160"/>
                        <a:pt x="104" y="160"/>
                        <a:pt x="104" y="160"/>
                      </a:cubicBezTo>
                      <a:cubicBezTo>
                        <a:pt x="103" y="159"/>
                        <a:pt x="103" y="159"/>
                        <a:pt x="103" y="159"/>
                      </a:cubicBezTo>
                      <a:cubicBezTo>
                        <a:pt x="102" y="159"/>
                        <a:pt x="102" y="159"/>
                        <a:pt x="102" y="159"/>
                      </a:cubicBezTo>
                      <a:cubicBezTo>
                        <a:pt x="102" y="159"/>
                        <a:pt x="101" y="159"/>
                        <a:pt x="101" y="159"/>
                      </a:cubicBezTo>
                      <a:cubicBezTo>
                        <a:pt x="101" y="160"/>
                        <a:pt x="100" y="160"/>
                        <a:pt x="100" y="160"/>
                      </a:cubicBezTo>
                      <a:cubicBezTo>
                        <a:pt x="99" y="160"/>
                        <a:pt x="99" y="160"/>
                        <a:pt x="99" y="160"/>
                      </a:cubicBezTo>
                      <a:cubicBezTo>
                        <a:pt x="98" y="160"/>
                        <a:pt x="98" y="160"/>
                        <a:pt x="98" y="160"/>
                      </a:cubicBezTo>
                      <a:cubicBezTo>
                        <a:pt x="97" y="160"/>
                        <a:pt x="97" y="160"/>
                        <a:pt x="97" y="160"/>
                      </a:cubicBezTo>
                      <a:cubicBezTo>
                        <a:pt x="96" y="160"/>
                        <a:pt x="96" y="160"/>
                        <a:pt x="96" y="160"/>
                      </a:cubicBezTo>
                      <a:cubicBezTo>
                        <a:pt x="96" y="161"/>
                        <a:pt x="96" y="160"/>
                        <a:pt x="95" y="161"/>
                      </a:cubicBezTo>
                      <a:cubicBezTo>
                        <a:pt x="95" y="161"/>
                        <a:pt x="94" y="161"/>
                        <a:pt x="94" y="161"/>
                      </a:cubicBezTo>
                      <a:cubicBezTo>
                        <a:pt x="94" y="161"/>
                        <a:pt x="94" y="160"/>
                        <a:pt x="94" y="160"/>
                      </a:cubicBezTo>
                      <a:cubicBezTo>
                        <a:pt x="94" y="160"/>
                        <a:pt x="94" y="160"/>
                        <a:pt x="95" y="160"/>
                      </a:cubicBezTo>
                      <a:cubicBezTo>
                        <a:pt x="95" y="160"/>
                        <a:pt x="95" y="159"/>
                        <a:pt x="96" y="159"/>
                      </a:cubicBezTo>
                      <a:cubicBezTo>
                        <a:pt x="96" y="159"/>
                        <a:pt x="96" y="159"/>
                        <a:pt x="97" y="159"/>
                      </a:cubicBezTo>
                      <a:cubicBezTo>
                        <a:pt x="97" y="158"/>
                        <a:pt x="98" y="158"/>
                        <a:pt x="98" y="158"/>
                      </a:cubicBezTo>
                      <a:cubicBezTo>
                        <a:pt x="98" y="158"/>
                        <a:pt x="99" y="157"/>
                        <a:pt x="99" y="157"/>
                      </a:cubicBezTo>
                      <a:cubicBezTo>
                        <a:pt x="99" y="157"/>
                        <a:pt x="100" y="157"/>
                        <a:pt x="100" y="157"/>
                      </a:cubicBezTo>
                      <a:cubicBezTo>
                        <a:pt x="101" y="157"/>
                        <a:pt x="101" y="157"/>
                        <a:pt x="102" y="157"/>
                      </a:cubicBezTo>
                      <a:cubicBezTo>
                        <a:pt x="102" y="157"/>
                        <a:pt x="102" y="157"/>
                        <a:pt x="103" y="157"/>
                      </a:cubicBezTo>
                      <a:cubicBezTo>
                        <a:pt x="104" y="157"/>
                        <a:pt x="104" y="157"/>
                        <a:pt x="105" y="157"/>
                      </a:cubicBezTo>
                      <a:cubicBezTo>
                        <a:pt x="105" y="158"/>
                        <a:pt x="105" y="158"/>
                        <a:pt x="106" y="158"/>
                      </a:cubicBezTo>
                      <a:cubicBezTo>
                        <a:pt x="106" y="158"/>
                        <a:pt x="106" y="158"/>
                        <a:pt x="107" y="158"/>
                      </a:cubicBezTo>
                      <a:cubicBezTo>
                        <a:pt x="107" y="158"/>
                        <a:pt x="108" y="158"/>
                        <a:pt x="108" y="158"/>
                      </a:cubicBezTo>
                      <a:cubicBezTo>
                        <a:pt x="108" y="158"/>
                        <a:pt x="108" y="158"/>
                        <a:pt x="109" y="158"/>
                      </a:cubicBezTo>
                      <a:cubicBezTo>
                        <a:pt x="109" y="158"/>
                        <a:pt x="109" y="158"/>
                        <a:pt x="110" y="158"/>
                      </a:cubicBezTo>
                      <a:cubicBezTo>
                        <a:pt x="110" y="158"/>
                        <a:pt x="111" y="158"/>
                        <a:pt x="111" y="158"/>
                      </a:cubicBezTo>
                      <a:cubicBezTo>
                        <a:pt x="112" y="158"/>
                        <a:pt x="112" y="159"/>
                        <a:pt x="112" y="158"/>
                      </a:cubicBezTo>
                      <a:cubicBezTo>
                        <a:pt x="112" y="158"/>
                        <a:pt x="111" y="158"/>
                        <a:pt x="111" y="158"/>
                      </a:cubicBezTo>
                      <a:cubicBezTo>
                        <a:pt x="111" y="158"/>
                        <a:pt x="111" y="157"/>
                        <a:pt x="111" y="157"/>
                      </a:cubicBezTo>
                      <a:cubicBezTo>
                        <a:pt x="112" y="157"/>
                        <a:pt x="112" y="157"/>
                        <a:pt x="112" y="157"/>
                      </a:cubicBezTo>
                      <a:cubicBezTo>
                        <a:pt x="112" y="157"/>
                        <a:pt x="112" y="157"/>
                        <a:pt x="112" y="157"/>
                      </a:cubicBezTo>
                      <a:cubicBezTo>
                        <a:pt x="112" y="157"/>
                        <a:pt x="112" y="156"/>
                        <a:pt x="112" y="156"/>
                      </a:cubicBezTo>
                      <a:cubicBezTo>
                        <a:pt x="111" y="156"/>
                        <a:pt x="111" y="156"/>
                        <a:pt x="111" y="156"/>
                      </a:cubicBezTo>
                      <a:cubicBezTo>
                        <a:pt x="111" y="157"/>
                        <a:pt x="111" y="157"/>
                        <a:pt x="110" y="157"/>
                      </a:cubicBezTo>
                      <a:cubicBezTo>
                        <a:pt x="110" y="157"/>
                        <a:pt x="109" y="157"/>
                        <a:pt x="109" y="157"/>
                      </a:cubicBezTo>
                      <a:cubicBezTo>
                        <a:pt x="109" y="156"/>
                        <a:pt x="110" y="156"/>
                        <a:pt x="110" y="156"/>
                      </a:cubicBezTo>
                      <a:cubicBezTo>
                        <a:pt x="110" y="156"/>
                        <a:pt x="110" y="156"/>
                        <a:pt x="110" y="156"/>
                      </a:cubicBezTo>
                      <a:cubicBezTo>
                        <a:pt x="110" y="156"/>
                        <a:pt x="110" y="156"/>
                        <a:pt x="110" y="156"/>
                      </a:cubicBezTo>
                      <a:cubicBezTo>
                        <a:pt x="110" y="156"/>
                        <a:pt x="110" y="156"/>
                        <a:pt x="110" y="156"/>
                      </a:cubicBezTo>
                      <a:cubicBezTo>
                        <a:pt x="110" y="155"/>
                        <a:pt x="110" y="155"/>
                        <a:pt x="109" y="155"/>
                      </a:cubicBezTo>
                      <a:cubicBezTo>
                        <a:pt x="109" y="155"/>
                        <a:pt x="109" y="155"/>
                        <a:pt x="109" y="156"/>
                      </a:cubicBezTo>
                      <a:cubicBezTo>
                        <a:pt x="108" y="156"/>
                        <a:pt x="108" y="156"/>
                        <a:pt x="108" y="156"/>
                      </a:cubicBezTo>
                      <a:cubicBezTo>
                        <a:pt x="108" y="156"/>
                        <a:pt x="108" y="156"/>
                        <a:pt x="107" y="156"/>
                      </a:cubicBezTo>
                      <a:cubicBezTo>
                        <a:pt x="107" y="156"/>
                        <a:pt x="107" y="156"/>
                        <a:pt x="107" y="156"/>
                      </a:cubicBezTo>
                      <a:cubicBezTo>
                        <a:pt x="107" y="156"/>
                        <a:pt x="107" y="156"/>
                        <a:pt x="107" y="155"/>
                      </a:cubicBezTo>
                      <a:cubicBezTo>
                        <a:pt x="107" y="155"/>
                        <a:pt x="107" y="155"/>
                        <a:pt x="107" y="155"/>
                      </a:cubicBezTo>
                      <a:cubicBezTo>
                        <a:pt x="107" y="155"/>
                        <a:pt x="108" y="154"/>
                        <a:pt x="108" y="155"/>
                      </a:cubicBezTo>
                      <a:cubicBezTo>
                        <a:pt x="108" y="155"/>
                        <a:pt x="108" y="155"/>
                        <a:pt x="109" y="155"/>
                      </a:cubicBezTo>
                      <a:cubicBezTo>
                        <a:pt x="109" y="155"/>
                        <a:pt x="109" y="155"/>
                        <a:pt x="109" y="155"/>
                      </a:cubicBezTo>
                      <a:cubicBezTo>
                        <a:pt x="110" y="155"/>
                        <a:pt x="111" y="155"/>
                        <a:pt x="111" y="155"/>
                      </a:cubicBezTo>
                      <a:cubicBezTo>
                        <a:pt x="111" y="155"/>
                        <a:pt x="111" y="155"/>
                        <a:pt x="110" y="154"/>
                      </a:cubicBezTo>
                      <a:cubicBezTo>
                        <a:pt x="110" y="154"/>
                        <a:pt x="110" y="154"/>
                        <a:pt x="109" y="154"/>
                      </a:cubicBezTo>
                      <a:cubicBezTo>
                        <a:pt x="109" y="154"/>
                        <a:pt x="109" y="154"/>
                        <a:pt x="108" y="154"/>
                      </a:cubicBezTo>
                      <a:cubicBezTo>
                        <a:pt x="108" y="154"/>
                        <a:pt x="108" y="154"/>
                        <a:pt x="108" y="154"/>
                      </a:cubicBezTo>
                      <a:cubicBezTo>
                        <a:pt x="108" y="153"/>
                        <a:pt x="108" y="153"/>
                        <a:pt x="107" y="153"/>
                      </a:cubicBezTo>
                      <a:cubicBezTo>
                        <a:pt x="107" y="153"/>
                        <a:pt x="107" y="153"/>
                        <a:pt x="107" y="153"/>
                      </a:cubicBezTo>
                      <a:cubicBezTo>
                        <a:pt x="107" y="153"/>
                        <a:pt x="107" y="152"/>
                        <a:pt x="107" y="152"/>
                      </a:cubicBezTo>
                      <a:cubicBezTo>
                        <a:pt x="107" y="152"/>
                        <a:pt x="107" y="152"/>
                        <a:pt x="107" y="151"/>
                      </a:cubicBezTo>
                      <a:cubicBezTo>
                        <a:pt x="108" y="151"/>
                        <a:pt x="108" y="151"/>
                        <a:pt x="108" y="151"/>
                      </a:cubicBezTo>
                      <a:cubicBezTo>
                        <a:pt x="108" y="150"/>
                        <a:pt x="108" y="150"/>
                        <a:pt x="108" y="150"/>
                      </a:cubicBezTo>
                      <a:cubicBezTo>
                        <a:pt x="107" y="151"/>
                        <a:pt x="107" y="150"/>
                        <a:pt x="107" y="151"/>
                      </a:cubicBezTo>
                      <a:cubicBezTo>
                        <a:pt x="106" y="151"/>
                        <a:pt x="107" y="151"/>
                        <a:pt x="106" y="151"/>
                      </a:cubicBezTo>
                      <a:cubicBezTo>
                        <a:pt x="106" y="151"/>
                        <a:pt x="106" y="151"/>
                        <a:pt x="105" y="151"/>
                      </a:cubicBezTo>
                      <a:cubicBezTo>
                        <a:pt x="105" y="151"/>
                        <a:pt x="104" y="151"/>
                        <a:pt x="104" y="151"/>
                      </a:cubicBezTo>
                      <a:cubicBezTo>
                        <a:pt x="104" y="152"/>
                        <a:pt x="104" y="152"/>
                        <a:pt x="105" y="152"/>
                      </a:cubicBezTo>
                      <a:cubicBezTo>
                        <a:pt x="105" y="152"/>
                        <a:pt x="105" y="152"/>
                        <a:pt x="105" y="152"/>
                      </a:cubicBezTo>
                      <a:cubicBezTo>
                        <a:pt x="105" y="152"/>
                        <a:pt x="105" y="152"/>
                        <a:pt x="105" y="153"/>
                      </a:cubicBezTo>
                      <a:cubicBezTo>
                        <a:pt x="105" y="153"/>
                        <a:pt x="104" y="153"/>
                        <a:pt x="104" y="153"/>
                      </a:cubicBezTo>
                      <a:cubicBezTo>
                        <a:pt x="104" y="153"/>
                        <a:pt x="104" y="153"/>
                        <a:pt x="103" y="153"/>
                      </a:cubicBezTo>
                      <a:cubicBezTo>
                        <a:pt x="103" y="153"/>
                        <a:pt x="103" y="153"/>
                        <a:pt x="103" y="153"/>
                      </a:cubicBezTo>
                      <a:cubicBezTo>
                        <a:pt x="102" y="153"/>
                        <a:pt x="102" y="153"/>
                        <a:pt x="102" y="153"/>
                      </a:cubicBezTo>
                      <a:cubicBezTo>
                        <a:pt x="101" y="153"/>
                        <a:pt x="101" y="153"/>
                        <a:pt x="101" y="153"/>
                      </a:cubicBezTo>
                      <a:cubicBezTo>
                        <a:pt x="101" y="153"/>
                        <a:pt x="100" y="153"/>
                        <a:pt x="100" y="152"/>
                      </a:cubicBezTo>
                      <a:cubicBezTo>
                        <a:pt x="100" y="152"/>
                        <a:pt x="100" y="152"/>
                        <a:pt x="100" y="152"/>
                      </a:cubicBezTo>
                      <a:cubicBezTo>
                        <a:pt x="99" y="152"/>
                        <a:pt x="99" y="152"/>
                        <a:pt x="99" y="152"/>
                      </a:cubicBezTo>
                      <a:cubicBezTo>
                        <a:pt x="99" y="152"/>
                        <a:pt x="99" y="152"/>
                        <a:pt x="99" y="152"/>
                      </a:cubicBezTo>
                      <a:cubicBezTo>
                        <a:pt x="99" y="151"/>
                        <a:pt x="100" y="151"/>
                        <a:pt x="100" y="151"/>
                      </a:cubicBezTo>
                      <a:cubicBezTo>
                        <a:pt x="100" y="151"/>
                        <a:pt x="100" y="151"/>
                        <a:pt x="100" y="151"/>
                      </a:cubicBezTo>
                      <a:cubicBezTo>
                        <a:pt x="101" y="151"/>
                        <a:pt x="101" y="151"/>
                        <a:pt x="101" y="150"/>
                      </a:cubicBezTo>
                      <a:cubicBezTo>
                        <a:pt x="101" y="150"/>
                        <a:pt x="101" y="150"/>
                        <a:pt x="102" y="150"/>
                      </a:cubicBezTo>
                      <a:cubicBezTo>
                        <a:pt x="102" y="150"/>
                        <a:pt x="102" y="150"/>
                        <a:pt x="103" y="150"/>
                      </a:cubicBezTo>
                      <a:cubicBezTo>
                        <a:pt x="103" y="150"/>
                        <a:pt x="103" y="151"/>
                        <a:pt x="103" y="150"/>
                      </a:cubicBezTo>
                      <a:cubicBezTo>
                        <a:pt x="104" y="150"/>
                        <a:pt x="104" y="150"/>
                        <a:pt x="104" y="150"/>
                      </a:cubicBezTo>
                      <a:cubicBezTo>
                        <a:pt x="104" y="150"/>
                        <a:pt x="104" y="150"/>
                        <a:pt x="105" y="150"/>
                      </a:cubicBezTo>
                      <a:cubicBezTo>
                        <a:pt x="105" y="150"/>
                        <a:pt x="105" y="150"/>
                        <a:pt x="105" y="150"/>
                      </a:cubicBezTo>
                      <a:cubicBezTo>
                        <a:pt x="106" y="150"/>
                        <a:pt x="106" y="150"/>
                        <a:pt x="106" y="150"/>
                      </a:cubicBezTo>
                      <a:cubicBezTo>
                        <a:pt x="106" y="150"/>
                        <a:pt x="107" y="150"/>
                        <a:pt x="107" y="149"/>
                      </a:cubicBezTo>
                      <a:cubicBezTo>
                        <a:pt x="107" y="149"/>
                        <a:pt x="107" y="149"/>
                        <a:pt x="108" y="149"/>
                      </a:cubicBezTo>
                      <a:cubicBezTo>
                        <a:pt x="108" y="149"/>
                        <a:pt x="108" y="149"/>
                        <a:pt x="108" y="149"/>
                      </a:cubicBezTo>
                      <a:cubicBezTo>
                        <a:pt x="108" y="149"/>
                        <a:pt x="108" y="148"/>
                        <a:pt x="109" y="148"/>
                      </a:cubicBezTo>
                      <a:cubicBezTo>
                        <a:pt x="109" y="148"/>
                        <a:pt x="109" y="148"/>
                        <a:pt x="109" y="148"/>
                      </a:cubicBezTo>
                      <a:cubicBezTo>
                        <a:pt x="109" y="147"/>
                        <a:pt x="108" y="147"/>
                        <a:pt x="108" y="148"/>
                      </a:cubicBezTo>
                      <a:cubicBezTo>
                        <a:pt x="108" y="148"/>
                        <a:pt x="108" y="148"/>
                        <a:pt x="108" y="148"/>
                      </a:cubicBezTo>
                      <a:cubicBezTo>
                        <a:pt x="107" y="148"/>
                        <a:pt x="107" y="148"/>
                        <a:pt x="107" y="148"/>
                      </a:cubicBezTo>
                      <a:cubicBezTo>
                        <a:pt x="107" y="148"/>
                        <a:pt x="106" y="148"/>
                        <a:pt x="107" y="148"/>
                      </a:cubicBezTo>
                      <a:cubicBezTo>
                        <a:pt x="107" y="148"/>
                        <a:pt x="107" y="148"/>
                        <a:pt x="107" y="147"/>
                      </a:cubicBezTo>
                      <a:cubicBezTo>
                        <a:pt x="107" y="147"/>
                        <a:pt x="107" y="147"/>
                        <a:pt x="107" y="147"/>
                      </a:cubicBezTo>
                      <a:cubicBezTo>
                        <a:pt x="107" y="147"/>
                        <a:pt x="107" y="147"/>
                        <a:pt x="107" y="147"/>
                      </a:cubicBezTo>
                      <a:cubicBezTo>
                        <a:pt x="107" y="147"/>
                        <a:pt x="106" y="147"/>
                        <a:pt x="107" y="146"/>
                      </a:cubicBezTo>
                      <a:cubicBezTo>
                        <a:pt x="107" y="146"/>
                        <a:pt x="107" y="146"/>
                        <a:pt x="107" y="146"/>
                      </a:cubicBezTo>
                      <a:cubicBezTo>
                        <a:pt x="107" y="146"/>
                        <a:pt x="107" y="145"/>
                        <a:pt x="107" y="145"/>
                      </a:cubicBezTo>
                      <a:cubicBezTo>
                        <a:pt x="107" y="146"/>
                        <a:pt x="107" y="146"/>
                        <a:pt x="107" y="146"/>
                      </a:cubicBezTo>
                      <a:cubicBezTo>
                        <a:pt x="107" y="146"/>
                        <a:pt x="107" y="146"/>
                        <a:pt x="108" y="146"/>
                      </a:cubicBezTo>
                      <a:cubicBezTo>
                        <a:pt x="108" y="146"/>
                        <a:pt x="108" y="146"/>
                        <a:pt x="108" y="146"/>
                      </a:cubicBezTo>
                      <a:cubicBezTo>
                        <a:pt x="108" y="146"/>
                        <a:pt x="108" y="146"/>
                        <a:pt x="109" y="146"/>
                      </a:cubicBezTo>
                      <a:cubicBezTo>
                        <a:pt x="109" y="146"/>
                        <a:pt x="109" y="146"/>
                        <a:pt x="109" y="147"/>
                      </a:cubicBezTo>
                      <a:cubicBezTo>
                        <a:pt x="109" y="147"/>
                        <a:pt x="109" y="147"/>
                        <a:pt x="109" y="147"/>
                      </a:cubicBezTo>
                      <a:cubicBezTo>
                        <a:pt x="110" y="147"/>
                        <a:pt x="110" y="147"/>
                        <a:pt x="110" y="147"/>
                      </a:cubicBezTo>
                      <a:cubicBezTo>
                        <a:pt x="110" y="147"/>
                        <a:pt x="110" y="147"/>
                        <a:pt x="110" y="147"/>
                      </a:cubicBezTo>
                      <a:cubicBezTo>
                        <a:pt x="110" y="147"/>
                        <a:pt x="110" y="146"/>
                        <a:pt x="110" y="146"/>
                      </a:cubicBezTo>
                      <a:cubicBezTo>
                        <a:pt x="110" y="146"/>
                        <a:pt x="110" y="146"/>
                        <a:pt x="111" y="146"/>
                      </a:cubicBezTo>
                      <a:cubicBezTo>
                        <a:pt x="111" y="146"/>
                        <a:pt x="111" y="146"/>
                        <a:pt x="111" y="146"/>
                      </a:cubicBezTo>
                      <a:cubicBezTo>
                        <a:pt x="111" y="146"/>
                        <a:pt x="111" y="146"/>
                        <a:pt x="110" y="145"/>
                      </a:cubicBezTo>
                      <a:cubicBezTo>
                        <a:pt x="110" y="145"/>
                        <a:pt x="110" y="146"/>
                        <a:pt x="110" y="146"/>
                      </a:cubicBezTo>
                      <a:cubicBezTo>
                        <a:pt x="110" y="146"/>
                        <a:pt x="109" y="146"/>
                        <a:pt x="109" y="145"/>
                      </a:cubicBezTo>
                      <a:cubicBezTo>
                        <a:pt x="109" y="145"/>
                        <a:pt x="110" y="145"/>
                        <a:pt x="110" y="145"/>
                      </a:cubicBezTo>
                      <a:cubicBezTo>
                        <a:pt x="110" y="145"/>
                        <a:pt x="111" y="145"/>
                        <a:pt x="111" y="145"/>
                      </a:cubicBezTo>
                      <a:cubicBezTo>
                        <a:pt x="111" y="145"/>
                        <a:pt x="111" y="145"/>
                        <a:pt x="111" y="144"/>
                      </a:cubicBezTo>
                      <a:cubicBezTo>
                        <a:pt x="111" y="144"/>
                        <a:pt x="111" y="144"/>
                        <a:pt x="111" y="144"/>
                      </a:cubicBezTo>
                      <a:cubicBezTo>
                        <a:pt x="110" y="144"/>
                        <a:pt x="110" y="144"/>
                        <a:pt x="110" y="144"/>
                      </a:cubicBezTo>
                      <a:cubicBezTo>
                        <a:pt x="110" y="144"/>
                        <a:pt x="110" y="144"/>
                        <a:pt x="110" y="144"/>
                      </a:cubicBezTo>
                      <a:cubicBezTo>
                        <a:pt x="110" y="144"/>
                        <a:pt x="110" y="144"/>
                        <a:pt x="110" y="144"/>
                      </a:cubicBezTo>
                      <a:cubicBezTo>
                        <a:pt x="110" y="143"/>
                        <a:pt x="110" y="143"/>
                        <a:pt x="110" y="143"/>
                      </a:cubicBezTo>
                      <a:cubicBezTo>
                        <a:pt x="109" y="143"/>
                        <a:pt x="109" y="143"/>
                        <a:pt x="109" y="144"/>
                      </a:cubicBezTo>
                      <a:cubicBezTo>
                        <a:pt x="109" y="144"/>
                        <a:pt x="109" y="144"/>
                        <a:pt x="109" y="144"/>
                      </a:cubicBezTo>
                      <a:cubicBezTo>
                        <a:pt x="109" y="144"/>
                        <a:pt x="108" y="144"/>
                        <a:pt x="108" y="144"/>
                      </a:cubicBezTo>
                      <a:cubicBezTo>
                        <a:pt x="108" y="144"/>
                        <a:pt x="108" y="144"/>
                        <a:pt x="108" y="145"/>
                      </a:cubicBezTo>
                      <a:cubicBezTo>
                        <a:pt x="108" y="145"/>
                        <a:pt x="107" y="145"/>
                        <a:pt x="107" y="145"/>
                      </a:cubicBezTo>
                      <a:cubicBezTo>
                        <a:pt x="107" y="145"/>
                        <a:pt x="107" y="144"/>
                        <a:pt x="107" y="144"/>
                      </a:cubicBezTo>
                      <a:cubicBezTo>
                        <a:pt x="107" y="144"/>
                        <a:pt x="107" y="144"/>
                        <a:pt x="107" y="144"/>
                      </a:cubicBezTo>
                      <a:cubicBezTo>
                        <a:pt x="107" y="144"/>
                        <a:pt x="107" y="143"/>
                        <a:pt x="107" y="143"/>
                      </a:cubicBezTo>
                      <a:cubicBezTo>
                        <a:pt x="108" y="143"/>
                        <a:pt x="108" y="143"/>
                        <a:pt x="108" y="143"/>
                      </a:cubicBezTo>
                      <a:cubicBezTo>
                        <a:pt x="108" y="142"/>
                        <a:pt x="109" y="142"/>
                        <a:pt x="109" y="142"/>
                      </a:cubicBezTo>
                      <a:cubicBezTo>
                        <a:pt x="109" y="142"/>
                        <a:pt x="110" y="143"/>
                        <a:pt x="110" y="142"/>
                      </a:cubicBezTo>
                      <a:cubicBezTo>
                        <a:pt x="110" y="142"/>
                        <a:pt x="110" y="142"/>
                        <a:pt x="110" y="142"/>
                      </a:cubicBezTo>
                      <a:cubicBezTo>
                        <a:pt x="111" y="142"/>
                        <a:pt x="111" y="142"/>
                        <a:pt x="110" y="142"/>
                      </a:cubicBezTo>
                      <a:cubicBezTo>
                        <a:pt x="110" y="142"/>
                        <a:pt x="110" y="142"/>
                        <a:pt x="110" y="142"/>
                      </a:cubicBezTo>
                      <a:cubicBezTo>
                        <a:pt x="110" y="142"/>
                        <a:pt x="110" y="142"/>
                        <a:pt x="110" y="142"/>
                      </a:cubicBezTo>
                      <a:cubicBezTo>
                        <a:pt x="109" y="142"/>
                        <a:pt x="109" y="142"/>
                        <a:pt x="109" y="142"/>
                      </a:cubicBezTo>
                      <a:cubicBezTo>
                        <a:pt x="108" y="142"/>
                        <a:pt x="108" y="142"/>
                        <a:pt x="108" y="142"/>
                      </a:cubicBezTo>
                      <a:cubicBezTo>
                        <a:pt x="108" y="142"/>
                        <a:pt x="108" y="141"/>
                        <a:pt x="108" y="141"/>
                      </a:cubicBezTo>
                      <a:cubicBezTo>
                        <a:pt x="108" y="141"/>
                        <a:pt x="108" y="141"/>
                        <a:pt x="109" y="141"/>
                      </a:cubicBezTo>
                      <a:cubicBezTo>
                        <a:pt x="109" y="141"/>
                        <a:pt x="109" y="141"/>
                        <a:pt x="109" y="141"/>
                      </a:cubicBezTo>
                      <a:cubicBezTo>
                        <a:pt x="109" y="141"/>
                        <a:pt x="110" y="142"/>
                        <a:pt x="110" y="141"/>
                      </a:cubicBezTo>
                      <a:cubicBezTo>
                        <a:pt x="110" y="141"/>
                        <a:pt x="110" y="141"/>
                        <a:pt x="110" y="141"/>
                      </a:cubicBezTo>
                      <a:cubicBezTo>
                        <a:pt x="109" y="141"/>
                        <a:pt x="109" y="141"/>
                        <a:pt x="109" y="141"/>
                      </a:cubicBezTo>
                      <a:cubicBezTo>
                        <a:pt x="109" y="141"/>
                        <a:pt x="109" y="141"/>
                        <a:pt x="109" y="140"/>
                      </a:cubicBezTo>
                      <a:cubicBezTo>
                        <a:pt x="109" y="140"/>
                        <a:pt x="109" y="140"/>
                        <a:pt x="110" y="140"/>
                      </a:cubicBezTo>
                      <a:cubicBezTo>
                        <a:pt x="110" y="140"/>
                        <a:pt x="110" y="140"/>
                        <a:pt x="110" y="140"/>
                      </a:cubicBezTo>
                      <a:cubicBezTo>
                        <a:pt x="110" y="140"/>
                        <a:pt x="111" y="140"/>
                        <a:pt x="111" y="140"/>
                      </a:cubicBezTo>
                      <a:cubicBezTo>
                        <a:pt x="111" y="140"/>
                        <a:pt x="111" y="140"/>
                        <a:pt x="110" y="140"/>
                      </a:cubicBezTo>
                      <a:cubicBezTo>
                        <a:pt x="110" y="140"/>
                        <a:pt x="109" y="139"/>
                        <a:pt x="109" y="139"/>
                      </a:cubicBezTo>
                      <a:cubicBezTo>
                        <a:pt x="109" y="139"/>
                        <a:pt x="109" y="139"/>
                        <a:pt x="109" y="139"/>
                      </a:cubicBezTo>
                      <a:cubicBezTo>
                        <a:pt x="109" y="138"/>
                        <a:pt x="109" y="138"/>
                        <a:pt x="109" y="138"/>
                      </a:cubicBezTo>
                      <a:cubicBezTo>
                        <a:pt x="109" y="138"/>
                        <a:pt x="109" y="138"/>
                        <a:pt x="109" y="138"/>
                      </a:cubicBezTo>
                      <a:cubicBezTo>
                        <a:pt x="110" y="138"/>
                        <a:pt x="110" y="138"/>
                        <a:pt x="110" y="138"/>
                      </a:cubicBezTo>
                      <a:cubicBezTo>
                        <a:pt x="110" y="138"/>
                        <a:pt x="110" y="137"/>
                        <a:pt x="110" y="137"/>
                      </a:cubicBezTo>
                      <a:cubicBezTo>
                        <a:pt x="110" y="137"/>
                        <a:pt x="110" y="137"/>
                        <a:pt x="109" y="137"/>
                      </a:cubicBezTo>
                      <a:cubicBezTo>
                        <a:pt x="109" y="138"/>
                        <a:pt x="109" y="138"/>
                        <a:pt x="109" y="138"/>
                      </a:cubicBezTo>
                      <a:cubicBezTo>
                        <a:pt x="109" y="138"/>
                        <a:pt x="109" y="138"/>
                        <a:pt x="109" y="138"/>
                      </a:cubicBezTo>
                      <a:cubicBezTo>
                        <a:pt x="108" y="138"/>
                        <a:pt x="108" y="138"/>
                        <a:pt x="108" y="138"/>
                      </a:cubicBezTo>
                      <a:cubicBezTo>
                        <a:pt x="108" y="138"/>
                        <a:pt x="107" y="138"/>
                        <a:pt x="107" y="138"/>
                      </a:cubicBezTo>
                      <a:cubicBezTo>
                        <a:pt x="107" y="138"/>
                        <a:pt x="107" y="138"/>
                        <a:pt x="107" y="138"/>
                      </a:cubicBezTo>
                      <a:cubicBezTo>
                        <a:pt x="107" y="138"/>
                        <a:pt x="107" y="137"/>
                        <a:pt x="106" y="137"/>
                      </a:cubicBezTo>
                      <a:cubicBezTo>
                        <a:pt x="106" y="137"/>
                        <a:pt x="106" y="138"/>
                        <a:pt x="106" y="138"/>
                      </a:cubicBezTo>
                      <a:cubicBezTo>
                        <a:pt x="105" y="138"/>
                        <a:pt x="105" y="138"/>
                        <a:pt x="105" y="138"/>
                      </a:cubicBezTo>
                      <a:cubicBezTo>
                        <a:pt x="105" y="138"/>
                        <a:pt x="104" y="138"/>
                        <a:pt x="104" y="138"/>
                      </a:cubicBezTo>
                      <a:cubicBezTo>
                        <a:pt x="104" y="138"/>
                        <a:pt x="103" y="138"/>
                        <a:pt x="103" y="138"/>
                      </a:cubicBezTo>
                      <a:cubicBezTo>
                        <a:pt x="102" y="138"/>
                        <a:pt x="102" y="138"/>
                        <a:pt x="102" y="137"/>
                      </a:cubicBezTo>
                      <a:cubicBezTo>
                        <a:pt x="101" y="137"/>
                        <a:pt x="101" y="137"/>
                        <a:pt x="100" y="137"/>
                      </a:cubicBezTo>
                      <a:cubicBezTo>
                        <a:pt x="100" y="137"/>
                        <a:pt x="100" y="137"/>
                        <a:pt x="99" y="136"/>
                      </a:cubicBezTo>
                      <a:cubicBezTo>
                        <a:pt x="98" y="136"/>
                        <a:pt x="96" y="135"/>
                        <a:pt x="96" y="135"/>
                      </a:cubicBezTo>
                      <a:cubicBezTo>
                        <a:pt x="96" y="135"/>
                        <a:pt x="95" y="135"/>
                        <a:pt x="94" y="135"/>
                      </a:cubicBezTo>
                      <a:cubicBezTo>
                        <a:pt x="94" y="135"/>
                        <a:pt x="93" y="135"/>
                        <a:pt x="92" y="134"/>
                      </a:cubicBezTo>
                      <a:cubicBezTo>
                        <a:pt x="92" y="134"/>
                        <a:pt x="91" y="134"/>
                        <a:pt x="90" y="133"/>
                      </a:cubicBezTo>
                      <a:cubicBezTo>
                        <a:pt x="90" y="133"/>
                        <a:pt x="89" y="133"/>
                        <a:pt x="89" y="133"/>
                      </a:cubicBezTo>
                      <a:cubicBezTo>
                        <a:pt x="89" y="133"/>
                        <a:pt x="90" y="132"/>
                        <a:pt x="91" y="132"/>
                      </a:cubicBezTo>
                      <a:cubicBezTo>
                        <a:pt x="91" y="131"/>
                        <a:pt x="91" y="131"/>
                        <a:pt x="92" y="131"/>
                      </a:cubicBezTo>
                      <a:cubicBezTo>
                        <a:pt x="93" y="132"/>
                        <a:pt x="94" y="132"/>
                        <a:pt x="94" y="132"/>
                      </a:cubicBezTo>
                      <a:cubicBezTo>
                        <a:pt x="95" y="132"/>
                        <a:pt x="95" y="132"/>
                        <a:pt x="96" y="132"/>
                      </a:cubicBezTo>
                      <a:cubicBezTo>
                        <a:pt x="97" y="132"/>
                        <a:pt x="97" y="132"/>
                        <a:pt x="98" y="132"/>
                      </a:cubicBezTo>
                      <a:cubicBezTo>
                        <a:pt x="99" y="132"/>
                        <a:pt x="100" y="132"/>
                        <a:pt x="100" y="133"/>
                      </a:cubicBezTo>
                      <a:cubicBezTo>
                        <a:pt x="101" y="133"/>
                        <a:pt x="102" y="133"/>
                        <a:pt x="102" y="134"/>
                      </a:cubicBezTo>
                      <a:cubicBezTo>
                        <a:pt x="103" y="134"/>
                        <a:pt x="103" y="134"/>
                        <a:pt x="104" y="134"/>
                      </a:cubicBezTo>
                      <a:cubicBezTo>
                        <a:pt x="105" y="135"/>
                        <a:pt x="105" y="135"/>
                        <a:pt x="106" y="135"/>
                      </a:cubicBezTo>
                      <a:cubicBezTo>
                        <a:pt x="106" y="135"/>
                        <a:pt x="107" y="135"/>
                        <a:pt x="107" y="135"/>
                      </a:cubicBezTo>
                      <a:cubicBezTo>
                        <a:pt x="108" y="135"/>
                        <a:pt x="109" y="135"/>
                        <a:pt x="109" y="135"/>
                      </a:cubicBezTo>
                      <a:cubicBezTo>
                        <a:pt x="109" y="135"/>
                        <a:pt x="108" y="134"/>
                        <a:pt x="109" y="134"/>
                      </a:cubicBezTo>
                      <a:cubicBezTo>
                        <a:pt x="109" y="134"/>
                        <a:pt x="109" y="133"/>
                        <a:pt x="109" y="133"/>
                      </a:cubicBezTo>
                      <a:cubicBezTo>
                        <a:pt x="108" y="133"/>
                        <a:pt x="108" y="134"/>
                        <a:pt x="108" y="134"/>
                      </a:cubicBezTo>
                      <a:cubicBezTo>
                        <a:pt x="108" y="134"/>
                        <a:pt x="108" y="135"/>
                        <a:pt x="107" y="134"/>
                      </a:cubicBezTo>
                      <a:cubicBezTo>
                        <a:pt x="107" y="134"/>
                        <a:pt x="106" y="134"/>
                        <a:pt x="106" y="134"/>
                      </a:cubicBezTo>
                      <a:cubicBezTo>
                        <a:pt x="107" y="134"/>
                        <a:pt x="107" y="134"/>
                        <a:pt x="107" y="134"/>
                      </a:cubicBezTo>
                      <a:cubicBezTo>
                        <a:pt x="108" y="134"/>
                        <a:pt x="108" y="133"/>
                        <a:pt x="108" y="133"/>
                      </a:cubicBezTo>
                      <a:cubicBezTo>
                        <a:pt x="107" y="133"/>
                        <a:pt x="108" y="132"/>
                        <a:pt x="108" y="132"/>
                      </a:cubicBezTo>
                      <a:cubicBezTo>
                        <a:pt x="108" y="132"/>
                        <a:pt x="108" y="132"/>
                        <a:pt x="108" y="132"/>
                      </a:cubicBezTo>
                      <a:cubicBezTo>
                        <a:pt x="108" y="132"/>
                        <a:pt x="108" y="132"/>
                        <a:pt x="107" y="132"/>
                      </a:cubicBezTo>
                      <a:cubicBezTo>
                        <a:pt x="107" y="132"/>
                        <a:pt x="106" y="132"/>
                        <a:pt x="106" y="132"/>
                      </a:cubicBezTo>
                      <a:cubicBezTo>
                        <a:pt x="106" y="132"/>
                        <a:pt x="106" y="132"/>
                        <a:pt x="107" y="132"/>
                      </a:cubicBezTo>
                      <a:cubicBezTo>
                        <a:pt x="107" y="132"/>
                        <a:pt x="107" y="132"/>
                        <a:pt x="107" y="132"/>
                      </a:cubicBezTo>
                      <a:cubicBezTo>
                        <a:pt x="108" y="131"/>
                        <a:pt x="108" y="131"/>
                        <a:pt x="108" y="131"/>
                      </a:cubicBezTo>
                      <a:cubicBezTo>
                        <a:pt x="108" y="131"/>
                        <a:pt x="107" y="130"/>
                        <a:pt x="107" y="130"/>
                      </a:cubicBezTo>
                      <a:cubicBezTo>
                        <a:pt x="106" y="131"/>
                        <a:pt x="106" y="131"/>
                        <a:pt x="105" y="131"/>
                      </a:cubicBezTo>
                      <a:cubicBezTo>
                        <a:pt x="105" y="131"/>
                        <a:pt x="105" y="131"/>
                        <a:pt x="105" y="130"/>
                      </a:cubicBezTo>
                      <a:cubicBezTo>
                        <a:pt x="104" y="130"/>
                        <a:pt x="104" y="130"/>
                        <a:pt x="104" y="130"/>
                      </a:cubicBezTo>
                      <a:cubicBezTo>
                        <a:pt x="103" y="130"/>
                        <a:pt x="102" y="129"/>
                        <a:pt x="103" y="129"/>
                      </a:cubicBezTo>
                      <a:cubicBezTo>
                        <a:pt x="103" y="129"/>
                        <a:pt x="103" y="129"/>
                        <a:pt x="104" y="130"/>
                      </a:cubicBezTo>
                      <a:cubicBezTo>
                        <a:pt x="104" y="130"/>
                        <a:pt x="105" y="130"/>
                        <a:pt x="105" y="130"/>
                      </a:cubicBezTo>
                      <a:cubicBezTo>
                        <a:pt x="105" y="130"/>
                        <a:pt x="106" y="130"/>
                        <a:pt x="106" y="130"/>
                      </a:cubicBezTo>
                      <a:cubicBezTo>
                        <a:pt x="106" y="129"/>
                        <a:pt x="106" y="129"/>
                        <a:pt x="106" y="129"/>
                      </a:cubicBezTo>
                      <a:cubicBezTo>
                        <a:pt x="106" y="129"/>
                        <a:pt x="106" y="129"/>
                        <a:pt x="105" y="129"/>
                      </a:cubicBezTo>
                      <a:cubicBezTo>
                        <a:pt x="105" y="129"/>
                        <a:pt x="104" y="129"/>
                        <a:pt x="105" y="129"/>
                      </a:cubicBezTo>
                      <a:cubicBezTo>
                        <a:pt x="105" y="128"/>
                        <a:pt x="105" y="128"/>
                        <a:pt x="105" y="128"/>
                      </a:cubicBezTo>
                      <a:cubicBezTo>
                        <a:pt x="104" y="128"/>
                        <a:pt x="104" y="128"/>
                        <a:pt x="104" y="128"/>
                      </a:cubicBezTo>
                      <a:cubicBezTo>
                        <a:pt x="103" y="128"/>
                        <a:pt x="103" y="129"/>
                        <a:pt x="103" y="129"/>
                      </a:cubicBezTo>
                      <a:cubicBezTo>
                        <a:pt x="102" y="129"/>
                        <a:pt x="101" y="129"/>
                        <a:pt x="101" y="128"/>
                      </a:cubicBezTo>
                      <a:cubicBezTo>
                        <a:pt x="101" y="128"/>
                        <a:pt x="102" y="128"/>
                        <a:pt x="102" y="128"/>
                      </a:cubicBezTo>
                      <a:cubicBezTo>
                        <a:pt x="102" y="128"/>
                        <a:pt x="103" y="128"/>
                        <a:pt x="103" y="128"/>
                      </a:cubicBezTo>
                      <a:cubicBezTo>
                        <a:pt x="103" y="127"/>
                        <a:pt x="103" y="127"/>
                        <a:pt x="103" y="127"/>
                      </a:cubicBezTo>
                      <a:cubicBezTo>
                        <a:pt x="103" y="127"/>
                        <a:pt x="103" y="127"/>
                        <a:pt x="103" y="127"/>
                      </a:cubicBezTo>
                      <a:cubicBezTo>
                        <a:pt x="102" y="127"/>
                        <a:pt x="102" y="127"/>
                        <a:pt x="102" y="127"/>
                      </a:cubicBezTo>
                      <a:cubicBezTo>
                        <a:pt x="101" y="127"/>
                        <a:pt x="101" y="128"/>
                        <a:pt x="101" y="128"/>
                      </a:cubicBezTo>
                      <a:cubicBezTo>
                        <a:pt x="100" y="128"/>
                        <a:pt x="100" y="128"/>
                        <a:pt x="100" y="127"/>
                      </a:cubicBezTo>
                      <a:cubicBezTo>
                        <a:pt x="100" y="127"/>
                        <a:pt x="101" y="127"/>
                        <a:pt x="101" y="127"/>
                      </a:cubicBezTo>
                      <a:cubicBezTo>
                        <a:pt x="101" y="127"/>
                        <a:pt x="101" y="127"/>
                        <a:pt x="101" y="126"/>
                      </a:cubicBezTo>
                      <a:cubicBezTo>
                        <a:pt x="102" y="126"/>
                        <a:pt x="102" y="126"/>
                        <a:pt x="103" y="126"/>
                      </a:cubicBezTo>
                      <a:cubicBezTo>
                        <a:pt x="103" y="126"/>
                        <a:pt x="104" y="126"/>
                        <a:pt x="104" y="125"/>
                      </a:cubicBezTo>
                      <a:cubicBezTo>
                        <a:pt x="104" y="125"/>
                        <a:pt x="103" y="125"/>
                        <a:pt x="103" y="125"/>
                      </a:cubicBezTo>
                      <a:cubicBezTo>
                        <a:pt x="103" y="125"/>
                        <a:pt x="102" y="126"/>
                        <a:pt x="102" y="126"/>
                      </a:cubicBezTo>
                      <a:cubicBezTo>
                        <a:pt x="101" y="126"/>
                        <a:pt x="100" y="126"/>
                        <a:pt x="100" y="126"/>
                      </a:cubicBezTo>
                      <a:cubicBezTo>
                        <a:pt x="100" y="127"/>
                        <a:pt x="99" y="127"/>
                        <a:pt x="98" y="127"/>
                      </a:cubicBezTo>
                      <a:cubicBezTo>
                        <a:pt x="98" y="126"/>
                        <a:pt x="98" y="126"/>
                        <a:pt x="97" y="126"/>
                      </a:cubicBezTo>
                      <a:cubicBezTo>
                        <a:pt x="97" y="126"/>
                        <a:pt x="96" y="126"/>
                        <a:pt x="97" y="126"/>
                      </a:cubicBezTo>
                      <a:cubicBezTo>
                        <a:pt x="97" y="126"/>
                        <a:pt x="97" y="126"/>
                        <a:pt x="98" y="125"/>
                      </a:cubicBezTo>
                      <a:cubicBezTo>
                        <a:pt x="98" y="125"/>
                        <a:pt x="99" y="125"/>
                        <a:pt x="99" y="125"/>
                      </a:cubicBezTo>
                      <a:cubicBezTo>
                        <a:pt x="100" y="125"/>
                        <a:pt x="100" y="125"/>
                        <a:pt x="101" y="125"/>
                      </a:cubicBezTo>
                      <a:cubicBezTo>
                        <a:pt x="101" y="125"/>
                        <a:pt x="101" y="125"/>
                        <a:pt x="102" y="125"/>
                      </a:cubicBezTo>
                      <a:cubicBezTo>
                        <a:pt x="102" y="124"/>
                        <a:pt x="103" y="124"/>
                        <a:pt x="103" y="124"/>
                      </a:cubicBezTo>
                      <a:cubicBezTo>
                        <a:pt x="103" y="123"/>
                        <a:pt x="102" y="123"/>
                        <a:pt x="102" y="124"/>
                      </a:cubicBezTo>
                      <a:cubicBezTo>
                        <a:pt x="102" y="124"/>
                        <a:pt x="101" y="124"/>
                        <a:pt x="101" y="124"/>
                      </a:cubicBezTo>
                      <a:cubicBezTo>
                        <a:pt x="100" y="124"/>
                        <a:pt x="100" y="124"/>
                        <a:pt x="100" y="124"/>
                      </a:cubicBezTo>
                      <a:cubicBezTo>
                        <a:pt x="99" y="124"/>
                        <a:pt x="99" y="124"/>
                        <a:pt x="98" y="124"/>
                      </a:cubicBezTo>
                      <a:cubicBezTo>
                        <a:pt x="98" y="124"/>
                        <a:pt x="98" y="124"/>
                        <a:pt x="98" y="124"/>
                      </a:cubicBezTo>
                      <a:cubicBezTo>
                        <a:pt x="98" y="124"/>
                        <a:pt x="97" y="124"/>
                        <a:pt x="97" y="124"/>
                      </a:cubicBezTo>
                      <a:cubicBezTo>
                        <a:pt x="97" y="123"/>
                        <a:pt x="97" y="123"/>
                        <a:pt x="97" y="123"/>
                      </a:cubicBezTo>
                      <a:cubicBezTo>
                        <a:pt x="97" y="122"/>
                        <a:pt x="98" y="122"/>
                        <a:pt x="98" y="122"/>
                      </a:cubicBezTo>
                      <a:cubicBezTo>
                        <a:pt x="98" y="122"/>
                        <a:pt x="98" y="122"/>
                        <a:pt x="98" y="121"/>
                      </a:cubicBezTo>
                      <a:cubicBezTo>
                        <a:pt x="98" y="121"/>
                        <a:pt x="98" y="120"/>
                        <a:pt x="97" y="121"/>
                      </a:cubicBezTo>
                      <a:cubicBezTo>
                        <a:pt x="97" y="121"/>
                        <a:pt x="96" y="121"/>
                        <a:pt x="96" y="122"/>
                      </a:cubicBezTo>
                      <a:cubicBezTo>
                        <a:pt x="96" y="122"/>
                        <a:pt x="96" y="123"/>
                        <a:pt x="96" y="123"/>
                      </a:cubicBezTo>
                      <a:cubicBezTo>
                        <a:pt x="95" y="123"/>
                        <a:pt x="95" y="123"/>
                        <a:pt x="95" y="123"/>
                      </a:cubicBezTo>
                      <a:cubicBezTo>
                        <a:pt x="95" y="122"/>
                        <a:pt x="95" y="122"/>
                        <a:pt x="95" y="121"/>
                      </a:cubicBezTo>
                      <a:cubicBezTo>
                        <a:pt x="95" y="121"/>
                        <a:pt x="95" y="121"/>
                        <a:pt x="94" y="120"/>
                      </a:cubicBezTo>
                      <a:cubicBezTo>
                        <a:pt x="94" y="120"/>
                        <a:pt x="93" y="120"/>
                        <a:pt x="93" y="120"/>
                      </a:cubicBezTo>
                      <a:cubicBezTo>
                        <a:pt x="93" y="120"/>
                        <a:pt x="93" y="119"/>
                        <a:pt x="93" y="119"/>
                      </a:cubicBezTo>
                      <a:cubicBezTo>
                        <a:pt x="93" y="119"/>
                        <a:pt x="93" y="119"/>
                        <a:pt x="94" y="118"/>
                      </a:cubicBezTo>
                      <a:cubicBezTo>
                        <a:pt x="94" y="118"/>
                        <a:pt x="94" y="118"/>
                        <a:pt x="94" y="118"/>
                      </a:cubicBezTo>
                      <a:cubicBezTo>
                        <a:pt x="93" y="118"/>
                        <a:pt x="93" y="118"/>
                        <a:pt x="93" y="118"/>
                      </a:cubicBezTo>
                      <a:cubicBezTo>
                        <a:pt x="92" y="118"/>
                        <a:pt x="92" y="118"/>
                        <a:pt x="92" y="119"/>
                      </a:cubicBezTo>
                      <a:cubicBezTo>
                        <a:pt x="92" y="119"/>
                        <a:pt x="92" y="119"/>
                        <a:pt x="92" y="119"/>
                      </a:cubicBezTo>
                      <a:cubicBezTo>
                        <a:pt x="93" y="120"/>
                        <a:pt x="93" y="120"/>
                        <a:pt x="93" y="120"/>
                      </a:cubicBezTo>
                      <a:cubicBezTo>
                        <a:pt x="93" y="121"/>
                        <a:pt x="93" y="120"/>
                        <a:pt x="93" y="121"/>
                      </a:cubicBezTo>
                      <a:cubicBezTo>
                        <a:pt x="94" y="122"/>
                        <a:pt x="94" y="121"/>
                        <a:pt x="94" y="122"/>
                      </a:cubicBezTo>
                      <a:cubicBezTo>
                        <a:pt x="94" y="122"/>
                        <a:pt x="94" y="123"/>
                        <a:pt x="94" y="123"/>
                      </a:cubicBezTo>
                      <a:cubicBezTo>
                        <a:pt x="94" y="123"/>
                        <a:pt x="93" y="123"/>
                        <a:pt x="93" y="123"/>
                      </a:cubicBezTo>
                      <a:cubicBezTo>
                        <a:pt x="93" y="123"/>
                        <a:pt x="93" y="124"/>
                        <a:pt x="93" y="124"/>
                      </a:cubicBezTo>
                      <a:cubicBezTo>
                        <a:pt x="93" y="124"/>
                        <a:pt x="92" y="124"/>
                        <a:pt x="92" y="124"/>
                      </a:cubicBezTo>
                      <a:cubicBezTo>
                        <a:pt x="92" y="124"/>
                        <a:pt x="92" y="124"/>
                        <a:pt x="92" y="124"/>
                      </a:cubicBezTo>
                      <a:cubicBezTo>
                        <a:pt x="92" y="124"/>
                        <a:pt x="92" y="124"/>
                        <a:pt x="92" y="125"/>
                      </a:cubicBezTo>
                      <a:cubicBezTo>
                        <a:pt x="92" y="125"/>
                        <a:pt x="93" y="125"/>
                        <a:pt x="93" y="126"/>
                      </a:cubicBezTo>
                      <a:cubicBezTo>
                        <a:pt x="92" y="126"/>
                        <a:pt x="92" y="126"/>
                        <a:pt x="92" y="126"/>
                      </a:cubicBezTo>
                      <a:cubicBezTo>
                        <a:pt x="91" y="126"/>
                        <a:pt x="91" y="126"/>
                        <a:pt x="91" y="126"/>
                      </a:cubicBezTo>
                      <a:cubicBezTo>
                        <a:pt x="91" y="127"/>
                        <a:pt x="90" y="127"/>
                        <a:pt x="90" y="127"/>
                      </a:cubicBezTo>
                      <a:cubicBezTo>
                        <a:pt x="90" y="127"/>
                        <a:pt x="89" y="127"/>
                        <a:pt x="89" y="127"/>
                      </a:cubicBezTo>
                      <a:cubicBezTo>
                        <a:pt x="88" y="127"/>
                        <a:pt x="88" y="127"/>
                        <a:pt x="87" y="126"/>
                      </a:cubicBezTo>
                      <a:cubicBezTo>
                        <a:pt x="87" y="126"/>
                        <a:pt x="87" y="126"/>
                        <a:pt x="86" y="126"/>
                      </a:cubicBezTo>
                      <a:cubicBezTo>
                        <a:pt x="85" y="126"/>
                        <a:pt x="85" y="125"/>
                        <a:pt x="85" y="125"/>
                      </a:cubicBezTo>
                      <a:cubicBezTo>
                        <a:pt x="85" y="125"/>
                        <a:pt x="84" y="125"/>
                        <a:pt x="84" y="125"/>
                      </a:cubicBezTo>
                      <a:cubicBezTo>
                        <a:pt x="84" y="124"/>
                        <a:pt x="84" y="124"/>
                        <a:pt x="84" y="124"/>
                      </a:cubicBezTo>
                      <a:cubicBezTo>
                        <a:pt x="84" y="124"/>
                        <a:pt x="85" y="124"/>
                        <a:pt x="85" y="124"/>
                      </a:cubicBezTo>
                      <a:cubicBezTo>
                        <a:pt x="85" y="123"/>
                        <a:pt x="85" y="124"/>
                        <a:pt x="86" y="124"/>
                      </a:cubicBezTo>
                      <a:cubicBezTo>
                        <a:pt x="86" y="124"/>
                        <a:pt x="86" y="123"/>
                        <a:pt x="86" y="123"/>
                      </a:cubicBezTo>
                      <a:cubicBezTo>
                        <a:pt x="87" y="123"/>
                        <a:pt x="87" y="123"/>
                        <a:pt x="87" y="123"/>
                      </a:cubicBezTo>
                      <a:cubicBezTo>
                        <a:pt x="88" y="123"/>
                        <a:pt x="88" y="122"/>
                        <a:pt x="88" y="122"/>
                      </a:cubicBezTo>
                      <a:cubicBezTo>
                        <a:pt x="89" y="122"/>
                        <a:pt x="89" y="122"/>
                        <a:pt x="89" y="121"/>
                      </a:cubicBezTo>
                      <a:cubicBezTo>
                        <a:pt x="90" y="121"/>
                        <a:pt x="90" y="121"/>
                        <a:pt x="90" y="121"/>
                      </a:cubicBezTo>
                      <a:cubicBezTo>
                        <a:pt x="90" y="120"/>
                        <a:pt x="90" y="120"/>
                        <a:pt x="90" y="120"/>
                      </a:cubicBezTo>
                      <a:cubicBezTo>
                        <a:pt x="90" y="119"/>
                        <a:pt x="90" y="119"/>
                        <a:pt x="90" y="119"/>
                      </a:cubicBezTo>
                      <a:cubicBezTo>
                        <a:pt x="89" y="120"/>
                        <a:pt x="89" y="120"/>
                        <a:pt x="89" y="121"/>
                      </a:cubicBezTo>
                      <a:cubicBezTo>
                        <a:pt x="89" y="121"/>
                        <a:pt x="89" y="121"/>
                        <a:pt x="88" y="121"/>
                      </a:cubicBezTo>
                      <a:cubicBezTo>
                        <a:pt x="88" y="122"/>
                        <a:pt x="88" y="122"/>
                        <a:pt x="88" y="122"/>
                      </a:cubicBezTo>
                      <a:cubicBezTo>
                        <a:pt x="87" y="122"/>
                        <a:pt x="87" y="122"/>
                        <a:pt x="87" y="122"/>
                      </a:cubicBezTo>
                      <a:cubicBezTo>
                        <a:pt x="86" y="122"/>
                        <a:pt x="86" y="122"/>
                        <a:pt x="86" y="122"/>
                      </a:cubicBezTo>
                      <a:cubicBezTo>
                        <a:pt x="85" y="122"/>
                        <a:pt x="85" y="122"/>
                        <a:pt x="85" y="122"/>
                      </a:cubicBezTo>
                      <a:cubicBezTo>
                        <a:pt x="85" y="122"/>
                        <a:pt x="85" y="121"/>
                        <a:pt x="85" y="121"/>
                      </a:cubicBezTo>
                      <a:cubicBezTo>
                        <a:pt x="86" y="121"/>
                        <a:pt x="86" y="121"/>
                        <a:pt x="86" y="120"/>
                      </a:cubicBezTo>
                      <a:cubicBezTo>
                        <a:pt x="87" y="120"/>
                        <a:pt x="87" y="120"/>
                        <a:pt x="87" y="120"/>
                      </a:cubicBezTo>
                      <a:cubicBezTo>
                        <a:pt x="87" y="119"/>
                        <a:pt x="87" y="119"/>
                        <a:pt x="88" y="119"/>
                      </a:cubicBezTo>
                      <a:cubicBezTo>
                        <a:pt x="88" y="119"/>
                        <a:pt x="88" y="119"/>
                        <a:pt x="88" y="118"/>
                      </a:cubicBezTo>
                      <a:cubicBezTo>
                        <a:pt x="88" y="118"/>
                        <a:pt x="88" y="118"/>
                        <a:pt x="88" y="118"/>
                      </a:cubicBezTo>
                      <a:cubicBezTo>
                        <a:pt x="88" y="118"/>
                        <a:pt x="89" y="117"/>
                        <a:pt x="89" y="117"/>
                      </a:cubicBezTo>
                      <a:cubicBezTo>
                        <a:pt x="89" y="117"/>
                        <a:pt x="89" y="117"/>
                        <a:pt x="90" y="117"/>
                      </a:cubicBezTo>
                      <a:cubicBezTo>
                        <a:pt x="90" y="117"/>
                        <a:pt x="91" y="117"/>
                        <a:pt x="90" y="117"/>
                      </a:cubicBezTo>
                      <a:cubicBezTo>
                        <a:pt x="90" y="117"/>
                        <a:pt x="90" y="117"/>
                        <a:pt x="89" y="117"/>
                      </a:cubicBezTo>
                      <a:cubicBezTo>
                        <a:pt x="89" y="117"/>
                        <a:pt x="89" y="116"/>
                        <a:pt x="88" y="117"/>
                      </a:cubicBezTo>
                      <a:cubicBezTo>
                        <a:pt x="88" y="117"/>
                        <a:pt x="87" y="117"/>
                        <a:pt x="87" y="117"/>
                      </a:cubicBezTo>
                      <a:cubicBezTo>
                        <a:pt x="87" y="116"/>
                        <a:pt x="88" y="116"/>
                        <a:pt x="88" y="116"/>
                      </a:cubicBezTo>
                      <a:cubicBezTo>
                        <a:pt x="88" y="116"/>
                        <a:pt x="89" y="116"/>
                        <a:pt x="89" y="116"/>
                      </a:cubicBezTo>
                      <a:cubicBezTo>
                        <a:pt x="89" y="116"/>
                        <a:pt x="89" y="115"/>
                        <a:pt x="89" y="115"/>
                      </a:cubicBezTo>
                      <a:cubicBezTo>
                        <a:pt x="89" y="115"/>
                        <a:pt x="89" y="115"/>
                        <a:pt x="89" y="115"/>
                      </a:cubicBezTo>
                      <a:cubicBezTo>
                        <a:pt x="89" y="114"/>
                        <a:pt x="89" y="114"/>
                        <a:pt x="89" y="114"/>
                      </a:cubicBezTo>
                      <a:cubicBezTo>
                        <a:pt x="88" y="114"/>
                        <a:pt x="88" y="114"/>
                        <a:pt x="88" y="114"/>
                      </a:cubicBezTo>
                      <a:cubicBezTo>
                        <a:pt x="88" y="114"/>
                        <a:pt x="88" y="113"/>
                        <a:pt x="88" y="113"/>
                      </a:cubicBezTo>
                      <a:cubicBezTo>
                        <a:pt x="88" y="113"/>
                        <a:pt x="88" y="112"/>
                        <a:pt x="87" y="112"/>
                      </a:cubicBezTo>
                      <a:cubicBezTo>
                        <a:pt x="87" y="112"/>
                        <a:pt x="87" y="112"/>
                        <a:pt x="87" y="112"/>
                      </a:cubicBezTo>
                      <a:cubicBezTo>
                        <a:pt x="86" y="112"/>
                        <a:pt x="86" y="112"/>
                        <a:pt x="86" y="112"/>
                      </a:cubicBezTo>
                      <a:cubicBezTo>
                        <a:pt x="86" y="112"/>
                        <a:pt x="85" y="112"/>
                        <a:pt x="85" y="112"/>
                      </a:cubicBezTo>
                      <a:cubicBezTo>
                        <a:pt x="85" y="112"/>
                        <a:pt x="84" y="112"/>
                        <a:pt x="85" y="112"/>
                      </a:cubicBezTo>
                      <a:cubicBezTo>
                        <a:pt x="85" y="112"/>
                        <a:pt x="85" y="112"/>
                        <a:pt x="85" y="112"/>
                      </a:cubicBezTo>
                      <a:cubicBezTo>
                        <a:pt x="85" y="111"/>
                        <a:pt x="85" y="111"/>
                        <a:pt x="85" y="111"/>
                      </a:cubicBezTo>
                      <a:cubicBezTo>
                        <a:pt x="86" y="111"/>
                        <a:pt x="86" y="111"/>
                        <a:pt x="86" y="111"/>
                      </a:cubicBezTo>
                      <a:cubicBezTo>
                        <a:pt x="86" y="111"/>
                        <a:pt x="86" y="111"/>
                        <a:pt x="86" y="111"/>
                      </a:cubicBezTo>
                      <a:cubicBezTo>
                        <a:pt x="86" y="111"/>
                        <a:pt x="86" y="111"/>
                        <a:pt x="85" y="111"/>
                      </a:cubicBezTo>
                      <a:cubicBezTo>
                        <a:pt x="85" y="110"/>
                        <a:pt x="85" y="110"/>
                        <a:pt x="85" y="110"/>
                      </a:cubicBezTo>
                      <a:cubicBezTo>
                        <a:pt x="85" y="110"/>
                        <a:pt x="85" y="110"/>
                        <a:pt x="85" y="110"/>
                      </a:cubicBezTo>
                      <a:cubicBezTo>
                        <a:pt x="86" y="110"/>
                        <a:pt x="85" y="110"/>
                        <a:pt x="86" y="110"/>
                      </a:cubicBezTo>
                      <a:cubicBezTo>
                        <a:pt x="86" y="109"/>
                        <a:pt x="86" y="110"/>
                        <a:pt x="86" y="109"/>
                      </a:cubicBezTo>
                      <a:cubicBezTo>
                        <a:pt x="86" y="109"/>
                        <a:pt x="86" y="109"/>
                        <a:pt x="86" y="109"/>
                      </a:cubicBezTo>
                      <a:cubicBezTo>
                        <a:pt x="85" y="109"/>
                        <a:pt x="85" y="109"/>
                        <a:pt x="85" y="108"/>
                      </a:cubicBezTo>
                      <a:cubicBezTo>
                        <a:pt x="85" y="108"/>
                        <a:pt x="84" y="108"/>
                        <a:pt x="84" y="108"/>
                      </a:cubicBezTo>
                      <a:cubicBezTo>
                        <a:pt x="84" y="107"/>
                        <a:pt x="83" y="107"/>
                        <a:pt x="83" y="107"/>
                      </a:cubicBezTo>
                      <a:cubicBezTo>
                        <a:pt x="83" y="107"/>
                        <a:pt x="83" y="107"/>
                        <a:pt x="83" y="107"/>
                      </a:cubicBezTo>
                      <a:cubicBezTo>
                        <a:pt x="82" y="107"/>
                        <a:pt x="82" y="107"/>
                        <a:pt x="82" y="106"/>
                      </a:cubicBezTo>
                      <a:cubicBezTo>
                        <a:pt x="82" y="106"/>
                        <a:pt x="83" y="106"/>
                        <a:pt x="83" y="106"/>
                      </a:cubicBezTo>
                      <a:cubicBezTo>
                        <a:pt x="83" y="106"/>
                        <a:pt x="83" y="106"/>
                        <a:pt x="84" y="106"/>
                      </a:cubicBezTo>
                      <a:cubicBezTo>
                        <a:pt x="84" y="106"/>
                        <a:pt x="84" y="106"/>
                        <a:pt x="84" y="106"/>
                      </a:cubicBezTo>
                      <a:cubicBezTo>
                        <a:pt x="83" y="106"/>
                        <a:pt x="83" y="105"/>
                        <a:pt x="83" y="105"/>
                      </a:cubicBezTo>
                      <a:cubicBezTo>
                        <a:pt x="83" y="105"/>
                        <a:pt x="83" y="105"/>
                        <a:pt x="83" y="105"/>
                      </a:cubicBezTo>
                      <a:cubicBezTo>
                        <a:pt x="83" y="105"/>
                        <a:pt x="83" y="105"/>
                        <a:pt x="83" y="105"/>
                      </a:cubicBezTo>
                      <a:cubicBezTo>
                        <a:pt x="83" y="105"/>
                        <a:pt x="84" y="105"/>
                        <a:pt x="84" y="105"/>
                      </a:cubicBezTo>
                      <a:cubicBezTo>
                        <a:pt x="84" y="105"/>
                        <a:pt x="83" y="105"/>
                        <a:pt x="83" y="105"/>
                      </a:cubicBezTo>
                      <a:cubicBezTo>
                        <a:pt x="83" y="104"/>
                        <a:pt x="83" y="104"/>
                        <a:pt x="83" y="104"/>
                      </a:cubicBezTo>
                      <a:cubicBezTo>
                        <a:pt x="82" y="104"/>
                        <a:pt x="82" y="104"/>
                        <a:pt x="82" y="104"/>
                      </a:cubicBezTo>
                      <a:cubicBezTo>
                        <a:pt x="82" y="104"/>
                        <a:pt x="82" y="104"/>
                        <a:pt x="82" y="104"/>
                      </a:cubicBezTo>
                      <a:cubicBezTo>
                        <a:pt x="82" y="104"/>
                        <a:pt x="82" y="104"/>
                        <a:pt x="82" y="103"/>
                      </a:cubicBezTo>
                      <a:cubicBezTo>
                        <a:pt x="82" y="103"/>
                        <a:pt x="82" y="103"/>
                        <a:pt x="81" y="103"/>
                      </a:cubicBezTo>
                      <a:cubicBezTo>
                        <a:pt x="81" y="103"/>
                        <a:pt x="81" y="103"/>
                        <a:pt x="81" y="103"/>
                      </a:cubicBezTo>
                      <a:cubicBezTo>
                        <a:pt x="81" y="103"/>
                        <a:pt x="80" y="103"/>
                        <a:pt x="81" y="102"/>
                      </a:cubicBezTo>
                      <a:cubicBezTo>
                        <a:pt x="81" y="102"/>
                        <a:pt x="81" y="102"/>
                        <a:pt x="81" y="102"/>
                      </a:cubicBezTo>
                      <a:cubicBezTo>
                        <a:pt x="81" y="102"/>
                        <a:pt x="81" y="102"/>
                        <a:pt x="81" y="101"/>
                      </a:cubicBezTo>
                      <a:cubicBezTo>
                        <a:pt x="81" y="101"/>
                        <a:pt x="81" y="101"/>
                        <a:pt x="81" y="101"/>
                      </a:cubicBezTo>
                      <a:cubicBezTo>
                        <a:pt x="81" y="101"/>
                        <a:pt x="81" y="101"/>
                        <a:pt x="80" y="101"/>
                      </a:cubicBezTo>
                      <a:cubicBezTo>
                        <a:pt x="80" y="101"/>
                        <a:pt x="80" y="101"/>
                        <a:pt x="80" y="101"/>
                      </a:cubicBezTo>
                      <a:cubicBezTo>
                        <a:pt x="80" y="101"/>
                        <a:pt x="80" y="101"/>
                        <a:pt x="80" y="101"/>
                      </a:cubicBezTo>
                      <a:cubicBezTo>
                        <a:pt x="80" y="100"/>
                        <a:pt x="80" y="100"/>
                        <a:pt x="80" y="100"/>
                      </a:cubicBezTo>
                      <a:cubicBezTo>
                        <a:pt x="81" y="100"/>
                        <a:pt x="81" y="100"/>
                        <a:pt x="81" y="100"/>
                      </a:cubicBezTo>
                      <a:cubicBezTo>
                        <a:pt x="81" y="100"/>
                        <a:pt x="80" y="100"/>
                        <a:pt x="80" y="100"/>
                      </a:cubicBezTo>
                      <a:cubicBezTo>
                        <a:pt x="80" y="99"/>
                        <a:pt x="80" y="99"/>
                        <a:pt x="81" y="99"/>
                      </a:cubicBezTo>
                      <a:cubicBezTo>
                        <a:pt x="81" y="99"/>
                        <a:pt x="81" y="99"/>
                        <a:pt x="81" y="99"/>
                      </a:cubicBezTo>
                      <a:cubicBezTo>
                        <a:pt x="81" y="99"/>
                        <a:pt x="81" y="99"/>
                        <a:pt x="80" y="99"/>
                      </a:cubicBezTo>
                      <a:cubicBezTo>
                        <a:pt x="80" y="99"/>
                        <a:pt x="80" y="99"/>
                        <a:pt x="80" y="98"/>
                      </a:cubicBezTo>
                      <a:cubicBezTo>
                        <a:pt x="80" y="98"/>
                        <a:pt x="80" y="98"/>
                        <a:pt x="79" y="98"/>
                      </a:cubicBezTo>
                      <a:cubicBezTo>
                        <a:pt x="79" y="98"/>
                        <a:pt x="79" y="98"/>
                        <a:pt x="78" y="98"/>
                      </a:cubicBezTo>
                      <a:cubicBezTo>
                        <a:pt x="78" y="97"/>
                        <a:pt x="77" y="97"/>
                        <a:pt x="77" y="97"/>
                      </a:cubicBezTo>
                      <a:cubicBezTo>
                        <a:pt x="77" y="97"/>
                        <a:pt x="77" y="97"/>
                        <a:pt x="78" y="97"/>
                      </a:cubicBezTo>
                      <a:cubicBezTo>
                        <a:pt x="78" y="97"/>
                        <a:pt x="78" y="96"/>
                        <a:pt x="78" y="96"/>
                      </a:cubicBezTo>
                      <a:cubicBezTo>
                        <a:pt x="77" y="96"/>
                        <a:pt x="77" y="95"/>
                        <a:pt x="77" y="95"/>
                      </a:cubicBezTo>
                      <a:cubicBezTo>
                        <a:pt x="76" y="95"/>
                        <a:pt x="76" y="95"/>
                        <a:pt x="76" y="95"/>
                      </a:cubicBezTo>
                      <a:cubicBezTo>
                        <a:pt x="75" y="95"/>
                        <a:pt x="75" y="95"/>
                        <a:pt x="75" y="95"/>
                      </a:cubicBezTo>
                      <a:cubicBezTo>
                        <a:pt x="75" y="95"/>
                        <a:pt x="74" y="95"/>
                        <a:pt x="74" y="94"/>
                      </a:cubicBezTo>
                      <a:cubicBezTo>
                        <a:pt x="74" y="94"/>
                        <a:pt x="73" y="94"/>
                        <a:pt x="73" y="94"/>
                      </a:cubicBezTo>
                      <a:cubicBezTo>
                        <a:pt x="73" y="93"/>
                        <a:pt x="73" y="93"/>
                        <a:pt x="72" y="93"/>
                      </a:cubicBezTo>
                      <a:cubicBezTo>
                        <a:pt x="72" y="92"/>
                        <a:pt x="71" y="92"/>
                        <a:pt x="71" y="92"/>
                      </a:cubicBezTo>
                      <a:cubicBezTo>
                        <a:pt x="70" y="92"/>
                        <a:pt x="70" y="92"/>
                        <a:pt x="70" y="92"/>
                      </a:cubicBezTo>
                      <a:cubicBezTo>
                        <a:pt x="71" y="91"/>
                        <a:pt x="71" y="91"/>
                        <a:pt x="71" y="91"/>
                      </a:cubicBezTo>
                      <a:cubicBezTo>
                        <a:pt x="71" y="91"/>
                        <a:pt x="71" y="90"/>
                        <a:pt x="71" y="90"/>
                      </a:cubicBezTo>
                      <a:cubicBezTo>
                        <a:pt x="71" y="90"/>
                        <a:pt x="71" y="90"/>
                        <a:pt x="70" y="89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70" y="89"/>
                        <a:pt x="70" y="88"/>
                        <a:pt x="70" y="88"/>
                      </a:cubicBezTo>
                      <a:cubicBezTo>
                        <a:pt x="70" y="88"/>
                        <a:pt x="70" y="88"/>
                        <a:pt x="69" y="87"/>
                      </a:cubicBezTo>
                      <a:cubicBezTo>
                        <a:pt x="69" y="87"/>
                        <a:pt x="68" y="88"/>
                        <a:pt x="68" y="87"/>
                      </a:cubicBezTo>
                      <a:cubicBezTo>
                        <a:pt x="67" y="87"/>
                        <a:pt x="67" y="87"/>
                        <a:pt x="65" y="87"/>
                      </a:cubicBezTo>
                      <a:cubicBezTo>
                        <a:pt x="64" y="86"/>
                        <a:pt x="62" y="86"/>
                        <a:pt x="61" y="85"/>
                      </a:cubicBezTo>
                      <a:cubicBezTo>
                        <a:pt x="60" y="85"/>
                        <a:pt x="60" y="84"/>
                        <a:pt x="59" y="84"/>
                      </a:cubicBezTo>
                      <a:cubicBezTo>
                        <a:pt x="58" y="84"/>
                        <a:pt x="55" y="84"/>
                        <a:pt x="54" y="84"/>
                      </a:cubicBezTo>
                      <a:cubicBezTo>
                        <a:pt x="53" y="84"/>
                        <a:pt x="51" y="84"/>
                        <a:pt x="50" y="84"/>
                      </a:cubicBezTo>
                      <a:cubicBezTo>
                        <a:pt x="48" y="84"/>
                        <a:pt x="46" y="84"/>
                        <a:pt x="45" y="84"/>
                      </a:cubicBezTo>
                      <a:cubicBezTo>
                        <a:pt x="45" y="84"/>
                        <a:pt x="45" y="84"/>
                        <a:pt x="44" y="85"/>
                      </a:cubicBezTo>
                      <a:cubicBezTo>
                        <a:pt x="44" y="85"/>
                        <a:pt x="43" y="84"/>
                        <a:pt x="43" y="83"/>
                      </a:cubicBezTo>
                      <a:cubicBezTo>
                        <a:pt x="42" y="83"/>
                        <a:pt x="42" y="83"/>
                        <a:pt x="42" y="83"/>
                      </a:cubicBezTo>
                      <a:cubicBezTo>
                        <a:pt x="42" y="84"/>
                        <a:pt x="42" y="84"/>
                        <a:pt x="41" y="84"/>
                      </a:cubicBezTo>
                      <a:cubicBezTo>
                        <a:pt x="41" y="84"/>
                        <a:pt x="41" y="84"/>
                        <a:pt x="41" y="85"/>
                      </a:cubicBezTo>
                      <a:cubicBezTo>
                        <a:pt x="41" y="85"/>
                        <a:pt x="40" y="85"/>
                        <a:pt x="40" y="85"/>
                      </a:cubicBezTo>
                      <a:cubicBezTo>
                        <a:pt x="40" y="86"/>
                        <a:pt x="39" y="85"/>
                        <a:pt x="39" y="86"/>
                      </a:cubicBezTo>
                      <a:cubicBezTo>
                        <a:pt x="39" y="86"/>
                        <a:pt x="38" y="86"/>
                        <a:pt x="38" y="86"/>
                      </a:cubicBezTo>
                      <a:cubicBezTo>
                        <a:pt x="38" y="86"/>
                        <a:pt x="37" y="86"/>
                        <a:pt x="37" y="86"/>
                      </a:cubicBezTo>
                      <a:cubicBezTo>
                        <a:pt x="37" y="86"/>
                        <a:pt x="37" y="86"/>
                        <a:pt x="36" y="86"/>
                      </a:cubicBezTo>
                      <a:cubicBezTo>
                        <a:pt x="36" y="86"/>
                        <a:pt x="36" y="86"/>
                        <a:pt x="36" y="85"/>
                      </a:cubicBezTo>
                      <a:cubicBezTo>
                        <a:pt x="35" y="85"/>
                        <a:pt x="35" y="85"/>
                        <a:pt x="36" y="85"/>
                      </a:cubicBezTo>
                      <a:cubicBezTo>
                        <a:pt x="36" y="85"/>
                        <a:pt x="36" y="84"/>
                        <a:pt x="36" y="84"/>
                      </a:cubicBezTo>
                      <a:cubicBezTo>
                        <a:pt x="36" y="84"/>
                        <a:pt x="35" y="84"/>
                        <a:pt x="35" y="84"/>
                      </a:cubicBezTo>
                      <a:cubicBezTo>
                        <a:pt x="35" y="84"/>
                        <a:pt x="34" y="84"/>
                        <a:pt x="34" y="84"/>
                      </a:cubicBezTo>
                      <a:cubicBezTo>
                        <a:pt x="34" y="84"/>
                        <a:pt x="34" y="83"/>
                        <a:pt x="33" y="84"/>
                      </a:cubicBezTo>
                      <a:cubicBezTo>
                        <a:pt x="33" y="84"/>
                        <a:pt x="33" y="85"/>
                        <a:pt x="33" y="85"/>
                      </a:cubicBezTo>
                      <a:cubicBezTo>
                        <a:pt x="33" y="85"/>
                        <a:pt x="33" y="85"/>
                        <a:pt x="33" y="85"/>
                      </a:cubicBezTo>
                      <a:cubicBezTo>
                        <a:pt x="32" y="86"/>
                        <a:pt x="32" y="86"/>
                        <a:pt x="32" y="85"/>
                      </a:cubicBezTo>
                      <a:cubicBezTo>
                        <a:pt x="31" y="85"/>
                        <a:pt x="31" y="85"/>
                        <a:pt x="31" y="85"/>
                      </a:cubicBezTo>
                      <a:cubicBezTo>
                        <a:pt x="31" y="84"/>
                        <a:pt x="30" y="85"/>
                        <a:pt x="30" y="84"/>
                      </a:cubicBezTo>
                      <a:cubicBezTo>
                        <a:pt x="30" y="84"/>
                        <a:pt x="29" y="84"/>
                        <a:pt x="29" y="84"/>
                      </a:cubicBezTo>
                      <a:cubicBezTo>
                        <a:pt x="29" y="84"/>
                        <a:pt x="29" y="85"/>
                        <a:pt x="29" y="85"/>
                      </a:cubicBezTo>
                      <a:cubicBezTo>
                        <a:pt x="29" y="86"/>
                        <a:pt x="29" y="86"/>
                        <a:pt x="30" y="86"/>
                      </a:cubicBezTo>
                      <a:cubicBezTo>
                        <a:pt x="30" y="86"/>
                        <a:pt x="31" y="86"/>
                        <a:pt x="31" y="87"/>
                      </a:cubicBezTo>
                      <a:cubicBezTo>
                        <a:pt x="31" y="87"/>
                        <a:pt x="32" y="87"/>
                        <a:pt x="31" y="87"/>
                      </a:cubicBezTo>
                      <a:cubicBezTo>
                        <a:pt x="31" y="87"/>
                        <a:pt x="31" y="87"/>
                        <a:pt x="30" y="87"/>
                      </a:cubicBezTo>
                      <a:cubicBezTo>
                        <a:pt x="29" y="87"/>
                        <a:pt x="28" y="87"/>
                        <a:pt x="28" y="87"/>
                      </a:cubicBezTo>
                      <a:cubicBezTo>
                        <a:pt x="28" y="87"/>
                        <a:pt x="28" y="87"/>
                        <a:pt x="27" y="86"/>
                      </a:cubicBezTo>
                      <a:cubicBezTo>
                        <a:pt x="26" y="86"/>
                        <a:pt x="24" y="86"/>
                        <a:pt x="23" y="86"/>
                      </a:cubicBezTo>
                      <a:cubicBezTo>
                        <a:pt x="23" y="86"/>
                        <a:pt x="22" y="86"/>
                        <a:pt x="22" y="86"/>
                      </a:cubicBezTo>
                      <a:cubicBezTo>
                        <a:pt x="21" y="86"/>
                        <a:pt x="22" y="86"/>
                        <a:pt x="21" y="85"/>
                      </a:cubicBezTo>
                      <a:cubicBezTo>
                        <a:pt x="20" y="85"/>
                        <a:pt x="19" y="84"/>
                        <a:pt x="19" y="84"/>
                      </a:cubicBezTo>
                      <a:cubicBezTo>
                        <a:pt x="18" y="84"/>
                        <a:pt x="18" y="84"/>
                        <a:pt x="18" y="84"/>
                      </a:cubicBezTo>
                      <a:cubicBezTo>
                        <a:pt x="18" y="83"/>
                        <a:pt x="19" y="83"/>
                        <a:pt x="19" y="83"/>
                      </a:cubicBezTo>
                      <a:cubicBezTo>
                        <a:pt x="20" y="83"/>
                        <a:pt x="20" y="83"/>
                        <a:pt x="20" y="82"/>
                      </a:cubicBezTo>
                      <a:cubicBezTo>
                        <a:pt x="20" y="82"/>
                        <a:pt x="20" y="82"/>
                        <a:pt x="21" y="82"/>
                      </a:cubicBezTo>
                      <a:cubicBezTo>
                        <a:pt x="22" y="81"/>
                        <a:pt x="22" y="81"/>
                        <a:pt x="23" y="82"/>
                      </a:cubicBezTo>
                      <a:cubicBezTo>
                        <a:pt x="23" y="82"/>
                        <a:pt x="24" y="82"/>
                        <a:pt x="25" y="81"/>
                      </a:cubicBezTo>
                      <a:cubicBezTo>
                        <a:pt x="25" y="81"/>
                        <a:pt x="25" y="81"/>
                        <a:pt x="24" y="81"/>
                      </a:cubicBezTo>
                      <a:cubicBezTo>
                        <a:pt x="24" y="80"/>
                        <a:pt x="22" y="81"/>
                        <a:pt x="21" y="81"/>
                      </a:cubicBezTo>
                      <a:cubicBezTo>
                        <a:pt x="20" y="81"/>
                        <a:pt x="19" y="81"/>
                        <a:pt x="19" y="81"/>
                      </a:cubicBezTo>
                      <a:cubicBezTo>
                        <a:pt x="18" y="80"/>
                        <a:pt x="18" y="80"/>
                        <a:pt x="18" y="80"/>
                      </a:cubicBezTo>
                      <a:cubicBezTo>
                        <a:pt x="17" y="80"/>
                        <a:pt x="17" y="80"/>
                        <a:pt x="16" y="80"/>
                      </a:cubicBezTo>
                      <a:cubicBezTo>
                        <a:pt x="16" y="80"/>
                        <a:pt x="15" y="80"/>
                        <a:pt x="15" y="80"/>
                      </a:cubicBezTo>
                      <a:cubicBezTo>
                        <a:pt x="15" y="79"/>
                        <a:pt x="15" y="79"/>
                        <a:pt x="16" y="79"/>
                      </a:cubicBezTo>
                      <a:cubicBezTo>
                        <a:pt x="16" y="79"/>
                        <a:pt x="16" y="79"/>
                        <a:pt x="16" y="78"/>
                      </a:cubicBezTo>
                      <a:cubicBezTo>
                        <a:pt x="17" y="78"/>
                        <a:pt x="17" y="78"/>
                        <a:pt x="17" y="78"/>
                      </a:cubicBezTo>
                      <a:cubicBezTo>
                        <a:pt x="17" y="78"/>
                        <a:pt x="17" y="77"/>
                        <a:pt x="17" y="77"/>
                      </a:cubicBezTo>
                      <a:cubicBezTo>
                        <a:pt x="17" y="77"/>
                        <a:pt x="17" y="77"/>
                        <a:pt x="16" y="78"/>
                      </a:cubicBezTo>
                      <a:cubicBezTo>
                        <a:pt x="16" y="78"/>
                        <a:pt x="15" y="79"/>
                        <a:pt x="15" y="79"/>
                      </a:cubicBezTo>
                      <a:cubicBezTo>
                        <a:pt x="14" y="79"/>
                        <a:pt x="14" y="79"/>
                        <a:pt x="14" y="79"/>
                      </a:cubicBezTo>
                      <a:cubicBezTo>
                        <a:pt x="14" y="80"/>
                        <a:pt x="14" y="80"/>
                        <a:pt x="13" y="80"/>
                      </a:cubicBezTo>
                      <a:cubicBezTo>
                        <a:pt x="12" y="79"/>
                        <a:pt x="12" y="80"/>
                        <a:pt x="12" y="79"/>
                      </a:cubicBezTo>
                      <a:cubicBezTo>
                        <a:pt x="11" y="79"/>
                        <a:pt x="12" y="79"/>
                        <a:pt x="12" y="79"/>
                      </a:cubicBezTo>
                      <a:cubicBezTo>
                        <a:pt x="12" y="78"/>
                        <a:pt x="11" y="78"/>
                        <a:pt x="11" y="78"/>
                      </a:cubicBezTo>
                      <a:cubicBezTo>
                        <a:pt x="11" y="78"/>
                        <a:pt x="10" y="78"/>
                        <a:pt x="10" y="78"/>
                      </a:cubicBezTo>
                      <a:cubicBezTo>
                        <a:pt x="10" y="78"/>
                        <a:pt x="10" y="78"/>
                        <a:pt x="9" y="78"/>
                      </a:cubicBezTo>
                      <a:cubicBezTo>
                        <a:pt x="9" y="78"/>
                        <a:pt x="9" y="78"/>
                        <a:pt x="9" y="77"/>
                      </a:cubicBezTo>
                      <a:cubicBezTo>
                        <a:pt x="10" y="77"/>
                        <a:pt x="10" y="77"/>
                        <a:pt x="10" y="77"/>
                      </a:cubicBezTo>
                      <a:cubicBezTo>
                        <a:pt x="10" y="77"/>
                        <a:pt x="11" y="76"/>
                        <a:pt x="11" y="76"/>
                      </a:cubicBezTo>
                      <a:cubicBezTo>
                        <a:pt x="11" y="76"/>
                        <a:pt x="12" y="76"/>
                        <a:pt x="12" y="76"/>
                      </a:cubicBezTo>
                      <a:cubicBezTo>
                        <a:pt x="12" y="76"/>
                        <a:pt x="12" y="75"/>
                        <a:pt x="13" y="75"/>
                      </a:cubicBezTo>
                      <a:cubicBezTo>
                        <a:pt x="14" y="75"/>
                        <a:pt x="14" y="75"/>
                        <a:pt x="14" y="75"/>
                      </a:cubicBezTo>
                      <a:cubicBezTo>
                        <a:pt x="15" y="76"/>
                        <a:pt x="16" y="75"/>
                        <a:pt x="17" y="75"/>
                      </a:cubicBezTo>
                      <a:cubicBezTo>
                        <a:pt x="17" y="75"/>
                        <a:pt x="17" y="75"/>
                        <a:pt x="18" y="75"/>
                      </a:cubicBezTo>
                      <a:cubicBezTo>
                        <a:pt x="19" y="76"/>
                        <a:pt x="19" y="76"/>
                        <a:pt x="20" y="76"/>
                      </a:cubicBezTo>
                      <a:cubicBezTo>
                        <a:pt x="21" y="76"/>
                        <a:pt x="21" y="76"/>
                        <a:pt x="22" y="76"/>
                      </a:cubicBezTo>
                      <a:cubicBezTo>
                        <a:pt x="23" y="76"/>
                        <a:pt x="23" y="76"/>
                        <a:pt x="24" y="76"/>
                      </a:cubicBezTo>
                      <a:cubicBezTo>
                        <a:pt x="25" y="76"/>
                        <a:pt x="25" y="75"/>
                        <a:pt x="26" y="75"/>
                      </a:cubicBezTo>
                      <a:cubicBezTo>
                        <a:pt x="26" y="75"/>
                        <a:pt x="27" y="75"/>
                        <a:pt x="28" y="76"/>
                      </a:cubicBezTo>
                      <a:cubicBezTo>
                        <a:pt x="28" y="76"/>
                        <a:pt x="29" y="76"/>
                        <a:pt x="30" y="76"/>
                      </a:cubicBezTo>
                      <a:cubicBezTo>
                        <a:pt x="30" y="76"/>
                        <a:pt x="31" y="76"/>
                        <a:pt x="32" y="76"/>
                      </a:cubicBezTo>
                      <a:cubicBezTo>
                        <a:pt x="32" y="76"/>
                        <a:pt x="32" y="76"/>
                        <a:pt x="33" y="76"/>
                      </a:cubicBezTo>
                      <a:cubicBezTo>
                        <a:pt x="33" y="75"/>
                        <a:pt x="33" y="75"/>
                        <a:pt x="33" y="75"/>
                      </a:cubicBezTo>
                      <a:cubicBezTo>
                        <a:pt x="33" y="75"/>
                        <a:pt x="33" y="75"/>
                        <a:pt x="32" y="75"/>
                      </a:cubicBezTo>
                      <a:cubicBezTo>
                        <a:pt x="31" y="76"/>
                        <a:pt x="29" y="75"/>
                        <a:pt x="29" y="75"/>
                      </a:cubicBezTo>
                      <a:cubicBezTo>
                        <a:pt x="29" y="75"/>
                        <a:pt x="28" y="75"/>
                        <a:pt x="27" y="75"/>
                      </a:cubicBezTo>
                      <a:cubicBezTo>
                        <a:pt x="26" y="75"/>
                        <a:pt x="26" y="75"/>
                        <a:pt x="25" y="75"/>
                      </a:cubicBezTo>
                      <a:cubicBezTo>
                        <a:pt x="24" y="75"/>
                        <a:pt x="23" y="75"/>
                        <a:pt x="23" y="75"/>
                      </a:cubicBezTo>
                      <a:cubicBezTo>
                        <a:pt x="22" y="75"/>
                        <a:pt x="21" y="75"/>
                        <a:pt x="21" y="75"/>
                      </a:cubicBezTo>
                      <a:cubicBezTo>
                        <a:pt x="21" y="75"/>
                        <a:pt x="21" y="74"/>
                        <a:pt x="22" y="74"/>
                      </a:cubicBezTo>
                      <a:cubicBezTo>
                        <a:pt x="23" y="74"/>
                        <a:pt x="23" y="74"/>
                        <a:pt x="24" y="74"/>
                      </a:cubicBezTo>
                      <a:cubicBezTo>
                        <a:pt x="25" y="74"/>
                        <a:pt x="25" y="74"/>
                        <a:pt x="26" y="74"/>
                      </a:cubicBezTo>
                      <a:cubicBezTo>
                        <a:pt x="28" y="74"/>
                        <a:pt x="29" y="73"/>
                        <a:pt x="29" y="73"/>
                      </a:cubicBezTo>
                      <a:cubicBezTo>
                        <a:pt x="30" y="74"/>
                        <a:pt x="31" y="74"/>
                        <a:pt x="31" y="74"/>
                      </a:cubicBezTo>
                      <a:cubicBezTo>
                        <a:pt x="31" y="74"/>
                        <a:pt x="32" y="74"/>
                        <a:pt x="32" y="74"/>
                      </a:cubicBezTo>
                      <a:cubicBezTo>
                        <a:pt x="32" y="74"/>
                        <a:pt x="33" y="74"/>
                        <a:pt x="32" y="74"/>
                      </a:cubicBezTo>
                      <a:cubicBezTo>
                        <a:pt x="32" y="74"/>
                        <a:pt x="32" y="74"/>
                        <a:pt x="31" y="73"/>
                      </a:cubicBezTo>
                      <a:cubicBezTo>
                        <a:pt x="31" y="73"/>
                        <a:pt x="31" y="73"/>
                        <a:pt x="32" y="73"/>
                      </a:cubicBezTo>
                      <a:cubicBezTo>
                        <a:pt x="32" y="73"/>
                        <a:pt x="32" y="73"/>
                        <a:pt x="33" y="73"/>
                      </a:cubicBezTo>
                      <a:cubicBezTo>
                        <a:pt x="33" y="73"/>
                        <a:pt x="33" y="73"/>
                        <a:pt x="33" y="72"/>
                      </a:cubicBezTo>
                      <a:cubicBezTo>
                        <a:pt x="33" y="72"/>
                        <a:pt x="34" y="72"/>
                        <a:pt x="33" y="72"/>
                      </a:cubicBezTo>
                      <a:cubicBezTo>
                        <a:pt x="32" y="71"/>
                        <a:pt x="31" y="71"/>
                        <a:pt x="31" y="71"/>
                      </a:cubicBezTo>
                      <a:cubicBezTo>
                        <a:pt x="30" y="71"/>
                        <a:pt x="30" y="71"/>
                        <a:pt x="29" y="71"/>
                      </a:cubicBezTo>
                      <a:cubicBezTo>
                        <a:pt x="28" y="71"/>
                        <a:pt x="27" y="72"/>
                        <a:pt x="26" y="72"/>
                      </a:cubicBezTo>
                      <a:cubicBezTo>
                        <a:pt x="26" y="72"/>
                        <a:pt x="24" y="72"/>
                        <a:pt x="24" y="72"/>
                      </a:cubicBezTo>
                      <a:cubicBezTo>
                        <a:pt x="23" y="72"/>
                        <a:pt x="22" y="72"/>
                        <a:pt x="22" y="72"/>
                      </a:cubicBezTo>
                      <a:cubicBezTo>
                        <a:pt x="22" y="71"/>
                        <a:pt x="22" y="71"/>
                        <a:pt x="21" y="71"/>
                      </a:cubicBezTo>
                      <a:cubicBezTo>
                        <a:pt x="21" y="71"/>
                        <a:pt x="21" y="71"/>
                        <a:pt x="21" y="72"/>
                      </a:cubicBezTo>
                      <a:cubicBezTo>
                        <a:pt x="21" y="72"/>
                        <a:pt x="21" y="72"/>
                        <a:pt x="20" y="72"/>
                      </a:cubicBezTo>
                      <a:cubicBezTo>
                        <a:pt x="20" y="72"/>
                        <a:pt x="19" y="72"/>
                        <a:pt x="19" y="73"/>
                      </a:cubicBezTo>
                      <a:cubicBezTo>
                        <a:pt x="19" y="73"/>
                        <a:pt x="18" y="72"/>
                        <a:pt x="18" y="72"/>
                      </a:cubicBezTo>
                      <a:cubicBezTo>
                        <a:pt x="18" y="71"/>
                        <a:pt x="17" y="71"/>
                        <a:pt x="17" y="71"/>
                      </a:cubicBezTo>
                      <a:cubicBezTo>
                        <a:pt x="17" y="71"/>
                        <a:pt x="17" y="71"/>
                        <a:pt x="17" y="70"/>
                      </a:cubicBezTo>
                      <a:cubicBezTo>
                        <a:pt x="17" y="70"/>
                        <a:pt x="17" y="70"/>
                        <a:pt x="17" y="70"/>
                      </a:cubicBezTo>
                      <a:cubicBezTo>
                        <a:pt x="16" y="70"/>
                        <a:pt x="16" y="70"/>
                        <a:pt x="16" y="70"/>
                      </a:cubicBezTo>
                      <a:cubicBezTo>
                        <a:pt x="16" y="70"/>
                        <a:pt x="15" y="71"/>
                        <a:pt x="15" y="71"/>
                      </a:cubicBezTo>
                      <a:cubicBezTo>
                        <a:pt x="14" y="71"/>
                        <a:pt x="14" y="71"/>
                        <a:pt x="13" y="71"/>
                      </a:cubicBezTo>
                      <a:cubicBezTo>
                        <a:pt x="12" y="71"/>
                        <a:pt x="12" y="71"/>
                        <a:pt x="12" y="71"/>
                      </a:cubicBezTo>
                      <a:cubicBezTo>
                        <a:pt x="13" y="70"/>
                        <a:pt x="13" y="70"/>
                        <a:pt x="13" y="70"/>
                      </a:cubicBezTo>
                      <a:cubicBezTo>
                        <a:pt x="13" y="70"/>
                        <a:pt x="14" y="69"/>
                        <a:pt x="14" y="69"/>
                      </a:cubicBezTo>
                      <a:cubicBezTo>
                        <a:pt x="14" y="69"/>
                        <a:pt x="15" y="69"/>
                        <a:pt x="15" y="69"/>
                      </a:cubicBezTo>
                      <a:cubicBezTo>
                        <a:pt x="14" y="69"/>
                        <a:pt x="14" y="69"/>
                        <a:pt x="13" y="69"/>
                      </a:cubicBezTo>
                      <a:cubicBezTo>
                        <a:pt x="13" y="69"/>
                        <a:pt x="12" y="70"/>
                        <a:pt x="12" y="70"/>
                      </a:cubicBezTo>
                      <a:cubicBezTo>
                        <a:pt x="11" y="70"/>
                        <a:pt x="10" y="70"/>
                        <a:pt x="10" y="70"/>
                      </a:cubicBezTo>
                      <a:cubicBezTo>
                        <a:pt x="9" y="70"/>
                        <a:pt x="9" y="70"/>
                        <a:pt x="9" y="69"/>
                      </a:cubicBezTo>
                      <a:cubicBezTo>
                        <a:pt x="9" y="69"/>
                        <a:pt x="9" y="69"/>
                        <a:pt x="8" y="69"/>
                      </a:cubicBezTo>
                      <a:cubicBezTo>
                        <a:pt x="8" y="69"/>
                        <a:pt x="7" y="69"/>
                        <a:pt x="7" y="68"/>
                      </a:cubicBezTo>
                      <a:cubicBezTo>
                        <a:pt x="6" y="68"/>
                        <a:pt x="6" y="68"/>
                        <a:pt x="5" y="68"/>
                      </a:cubicBezTo>
                      <a:cubicBezTo>
                        <a:pt x="4" y="67"/>
                        <a:pt x="5" y="67"/>
                        <a:pt x="4" y="67"/>
                      </a:cubicBezTo>
                      <a:cubicBezTo>
                        <a:pt x="3" y="67"/>
                        <a:pt x="2" y="67"/>
                        <a:pt x="2" y="67"/>
                      </a:cubicBezTo>
                      <a:cubicBezTo>
                        <a:pt x="2" y="67"/>
                        <a:pt x="1" y="67"/>
                        <a:pt x="1" y="67"/>
                      </a:cubicBezTo>
                      <a:cubicBezTo>
                        <a:pt x="1" y="67"/>
                        <a:pt x="0" y="67"/>
                        <a:pt x="1" y="66"/>
                      </a:cubicBezTo>
                      <a:cubicBezTo>
                        <a:pt x="1" y="66"/>
                        <a:pt x="0" y="65"/>
                        <a:pt x="1" y="65"/>
                      </a:cubicBezTo>
                      <a:cubicBezTo>
                        <a:pt x="2" y="64"/>
                        <a:pt x="2" y="64"/>
                        <a:pt x="2" y="64"/>
                      </a:cubicBezTo>
                      <a:cubicBezTo>
                        <a:pt x="3" y="63"/>
                        <a:pt x="2" y="63"/>
                        <a:pt x="3" y="63"/>
                      </a:cubicBezTo>
                      <a:cubicBezTo>
                        <a:pt x="4" y="62"/>
                        <a:pt x="4" y="62"/>
                        <a:pt x="5" y="62"/>
                      </a:cubicBezTo>
                      <a:cubicBezTo>
                        <a:pt x="7" y="62"/>
                        <a:pt x="7" y="62"/>
                        <a:pt x="8" y="62"/>
                      </a:cubicBezTo>
                      <a:cubicBezTo>
                        <a:pt x="9" y="62"/>
                        <a:pt x="9" y="62"/>
                        <a:pt x="10" y="62"/>
                      </a:cubicBezTo>
                      <a:cubicBezTo>
                        <a:pt x="11" y="62"/>
                        <a:pt x="11" y="62"/>
                        <a:pt x="12" y="61"/>
                      </a:cubicBezTo>
                      <a:cubicBezTo>
                        <a:pt x="13" y="61"/>
                        <a:pt x="14" y="61"/>
                        <a:pt x="14" y="61"/>
                      </a:cubicBezTo>
                      <a:cubicBezTo>
                        <a:pt x="15" y="60"/>
                        <a:pt x="15" y="60"/>
                        <a:pt x="16" y="60"/>
                      </a:cubicBezTo>
                      <a:cubicBezTo>
                        <a:pt x="18" y="60"/>
                        <a:pt x="18" y="59"/>
                        <a:pt x="19" y="59"/>
                      </a:cubicBezTo>
                      <a:cubicBezTo>
                        <a:pt x="19" y="59"/>
                        <a:pt x="20" y="59"/>
                        <a:pt x="20" y="59"/>
                      </a:cubicBezTo>
                      <a:cubicBezTo>
                        <a:pt x="20" y="59"/>
                        <a:pt x="20" y="58"/>
                        <a:pt x="20" y="58"/>
                      </a:cubicBezTo>
                      <a:cubicBezTo>
                        <a:pt x="19" y="58"/>
                        <a:pt x="18" y="58"/>
                        <a:pt x="19" y="58"/>
                      </a:cubicBezTo>
                      <a:cubicBezTo>
                        <a:pt x="19" y="57"/>
                        <a:pt x="20" y="57"/>
                        <a:pt x="21" y="57"/>
                      </a:cubicBezTo>
                      <a:cubicBezTo>
                        <a:pt x="22" y="57"/>
                        <a:pt x="23" y="57"/>
                        <a:pt x="24" y="56"/>
                      </a:cubicBezTo>
                      <a:cubicBezTo>
                        <a:pt x="24" y="56"/>
                        <a:pt x="25" y="56"/>
                        <a:pt x="26" y="56"/>
                      </a:cubicBezTo>
                      <a:cubicBezTo>
                        <a:pt x="26" y="56"/>
                        <a:pt x="27" y="55"/>
                        <a:pt x="28" y="55"/>
                      </a:cubicBezTo>
                      <a:cubicBezTo>
                        <a:pt x="29" y="55"/>
                        <a:pt x="29" y="55"/>
                        <a:pt x="29" y="55"/>
                      </a:cubicBezTo>
                      <a:cubicBezTo>
                        <a:pt x="29" y="56"/>
                        <a:pt x="29" y="56"/>
                        <a:pt x="29" y="56"/>
                      </a:cubicBezTo>
                      <a:cubicBezTo>
                        <a:pt x="29" y="56"/>
                        <a:pt x="30" y="56"/>
                        <a:pt x="30" y="56"/>
                      </a:cubicBezTo>
                      <a:cubicBezTo>
                        <a:pt x="31" y="55"/>
                        <a:pt x="32" y="55"/>
                        <a:pt x="32" y="55"/>
                      </a:cubicBezTo>
                      <a:cubicBezTo>
                        <a:pt x="32" y="56"/>
                        <a:pt x="33" y="56"/>
                        <a:pt x="33" y="56"/>
                      </a:cubicBezTo>
                      <a:cubicBezTo>
                        <a:pt x="34" y="55"/>
                        <a:pt x="34" y="55"/>
                        <a:pt x="35" y="55"/>
                      </a:cubicBezTo>
                      <a:cubicBezTo>
                        <a:pt x="35" y="55"/>
                        <a:pt x="35" y="55"/>
                        <a:pt x="35" y="54"/>
                      </a:cubicBezTo>
                      <a:cubicBezTo>
                        <a:pt x="36" y="53"/>
                        <a:pt x="36" y="53"/>
                        <a:pt x="36" y="52"/>
                      </a:cubicBezTo>
                      <a:cubicBezTo>
                        <a:pt x="37" y="51"/>
                        <a:pt x="37" y="51"/>
                        <a:pt x="37" y="50"/>
                      </a:cubicBezTo>
                      <a:cubicBezTo>
                        <a:pt x="38" y="49"/>
                        <a:pt x="38" y="49"/>
                        <a:pt x="38" y="49"/>
                      </a:cubicBezTo>
                      <a:cubicBezTo>
                        <a:pt x="38" y="48"/>
                        <a:pt x="38" y="48"/>
                        <a:pt x="38" y="48"/>
                      </a:cubicBezTo>
                      <a:cubicBezTo>
                        <a:pt x="38" y="47"/>
                        <a:pt x="38" y="47"/>
                        <a:pt x="38" y="47"/>
                      </a:cubicBezTo>
                      <a:cubicBezTo>
                        <a:pt x="38" y="46"/>
                        <a:pt x="38" y="46"/>
                        <a:pt x="38" y="46"/>
                      </a:cubicBezTo>
                      <a:cubicBezTo>
                        <a:pt x="38" y="46"/>
                        <a:pt x="38" y="46"/>
                        <a:pt x="38" y="46"/>
                      </a:cubicBezTo>
                      <a:cubicBezTo>
                        <a:pt x="38" y="46"/>
                        <a:pt x="39" y="46"/>
                        <a:pt x="39" y="46"/>
                      </a:cubicBezTo>
                      <a:cubicBezTo>
                        <a:pt x="40" y="45"/>
                        <a:pt x="40" y="45"/>
                        <a:pt x="40" y="45"/>
                      </a:cubicBezTo>
                      <a:cubicBezTo>
                        <a:pt x="41" y="45"/>
                        <a:pt x="41" y="45"/>
                        <a:pt x="41" y="45"/>
                      </a:cubicBezTo>
                      <a:cubicBezTo>
                        <a:pt x="42" y="45"/>
                        <a:pt x="42" y="45"/>
                        <a:pt x="42" y="44"/>
                      </a:cubicBezTo>
                      <a:cubicBezTo>
                        <a:pt x="43" y="44"/>
                        <a:pt x="43" y="44"/>
                        <a:pt x="42" y="44"/>
                      </a:cubicBezTo>
                      <a:cubicBezTo>
                        <a:pt x="42" y="44"/>
                        <a:pt x="41" y="44"/>
                        <a:pt x="41" y="44"/>
                      </a:cubicBezTo>
                      <a:cubicBezTo>
                        <a:pt x="41" y="43"/>
                        <a:pt x="41" y="43"/>
                        <a:pt x="41" y="43"/>
                      </a:cubicBezTo>
                      <a:cubicBezTo>
                        <a:pt x="41" y="43"/>
                        <a:pt x="41" y="43"/>
                        <a:pt x="40" y="43"/>
                      </a:cubicBezTo>
                      <a:cubicBezTo>
                        <a:pt x="40" y="44"/>
                        <a:pt x="40" y="44"/>
                        <a:pt x="39" y="44"/>
                      </a:cubicBezTo>
                      <a:cubicBezTo>
                        <a:pt x="39" y="45"/>
                        <a:pt x="39" y="44"/>
                        <a:pt x="38" y="45"/>
                      </a:cubicBezTo>
                      <a:cubicBezTo>
                        <a:pt x="38" y="45"/>
                        <a:pt x="38" y="45"/>
                        <a:pt x="37" y="45"/>
                      </a:cubicBezTo>
                      <a:cubicBezTo>
                        <a:pt x="37" y="45"/>
                        <a:pt x="36" y="44"/>
                        <a:pt x="36" y="45"/>
                      </a:cubicBezTo>
                      <a:cubicBezTo>
                        <a:pt x="36" y="45"/>
                        <a:pt x="35" y="45"/>
                        <a:pt x="35" y="45"/>
                      </a:cubicBezTo>
                      <a:cubicBezTo>
                        <a:pt x="34" y="46"/>
                        <a:pt x="33" y="46"/>
                        <a:pt x="33" y="46"/>
                      </a:cubicBezTo>
                      <a:cubicBezTo>
                        <a:pt x="33" y="46"/>
                        <a:pt x="33" y="45"/>
                        <a:pt x="32" y="45"/>
                      </a:cubicBezTo>
                      <a:cubicBezTo>
                        <a:pt x="32" y="45"/>
                        <a:pt x="31" y="45"/>
                        <a:pt x="31" y="45"/>
                      </a:cubicBezTo>
                      <a:cubicBezTo>
                        <a:pt x="30" y="45"/>
                        <a:pt x="30" y="45"/>
                        <a:pt x="30" y="45"/>
                      </a:cubicBezTo>
                      <a:cubicBezTo>
                        <a:pt x="29" y="45"/>
                        <a:pt x="29" y="45"/>
                        <a:pt x="28" y="45"/>
                      </a:cubicBezTo>
                      <a:cubicBezTo>
                        <a:pt x="28" y="45"/>
                        <a:pt x="28" y="45"/>
                        <a:pt x="28" y="45"/>
                      </a:cubicBezTo>
                      <a:cubicBezTo>
                        <a:pt x="27" y="44"/>
                        <a:pt x="26" y="44"/>
                        <a:pt x="26" y="44"/>
                      </a:cubicBezTo>
                      <a:cubicBezTo>
                        <a:pt x="26" y="44"/>
                        <a:pt x="25" y="44"/>
                        <a:pt x="25" y="44"/>
                      </a:cubicBezTo>
                      <a:cubicBezTo>
                        <a:pt x="25" y="43"/>
                        <a:pt x="25" y="43"/>
                        <a:pt x="26" y="43"/>
                      </a:cubicBezTo>
                      <a:cubicBezTo>
                        <a:pt x="27" y="42"/>
                        <a:pt x="28" y="42"/>
                        <a:pt x="28" y="42"/>
                      </a:cubicBezTo>
                      <a:cubicBezTo>
                        <a:pt x="29" y="42"/>
                        <a:pt x="30" y="41"/>
                        <a:pt x="31" y="41"/>
                      </a:cubicBezTo>
                      <a:cubicBezTo>
                        <a:pt x="32" y="40"/>
                        <a:pt x="33" y="40"/>
                        <a:pt x="34" y="39"/>
                      </a:cubicBezTo>
                      <a:cubicBezTo>
                        <a:pt x="34" y="39"/>
                        <a:pt x="37" y="38"/>
                        <a:pt x="38" y="37"/>
                      </a:cubicBezTo>
                      <a:cubicBezTo>
                        <a:pt x="39" y="37"/>
                        <a:pt x="40" y="36"/>
                        <a:pt x="41" y="36"/>
                      </a:cubicBezTo>
                      <a:cubicBezTo>
                        <a:pt x="42" y="35"/>
                        <a:pt x="43" y="35"/>
                        <a:pt x="43" y="35"/>
                      </a:cubicBezTo>
                      <a:cubicBezTo>
                        <a:pt x="44" y="35"/>
                        <a:pt x="44" y="34"/>
                        <a:pt x="44" y="34"/>
                      </a:cubicBezTo>
                      <a:cubicBezTo>
                        <a:pt x="45" y="34"/>
                        <a:pt x="45" y="35"/>
                        <a:pt x="45" y="35"/>
                      </a:cubicBezTo>
                      <a:cubicBezTo>
                        <a:pt x="45" y="36"/>
                        <a:pt x="46" y="36"/>
                        <a:pt x="46" y="36"/>
                      </a:cubicBezTo>
                      <a:cubicBezTo>
                        <a:pt x="46" y="37"/>
                        <a:pt x="47" y="37"/>
                        <a:pt x="47" y="37"/>
                      </a:cubicBezTo>
                      <a:cubicBezTo>
                        <a:pt x="47" y="37"/>
                        <a:pt x="47" y="37"/>
                        <a:pt x="47" y="37"/>
                      </a:cubicBezTo>
                      <a:cubicBezTo>
                        <a:pt x="47" y="36"/>
                        <a:pt x="46" y="36"/>
                        <a:pt x="46" y="35"/>
                      </a:cubicBezTo>
                      <a:cubicBezTo>
                        <a:pt x="46" y="35"/>
                        <a:pt x="45" y="34"/>
                        <a:pt x="45" y="34"/>
                      </a:cubicBezTo>
                      <a:cubicBezTo>
                        <a:pt x="45" y="34"/>
                        <a:pt x="45" y="34"/>
                        <a:pt x="45" y="33"/>
                      </a:cubicBezTo>
                      <a:cubicBezTo>
                        <a:pt x="45" y="33"/>
                        <a:pt x="46" y="33"/>
                        <a:pt x="46" y="33"/>
                      </a:cubicBezTo>
                      <a:cubicBezTo>
                        <a:pt x="47" y="33"/>
                        <a:pt x="47" y="33"/>
                        <a:pt x="48" y="33"/>
                      </a:cubicBezTo>
                      <a:cubicBezTo>
                        <a:pt x="48" y="33"/>
                        <a:pt x="49" y="33"/>
                        <a:pt x="50" y="33"/>
                      </a:cubicBezTo>
                      <a:cubicBezTo>
                        <a:pt x="51" y="33"/>
                        <a:pt x="51" y="33"/>
                        <a:pt x="51" y="33"/>
                      </a:cubicBezTo>
                      <a:cubicBezTo>
                        <a:pt x="52" y="33"/>
                        <a:pt x="52" y="33"/>
                        <a:pt x="52" y="33"/>
                      </a:cubicBezTo>
                      <a:cubicBezTo>
                        <a:pt x="53" y="34"/>
                        <a:pt x="53" y="34"/>
                        <a:pt x="54" y="34"/>
                      </a:cubicBezTo>
                      <a:cubicBezTo>
                        <a:pt x="54" y="33"/>
                        <a:pt x="54" y="33"/>
                        <a:pt x="55" y="33"/>
                      </a:cubicBezTo>
                      <a:cubicBezTo>
                        <a:pt x="55" y="33"/>
                        <a:pt x="55" y="33"/>
                        <a:pt x="55" y="33"/>
                      </a:cubicBezTo>
                      <a:cubicBezTo>
                        <a:pt x="55" y="33"/>
                        <a:pt x="55" y="32"/>
                        <a:pt x="55" y="32"/>
                      </a:cubicBezTo>
                      <a:cubicBezTo>
                        <a:pt x="55" y="31"/>
                        <a:pt x="55" y="31"/>
                        <a:pt x="55" y="31"/>
                      </a:cubicBezTo>
                      <a:cubicBezTo>
                        <a:pt x="55" y="30"/>
                        <a:pt x="54" y="30"/>
                        <a:pt x="55" y="30"/>
                      </a:cubicBezTo>
                      <a:cubicBezTo>
                        <a:pt x="55" y="30"/>
                        <a:pt x="55" y="30"/>
                        <a:pt x="55" y="29"/>
                      </a:cubicBezTo>
                      <a:cubicBezTo>
                        <a:pt x="55" y="29"/>
                        <a:pt x="55" y="29"/>
                        <a:pt x="56" y="29"/>
                      </a:cubicBezTo>
                      <a:cubicBezTo>
                        <a:pt x="56" y="28"/>
                        <a:pt x="56" y="28"/>
                        <a:pt x="56" y="28"/>
                      </a:cubicBezTo>
                      <a:cubicBezTo>
                        <a:pt x="56" y="28"/>
                        <a:pt x="56" y="28"/>
                        <a:pt x="55" y="27"/>
                      </a:cubicBezTo>
                      <a:cubicBezTo>
                        <a:pt x="54" y="27"/>
                        <a:pt x="54" y="27"/>
                        <a:pt x="54" y="26"/>
                      </a:cubicBezTo>
                      <a:cubicBezTo>
                        <a:pt x="54" y="26"/>
                        <a:pt x="54" y="26"/>
                        <a:pt x="55" y="26"/>
                      </a:cubicBezTo>
                      <a:cubicBezTo>
                        <a:pt x="56" y="26"/>
                        <a:pt x="56" y="26"/>
                        <a:pt x="57" y="26"/>
                      </a:cubicBezTo>
                      <a:cubicBezTo>
                        <a:pt x="58" y="25"/>
                        <a:pt x="59" y="25"/>
                        <a:pt x="60" y="25"/>
                      </a:cubicBezTo>
                      <a:cubicBezTo>
                        <a:pt x="60" y="25"/>
                        <a:pt x="60" y="25"/>
                        <a:pt x="61" y="25"/>
                      </a:cubicBezTo>
                      <a:cubicBezTo>
                        <a:pt x="62" y="25"/>
                        <a:pt x="62" y="24"/>
                        <a:pt x="62" y="24"/>
                      </a:cubicBezTo>
                      <a:cubicBezTo>
                        <a:pt x="63" y="24"/>
                        <a:pt x="63" y="24"/>
                        <a:pt x="64" y="24"/>
                      </a:cubicBezTo>
                      <a:cubicBezTo>
                        <a:pt x="64" y="24"/>
                        <a:pt x="64" y="24"/>
                        <a:pt x="65" y="24"/>
                      </a:cubicBezTo>
                      <a:cubicBezTo>
                        <a:pt x="65" y="25"/>
                        <a:pt x="66" y="25"/>
                        <a:pt x="66" y="25"/>
                      </a:cubicBezTo>
                      <a:cubicBezTo>
                        <a:pt x="66" y="25"/>
                        <a:pt x="67" y="25"/>
                        <a:pt x="66" y="26"/>
                      </a:cubicBezTo>
                      <a:cubicBezTo>
                        <a:pt x="66" y="26"/>
                        <a:pt x="66" y="26"/>
                        <a:pt x="66" y="26"/>
                      </a:cubicBezTo>
                      <a:cubicBezTo>
                        <a:pt x="67" y="27"/>
                        <a:pt x="67" y="27"/>
                        <a:pt x="68" y="27"/>
                      </a:cubicBezTo>
                      <a:cubicBezTo>
                        <a:pt x="68" y="27"/>
                        <a:pt x="68" y="27"/>
                        <a:pt x="69" y="27"/>
                      </a:cubicBezTo>
                      <a:cubicBezTo>
                        <a:pt x="70" y="27"/>
                        <a:pt x="69" y="27"/>
                        <a:pt x="70" y="27"/>
                      </a:cubicBezTo>
                      <a:cubicBezTo>
                        <a:pt x="71" y="28"/>
                        <a:pt x="71" y="27"/>
                        <a:pt x="71" y="28"/>
                      </a:cubicBezTo>
                      <a:cubicBezTo>
                        <a:pt x="72" y="28"/>
                        <a:pt x="72" y="28"/>
                        <a:pt x="72" y="28"/>
                      </a:cubicBezTo>
                      <a:cubicBezTo>
                        <a:pt x="73" y="28"/>
                        <a:pt x="73" y="28"/>
                        <a:pt x="73" y="29"/>
                      </a:cubicBezTo>
                      <a:cubicBezTo>
                        <a:pt x="73" y="29"/>
                        <a:pt x="73" y="29"/>
                        <a:pt x="74" y="29"/>
                      </a:cubicBezTo>
                      <a:cubicBezTo>
                        <a:pt x="74" y="30"/>
                        <a:pt x="74" y="30"/>
                        <a:pt x="74" y="30"/>
                      </a:cubicBezTo>
                      <a:cubicBezTo>
                        <a:pt x="75" y="30"/>
                        <a:pt x="75" y="29"/>
                        <a:pt x="76" y="30"/>
                      </a:cubicBezTo>
                      <a:cubicBezTo>
                        <a:pt x="77" y="30"/>
                        <a:pt x="77" y="30"/>
                        <a:pt x="77" y="30"/>
                      </a:cubicBezTo>
                      <a:cubicBezTo>
                        <a:pt x="77" y="30"/>
                        <a:pt x="77" y="29"/>
                        <a:pt x="76" y="29"/>
                      </a:cubicBezTo>
                      <a:cubicBezTo>
                        <a:pt x="76" y="29"/>
                        <a:pt x="75" y="29"/>
                        <a:pt x="75" y="29"/>
                      </a:cubicBezTo>
                      <a:cubicBezTo>
                        <a:pt x="74" y="29"/>
                        <a:pt x="74" y="28"/>
                        <a:pt x="73" y="28"/>
                      </a:cubicBezTo>
                      <a:cubicBezTo>
                        <a:pt x="73" y="28"/>
                        <a:pt x="73" y="27"/>
                        <a:pt x="72" y="27"/>
                      </a:cubicBezTo>
                      <a:cubicBezTo>
                        <a:pt x="71" y="27"/>
                        <a:pt x="70" y="27"/>
                        <a:pt x="70" y="26"/>
                      </a:cubicBezTo>
                      <a:cubicBezTo>
                        <a:pt x="69" y="26"/>
                        <a:pt x="69" y="26"/>
                        <a:pt x="69" y="25"/>
                      </a:cubicBezTo>
                      <a:cubicBezTo>
                        <a:pt x="68" y="25"/>
                        <a:pt x="67" y="25"/>
                        <a:pt x="67" y="25"/>
                      </a:cubicBezTo>
                      <a:cubicBezTo>
                        <a:pt x="67" y="25"/>
                        <a:pt x="66" y="24"/>
                        <a:pt x="66" y="24"/>
                      </a:cubicBezTo>
                      <a:cubicBezTo>
                        <a:pt x="65" y="24"/>
                        <a:pt x="64" y="24"/>
                        <a:pt x="64" y="23"/>
                      </a:cubicBezTo>
                      <a:cubicBezTo>
                        <a:pt x="63" y="23"/>
                        <a:pt x="63" y="23"/>
                        <a:pt x="64" y="23"/>
                      </a:cubicBezTo>
                      <a:cubicBezTo>
                        <a:pt x="64" y="23"/>
                        <a:pt x="65" y="22"/>
                        <a:pt x="65" y="22"/>
                      </a:cubicBezTo>
                      <a:cubicBezTo>
                        <a:pt x="66" y="22"/>
                        <a:pt x="67" y="22"/>
                        <a:pt x="67" y="22"/>
                      </a:cubicBezTo>
                      <a:cubicBezTo>
                        <a:pt x="68" y="22"/>
                        <a:pt x="68" y="21"/>
                        <a:pt x="69" y="21"/>
                      </a:cubicBezTo>
                      <a:cubicBezTo>
                        <a:pt x="69" y="21"/>
                        <a:pt x="70" y="21"/>
                        <a:pt x="71" y="21"/>
                      </a:cubicBezTo>
                      <a:cubicBezTo>
                        <a:pt x="72" y="21"/>
                        <a:pt x="75" y="20"/>
                        <a:pt x="75" y="20"/>
                      </a:cubicBezTo>
                      <a:cubicBezTo>
                        <a:pt x="75" y="20"/>
                        <a:pt x="76" y="20"/>
                        <a:pt x="77" y="19"/>
                      </a:cubicBezTo>
                      <a:moveTo>
                        <a:pt x="97" y="137"/>
                      </a:moveTo>
                      <a:cubicBezTo>
                        <a:pt x="97" y="138"/>
                        <a:pt x="97" y="138"/>
                        <a:pt x="98" y="139"/>
                      </a:cubicBezTo>
                      <a:cubicBezTo>
                        <a:pt x="99" y="139"/>
                        <a:pt x="99" y="139"/>
                        <a:pt x="100" y="139"/>
                      </a:cubicBezTo>
                      <a:cubicBezTo>
                        <a:pt x="101" y="140"/>
                        <a:pt x="101" y="139"/>
                        <a:pt x="101" y="140"/>
                      </a:cubicBezTo>
                      <a:cubicBezTo>
                        <a:pt x="101" y="140"/>
                        <a:pt x="102" y="140"/>
                        <a:pt x="102" y="140"/>
                      </a:cubicBezTo>
                      <a:cubicBezTo>
                        <a:pt x="102" y="141"/>
                        <a:pt x="101" y="141"/>
                        <a:pt x="102" y="141"/>
                      </a:cubicBezTo>
                      <a:cubicBezTo>
                        <a:pt x="102" y="141"/>
                        <a:pt x="102" y="141"/>
                        <a:pt x="102" y="141"/>
                      </a:cubicBezTo>
                      <a:cubicBezTo>
                        <a:pt x="102" y="142"/>
                        <a:pt x="103" y="142"/>
                        <a:pt x="102" y="142"/>
                      </a:cubicBezTo>
                      <a:cubicBezTo>
                        <a:pt x="101" y="142"/>
                        <a:pt x="101" y="142"/>
                        <a:pt x="101" y="143"/>
                      </a:cubicBezTo>
                      <a:cubicBezTo>
                        <a:pt x="100" y="143"/>
                        <a:pt x="100" y="143"/>
                        <a:pt x="99" y="143"/>
                      </a:cubicBezTo>
                      <a:cubicBezTo>
                        <a:pt x="98" y="144"/>
                        <a:pt x="97" y="144"/>
                        <a:pt x="97" y="144"/>
                      </a:cubicBezTo>
                      <a:cubicBezTo>
                        <a:pt x="97" y="145"/>
                        <a:pt x="96" y="145"/>
                        <a:pt x="95" y="145"/>
                      </a:cubicBezTo>
                      <a:cubicBezTo>
                        <a:pt x="94" y="145"/>
                        <a:pt x="94" y="145"/>
                        <a:pt x="93" y="145"/>
                      </a:cubicBezTo>
                      <a:cubicBezTo>
                        <a:pt x="92" y="144"/>
                        <a:pt x="91" y="144"/>
                        <a:pt x="92" y="144"/>
                      </a:cubicBezTo>
                      <a:cubicBezTo>
                        <a:pt x="92" y="143"/>
                        <a:pt x="93" y="143"/>
                        <a:pt x="93" y="143"/>
                      </a:cubicBezTo>
                      <a:cubicBezTo>
                        <a:pt x="94" y="144"/>
                        <a:pt x="95" y="143"/>
                        <a:pt x="95" y="143"/>
                      </a:cubicBezTo>
                      <a:cubicBezTo>
                        <a:pt x="96" y="143"/>
                        <a:pt x="95" y="143"/>
                        <a:pt x="95" y="143"/>
                      </a:cubicBezTo>
                      <a:cubicBezTo>
                        <a:pt x="94" y="143"/>
                        <a:pt x="93" y="143"/>
                        <a:pt x="93" y="143"/>
                      </a:cubicBezTo>
                      <a:cubicBezTo>
                        <a:pt x="93" y="143"/>
                        <a:pt x="93" y="143"/>
                        <a:pt x="93" y="142"/>
                      </a:cubicBezTo>
                      <a:cubicBezTo>
                        <a:pt x="93" y="142"/>
                        <a:pt x="92" y="142"/>
                        <a:pt x="92" y="142"/>
                      </a:cubicBezTo>
                      <a:cubicBezTo>
                        <a:pt x="91" y="142"/>
                        <a:pt x="91" y="142"/>
                        <a:pt x="91" y="142"/>
                      </a:cubicBezTo>
                      <a:cubicBezTo>
                        <a:pt x="90" y="142"/>
                        <a:pt x="90" y="142"/>
                        <a:pt x="89" y="142"/>
                      </a:cubicBezTo>
                      <a:cubicBezTo>
                        <a:pt x="89" y="142"/>
                        <a:pt x="88" y="142"/>
                        <a:pt x="88" y="141"/>
                      </a:cubicBezTo>
                      <a:cubicBezTo>
                        <a:pt x="88" y="141"/>
                        <a:pt x="89" y="141"/>
                        <a:pt x="89" y="141"/>
                      </a:cubicBezTo>
                      <a:cubicBezTo>
                        <a:pt x="89" y="141"/>
                        <a:pt x="89" y="141"/>
                        <a:pt x="90" y="141"/>
                      </a:cubicBezTo>
                      <a:cubicBezTo>
                        <a:pt x="90" y="141"/>
                        <a:pt x="90" y="141"/>
                        <a:pt x="90" y="141"/>
                      </a:cubicBezTo>
                      <a:cubicBezTo>
                        <a:pt x="90" y="141"/>
                        <a:pt x="91" y="141"/>
                        <a:pt x="90" y="141"/>
                      </a:cubicBezTo>
                      <a:cubicBezTo>
                        <a:pt x="90" y="141"/>
                        <a:pt x="90" y="141"/>
                        <a:pt x="90" y="141"/>
                      </a:cubicBezTo>
                      <a:cubicBezTo>
                        <a:pt x="89" y="141"/>
                        <a:pt x="89" y="141"/>
                        <a:pt x="89" y="140"/>
                      </a:cubicBezTo>
                      <a:cubicBezTo>
                        <a:pt x="89" y="140"/>
                        <a:pt x="89" y="140"/>
                        <a:pt x="89" y="139"/>
                      </a:cubicBezTo>
                      <a:cubicBezTo>
                        <a:pt x="89" y="139"/>
                        <a:pt x="89" y="139"/>
                        <a:pt x="89" y="139"/>
                      </a:cubicBezTo>
                      <a:cubicBezTo>
                        <a:pt x="90" y="139"/>
                        <a:pt x="90" y="139"/>
                        <a:pt x="91" y="139"/>
                      </a:cubicBezTo>
                      <a:cubicBezTo>
                        <a:pt x="91" y="139"/>
                        <a:pt x="91" y="139"/>
                        <a:pt x="91" y="139"/>
                      </a:cubicBezTo>
                      <a:cubicBezTo>
                        <a:pt x="91" y="139"/>
                        <a:pt x="92" y="139"/>
                        <a:pt x="91" y="139"/>
                      </a:cubicBezTo>
                      <a:cubicBezTo>
                        <a:pt x="90" y="139"/>
                        <a:pt x="90" y="139"/>
                        <a:pt x="90" y="139"/>
                      </a:cubicBezTo>
                      <a:cubicBezTo>
                        <a:pt x="89" y="138"/>
                        <a:pt x="89" y="138"/>
                        <a:pt x="89" y="138"/>
                      </a:cubicBezTo>
                      <a:cubicBezTo>
                        <a:pt x="89" y="138"/>
                        <a:pt x="89" y="137"/>
                        <a:pt x="89" y="137"/>
                      </a:cubicBezTo>
                      <a:cubicBezTo>
                        <a:pt x="89" y="137"/>
                        <a:pt x="90" y="136"/>
                        <a:pt x="90" y="136"/>
                      </a:cubicBezTo>
                      <a:cubicBezTo>
                        <a:pt x="91" y="136"/>
                        <a:pt x="90" y="136"/>
                        <a:pt x="91" y="136"/>
                      </a:cubicBezTo>
                      <a:cubicBezTo>
                        <a:pt x="92" y="136"/>
                        <a:pt x="92" y="136"/>
                        <a:pt x="93" y="136"/>
                      </a:cubicBezTo>
                      <a:cubicBezTo>
                        <a:pt x="93" y="137"/>
                        <a:pt x="93" y="137"/>
                        <a:pt x="94" y="137"/>
                      </a:cubicBezTo>
                      <a:cubicBezTo>
                        <a:pt x="95" y="137"/>
                        <a:pt x="96" y="137"/>
                        <a:pt x="97" y="137"/>
                      </a:cubicBezTo>
                      <a:moveTo>
                        <a:pt x="87" y="134"/>
                      </a:moveTo>
                      <a:cubicBezTo>
                        <a:pt x="88" y="135"/>
                        <a:pt x="87" y="135"/>
                        <a:pt x="88" y="136"/>
                      </a:cubicBezTo>
                      <a:cubicBezTo>
                        <a:pt x="88" y="136"/>
                        <a:pt x="89" y="136"/>
                        <a:pt x="89" y="135"/>
                      </a:cubicBezTo>
                      <a:cubicBezTo>
                        <a:pt x="89" y="135"/>
                        <a:pt x="89" y="135"/>
                        <a:pt x="89" y="135"/>
                      </a:cubicBezTo>
                      <a:cubicBezTo>
                        <a:pt x="88" y="134"/>
                        <a:pt x="87" y="134"/>
                        <a:pt x="87" y="134"/>
                      </a:cubicBezTo>
                      <a:moveTo>
                        <a:pt x="93" y="128"/>
                      </a:moveTo>
                      <a:cubicBezTo>
                        <a:pt x="93" y="128"/>
                        <a:pt x="93" y="128"/>
                        <a:pt x="93" y="129"/>
                      </a:cubicBezTo>
                      <a:cubicBezTo>
                        <a:pt x="92" y="129"/>
                        <a:pt x="92" y="129"/>
                        <a:pt x="93" y="129"/>
                      </a:cubicBezTo>
                      <a:cubicBezTo>
                        <a:pt x="93" y="130"/>
                        <a:pt x="94" y="130"/>
                        <a:pt x="94" y="130"/>
                      </a:cubicBezTo>
                      <a:cubicBezTo>
                        <a:pt x="94" y="130"/>
                        <a:pt x="95" y="130"/>
                        <a:pt x="95" y="129"/>
                      </a:cubicBezTo>
                      <a:cubicBezTo>
                        <a:pt x="95" y="129"/>
                        <a:pt x="95" y="129"/>
                        <a:pt x="94" y="128"/>
                      </a:cubicBezTo>
                      <a:cubicBezTo>
                        <a:pt x="94" y="128"/>
                        <a:pt x="94" y="128"/>
                        <a:pt x="93" y="128"/>
                      </a:cubicBezTo>
                      <a:moveTo>
                        <a:pt x="97" y="127"/>
                      </a:moveTo>
                      <a:cubicBezTo>
                        <a:pt x="97" y="127"/>
                        <a:pt x="96" y="127"/>
                        <a:pt x="96" y="127"/>
                      </a:cubicBezTo>
                      <a:cubicBezTo>
                        <a:pt x="96" y="127"/>
                        <a:pt x="96" y="128"/>
                        <a:pt x="97" y="128"/>
                      </a:cubicBezTo>
                      <a:cubicBezTo>
                        <a:pt x="97" y="128"/>
                        <a:pt x="97" y="128"/>
                        <a:pt x="98" y="128"/>
                      </a:cubicBezTo>
                      <a:cubicBezTo>
                        <a:pt x="98" y="128"/>
                        <a:pt x="98" y="128"/>
                        <a:pt x="98" y="128"/>
                      </a:cubicBezTo>
                      <a:cubicBezTo>
                        <a:pt x="99" y="128"/>
                        <a:pt x="99" y="128"/>
                        <a:pt x="99" y="127"/>
                      </a:cubicBezTo>
                      <a:cubicBezTo>
                        <a:pt x="99" y="127"/>
                        <a:pt x="98" y="127"/>
                        <a:pt x="97" y="127"/>
                      </a:cubicBezTo>
                      <a:moveTo>
                        <a:pt x="96" y="124"/>
                      </a:moveTo>
                      <a:cubicBezTo>
                        <a:pt x="95" y="124"/>
                        <a:pt x="95" y="124"/>
                        <a:pt x="95" y="125"/>
                      </a:cubicBezTo>
                      <a:cubicBezTo>
                        <a:pt x="95" y="125"/>
                        <a:pt x="95" y="125"/>
                        <a:pt x="96" y="125"/>
                      </a:cubicBezTo>
                      <a:cubicBezTo>
                        <a:pt x="96" y="125"/>
                        <a:pt x="96" y="125"/>
                        <a:pt x="97" y="125"/>
                      </a:cubicBezTo>
                      <a:cubicBezTo>
                        <a:pt x="97" y="125"/>
                        <a:pt x="98" y="124"/>
                        <a:pt x="97" y="124"/>
                      </a:cubicBezTo>
                      <a:cubicBezTo>
                        <a:pt x="97" y="124"/>
                        <a:pt x="96" y="124"/>
                        <a:pt x="96" y="124"/>
                      </a:cubicBezTo>
                      <a:moveTo>
                        <a:pt x="106" y="139"/>
                      </a:moveTo>
                      <a:cubicBezTo>
                        <a:pt x="106" y="139"/>
                        <a:pt x="106" y="139"/>
                        <a:pt x="106" y="140"/>
                      </a:cubicBezTo>
                      <a:cubicBezTo>
                        <a:pt x="105" y="140"/>
                        <a:pt x="105" y="140"/>
                        <a:pt x="105" y="141"/>
                      </a:cubicBezTo>
                      <a:cubicBezTo>
                        <a:pt x="105" y="141"/>
                        <a:pt x="105" y="141"/>
                        <a:pt x="106" y="142"/>
                      </a:cubicBezTo>
                      <a:cubicBezTo>
                        <a:pt x="106" y="142"/>
                        <a:pt x="106" y="142"/>
                        <a:pt x="106" y="142"/>
                      </a:cubicBezTo>
                      <a:cubicBezTo>
                        <a:pt x="107" y="142"/>
                        <a:pt x="107" y="142"/>
                        <a:pt x="107" y="141"/>
                      </a:cubicBezTo>
                      <a:cubicBezTo>
                        <a:pt x="107" y="141"/>
                        <a:pt x="106" y="141"/>
                        <a:pt x="107" y="141"/>
                      </a:cubicBezTo>
                      <a:cubicBezTo>
                        <a:pt x="107" y="140"/>
                        <a:pt x="107" y="140"/>
                        <a:pt x="108" y="140"/>
                      </a:cubicBezTo>
                      <a:cubicBezTo>
                        <a:pt x="108" y="139"/>
                        <a:pt x="108" y="139"/>
                        <a:pt x="108" y="139"/>
                      </a:cubicBezTo>
                      <a:cubicBezTo>
                        <a:pt x="108" y="139"/>
                        <a:pt x="107" y="139"/>
                        <a:pt x="107" y="139"/>
                      </a:cubicBezTo>
                      <a:cubicBezTo>
                        <a:pt x="107" y="139"/>
                        <a:pt x="107" y="139"/>
                        <a:pt x="106" y="139"/>
                      </a:cubicBezTo>
                      <a:moveTo>
                        <a:pt x="105" y="131"/>
                      </a:moveTo>
                      <a:cubicBezTo>
                        <a:pt x="105" y="132"/>
                        <a:pt x="105" y="132"/>
                        <a:pt x="105" y="132"/>
                      </a:cubicBezTo>
                      <a:cubicBezTo>
                        <a:pt x="105" y="132"/>
                        <a:pt x="105" y="132"/>
                        <a:pt x="105" y="132"/>
                      </a:cubicBezTo>
                      <a:cubicBezTo>
                        <a:pt x="105" y="132"/>
                        <a:pt x="106" y="132"/>
                        <a:pt x="106" y="132"/>
                      </a:cubicBezTo>
                      <a:cubicBezTo>
                        <a:pt x="106" y="132"/>
                        <a:pt x="105" y="131"/>
                        <a:pt x="105" y="131"/>
                      </a:cubicBezTo>
                      <a:moveTo>
                        <a:pt x="104" y="155"/>
                      </a:moveTo>
                      <a:cubicBezTo>
                        <a:pt x="104" y="155"/>
                        <a:pt x="104" y="155"/>
                        <a:pt x="105" y="156"/>
                      </a:cubicBezTo>
                      <a:cubicBezTo>
                        <a:pt x="105" y="156"/>
                        <a:pt x="105" y="156"/>
                        <a:pt x="105" y="156"/>
                      </a:cubicBezTo>
                      <a:cubicBezTo>
                        <a:pt x="105" y="157"/>
                        <a:pt x="105" y="156"/>
                        <a:pt x="104" y="156"/>
                      </a:cubicBezTo>
                      <a:cubicBezTo>
                        <a:pt x="104" y="156"/>
                        <a:pt x="104" y="156"/>
                        <a:pt x="104" y="156"/>
                      </a:cubicBezTo>
                      <a:cubicBezTo>
                        <a:pt x="103" y="156"/>
                        <a:pt x="103" y="156"/>
                        <a:pt x="103" y="156"/>
                      </a:cubicBezTo>
                      <a:cubicBezTo>
                        <a:pt x="103" y="156"/>
                        <a:pt x="104" y="156"/>
                        <a:pt x="104" y="155"/>
                      </a:cubicBezTo>
                      <a:moveTo>
                        <a:pt x="105" y="154"/>
                      </a:moveTo>
                      <a:cubicBezTo>
                        <a:pt x="105" y="154"/>
                        <a:pt x="105" y="154"/>
                        <a:pt x="105" y="154"/>
                      </a:cubicBezTo>
                      <a:cubicBezTo>
                        <a:pt x="105" y="155"/>
                        <a:pt x="105" y="155"/>
                        <a:pt x="105" y="155"/>
                      </a:cubicBezTo>
                      <a:cubicBezTo>
                        <a:pt x="105" y="155"/>
                        <a:pt x="106" y="155"/>
                        <a:pt x="106" y="155"/>
                      </a:cubicBezTo>
                      <a:cubicBezTo>
                        <a:pt x="106" y="155"/>
                        <a:pt x="106" y="155"/>
                        <a:pt x="106" y="154"/>
                      </a:cubicBezTo>
                      <a:cubicBezTo>
                        <a:pt x="106" y="154"/>
                        <a:pt x="106" y="154"/>
                        <a:pt x="105" y="154"/>
                      </a:cubicBezTo>
                      <a:moveTo>
                        <a:pt x="103" y="154"/>
                      </a:moveTo>
                      <a:cubicBezTo>
                        <a:pt x="102" y="154"/>
                        <a:pt x="102" y="154"/>
                        <a:pt x="102" y="154"/>
                      </a:cubicBezTo>
                      <a:cubicBezTo>
                        <a:pt x="102" y="155"/>
                        <a:pt x="102" y="155"/>
                        <a:pt x="102" y="155"/>
                      </a:cubicBezTo>
                      <a:cubicBezTo>
                        <a:pt x="102" y="155"/>
                        <a:pt x="102" y="155"/>
                        <a:pt x="103" y="155"/>
                      </a:cubicBezTo>
                      <a:cubicBezTo>
                        <a:pt x="103" y="155"/>
                        <a:pt x="103" y="155"/>
                        <a:pt x="103" y="155"/>
                      </a:cubicBezTo>
                      <a:cubicBezTo>
                        <a:pt x="103" y="155"/>
                        <a:pt x="104" y="155"/>
                        <a:pt x="104" y="155"/>
                      </a:cubicBezTo>
                      <a:cubicBezTo>
                        <a:pt x="104" y="154"/>
                        <a:pt x="103" y="154"/>
                        <a:pt x="103" y="154"/>
                      </a:cubicBezTo>
                      <a:moveTo>
                        <a:pt x="106" y="153"/>
                      </a:moveTo>
                      <a:cubicBezTo>
                        <a:pt x="106" y="153"/>
                        <a:pt x="106" y="153"/>
                        <a:pt x="106" y="153"/>
                      </a:cubicBezTo>
                      <a:cubicBezTo>
                        <a:pt x="106" y="153"/>
                        <a:pt x="107" y="154"/>
                        <a:pt x="107" y="154"/>
                      </a:cubicBezTo>
                      <a:cubicBezTo>
                        <a:pt x="107" y="153"/>
                        <a:pt x="107" y="153"/>
                        <a:pt x="106" y="153"/>
                      </a:cubicBezTo>
                      <a:moveTo>
                        <a:pt x="98" y="154"/>
                      </a:moveTo>
                      <a:cubicBezTo>
                        <a:pt x="98" y="154"/>
                        <a:pt x="98" y="154"/>
                        <a:pt x="98" y="154"/>
                      </a:cubicBezTo>
                      <a:cubicBezTo>
                        <a:pt x="99" y="154"/>
                        <a:pt x="99" y="154"/>
                        <a:pt x="99" y="155"/>
                      </a:cubicBezTo>
                      <a:cubicBezTo>
                        <a:pt x="100" y="155"/>
                        <a:pt x="100" y="155"/>
                        <a:pt x="100" y="155"/>
                      </a:cubicBezTo>
                      <a:cubicBezTo>
                        <a:pt x="101" y="154"/>
                        <a:pt x="101" y="154"/>
                        <a:pt x="101" y="154"/>
                      </a:cubicBezTo>
                      <a:cubicBezTo>
                        <a:pt x="101" y="154"/>
                        <a:pt x="100" y="154"/>
                        <a:pt x="100" y="154"/>
                      </a:cubicBezTo>
                      <a:cubicBezTo>
                        <a:pt x="99" y="154"/>
                        <a:pt x="99" y="154"/>
                        <a:pt x="99" y="154"/>
                      </a:cubicBezTo>
                      <a:cubicBezTo>
                        <a:pt x="98" y="154"/>
                        <a:pt x="98" y="153"/>
                        <a:pt x="98" y="154"/>
                      </a:cubicBezTo>
                      <a:moveTo>
                        <a:pt x="98" y="155"/>
                      </a:moveTo>
                      <a:cubicBezTo>
                        <a:pt x="98" y="155"/>
                        <a:pt x="99" y="155"/>
                        <a:pt x="99" y="155"/>
                      </a:cubicBezTo>
                      <a:cubicBezTo>
                        <a:pt x="99" y="155"/>
                        <a:pt x="99" y="155"/>
                        <a:pt x="100" y="155"/>
                      </a:cubicBezTo>
                      <a:cubicBezTo>
                        <a:pt x="100" y="155"/>
                        <a:pt x="100" y="155"/>
                        <a:pt x="100" y="155"/>
                      </a:cubicBezTo>
                      <a:cubicBezTo>
                        <a:pt x="101" y="155"/>
                        <a:pt x="101" y="155"/>
                        <a:pt x="101" y="155"/>
                      </a:cubicBezTo>
                      <a:cubicBezTo>
                        <a:pt x="101" y="155"/>
                        <a:pt x="102" y="155"/>
                        <a:pt x="101" y="155"/>
                      </a:cubicBezTo>
                      <a:cubicBezTo>
                        <a:pt x="101" y="156"/>
                        <a:pt x="100" y="156"/>
                        <a:pt x="100" y="156"/>
                      </a:cubicBezTo>
                      <a:cubicBezTo>
                        <a:pt x="100" y="156"/>
                        <a:pt x="100" y="156"/>
                        <a:pt x="99" y="156"/>
                      </a:cubicBezTo>
                      <a:cubicBezTo>
                        <a:pt x="99" y="156"/>
                        <a:pt x="99" y="156"/>
                        <a:pt x="98" y="156"/>
                      </a:cubicBezTo>
                      <a:cubicBezTo>
                        <a:pt x="98" y="156"/>
                        <a:pt x="98" y="157"/>
                        <a:pt x="97" y="157"/>
                      </a:cubicBezTo>
                      <a:cubicBezTo>
                        <a:pt x="97" y="157"/>
                        <a:pt x="97" y="157"/>
                        <a:pt x="97" y="158"/>
                      </a:cubicBezTo>
                      <a:cubicBezTo>
                        <a:pt x="97" y="158"/>
                        <a:pt x="96" y="158"/>
                        <a:pt x="96" y="158"/>
                      </a:cubicBezTo>
                      <a:cubicBezTo>
                        <a:pt x="95" y="158"/>
                        <a:pt x="95" y="158"/>
                        <a:pt x="95" y="158"/>
                      </a:cubicBezTo>
                      <a:cubicBezTo>
                        <a:pt x="95" y="157"/>
                        <a:pt x="96" y="157"/>
                        <a:pt x="95" y="157"/>
                      </a:cubicBezTo>
                      <a:cubicBezTo>
                        <a:pt x="95" y="157"/>
                        <a:pt x="95" y="157"/>
                        <a:pt x="95" y="156"/>
                      </a:cubicBezTo>
                      <a:cubicBezTo>
                        <a:pt x="96" y="156"/>
                        <a:pt x="96" y="156"/>
                        <a:pt x="96" y="156"/>
                      </a:cubicBezTo>
                      <a:cubicBezTo>
                        <a:pt x="96" y="156"/>
                        <a:pt x="97" y="156"/>
                        <a:pt x="97" y="156"/>
                      </a:cubicBezTo>
                      <a:cubicBezTo>
                        <a:pt x="97" y="156"/>
                        <a:pt x="97" y="156"/>
                        <a:pt x="97" y="156"/>
                      </a:cubicBezTo>
                      <a:cubicBezTo>
                        <a:pt x="98" y="156"/>
                        <a:pt x="98" y="155"/>
                        <a:pt x="98" y="155"/>
                      </a:cubicBezTo>
                      <a:moveTo>
                        <a:pt x="218" y="127"/>
                      </a:moveTo>
                      <a:cubicBezTo>
                        <a:pt x="218" y="127"/>
                        <a:pt x="218" y="128"/>
                        <a:pt x="217" y="128"/>
                      </a:cubicBezTo>
                      <a:cubicBezTo>
                        <a:pt x="216" y="128"/>
                        <a:pt x="215" y="128"/>
                        <a:pt x="215" y="129"/>
                      </a:cubicBezTo>
                      <a:cubicBezTo>
                        <a:pt x="215" y="129"/>
                        <a:pt x="214" y="130"/>
                        <a:pt x="215" y="130"/>
                      </a:cubicBezTo>
                      <a:cubicBezTo>
                        <a:pt x="215" y="130"/>
                        <a:pt x="215" y="130"/>
                        <a:pt x="216" y="130"/>
                      </a:cubicBezTo>
                      <a:cubicBezTo>
                        <a:pt x="217" y="130"/>
                        <a:pt x="217" y="130"/>
                        <a:pt x="218" y="130"/>
                      </a:cubicBezTo>
                      <a:cubicBezTo>
                        <a:pt x="219" y="130"/>
                        <a:pt x="219" y="130"/>
                        <a:pt x="220" y="129"/>
                      </a:cubicBezTo>
                      <a:cubicBezTo>
                        <a:pt x="221" y="129"/>
                        <a:pt x="221" y="129"/>
                        <a:pt x="222" y="129"/>
                      </a:cubicBezTo>
                      <a:cubicBezTo>
                        <a:pt x="222" y="129"/>
                        <a:pt x="222" y="129"/>
                        <a:pt x="223" y="129"/>
                      </a:cubicBezTo>
                      <a:cubicBezTo>
                        <a:pt x="223" y="129"/>
                        <a:pt x="223" y="129"/>
                        <a:pt x="224" y="129"/>
                      </a:cubicBezTo>
                      <a:cubicBezTo>
                        <a:pt x="225" y="129"/>
                        <a:pt x="224" y="128"/>
                        <a:pt x="225" y="128"/>
                      </a:cubicBezTo>
                      <a:cubicBezTo>
                        <a:pt x="226" y="128"/>
                        <a:pt x="227" y="128"/>
                        <a:pt x="227" y="128"/>
                      </a:cubicBezTo>
                      <a:cubicBezTo>
                        <a:pt x="227" y="128"/>
                        <a:pt x="227" y="127"/>
                        <a:pt x="227" y="127"/>
                      </a:cubicBezTo>
                      <a:cubicBezTo>
                        <a:pt x="226" y="127"/>
                        <a:pt x="226" y="127"/>
                        <a:pt x="226" y="127"/>
                      </a:cubicBezTo>
                      <a:cubicBezTo>
                        <a:pt x="226" y="126"/>
                        <a:pt x="227" y="126"/>
                        <a:pt x="226" y="126"/>
                      </a:cubicBezTo>
                      <a:cubicBezTo>
                        <a:pt x="226" y="126"/>
                        <a:pt x="225" y="125"/>
                        <a:pt x="225" y="125"/>
                      </a:cubicBezTo>
                      <a:cubicBezTo>
                        <a:pt x="224" y="125"/>
                        <a:pt x="224" y="125"/>
                        <a:pt x="223" y="125"/>
                      </a:cubicBezTo>
                      <a:cubicBezTo>
                        <a:pt x="223" y="126"/>
                        <a:pt x="223" y="126"/>
                        <a:pt x="223" y="126"/>
                      </a:cubicBezTo>
                      <a:cubicBezTo>
                        <a:pt x="222" y="126"/>
                        <a:pt x="222" y="126"/>
                        <a:pt x="221" y="126"/>
                      </a:cubicBezTo>
                      <a:cubicBezTo>
                        <a:pt x="221" y="127"/>
                        <a:pt x="220" y="127"/>
                        <a:pt x="220" y="127"/>
                      </a:cubicBezTo>
                      <a:cubicBezTo>
                        <a:pt x="220" y="127"/>
                        <a:pt x="219" y="127"/>
                        <a:pt x="218" y="127"/>
                      </a:cubicBezTo>
                      <a:moveTo>
                        <a:pt x="231" y="110"/>
                      </a:moveTo>
                      <a:cubicBezTo>
                        <a:pt x="230" y="110"/>
                        <a:pt x="231" y="110"/>
                        <a:pt x="231" y="109"/>
                      </a:cubicBezTo>
                      <a:cubicBezTo>
                        <a:pt x="231" y="109"/>
                        <a:pt x="231" y="109"/>
                        <a:pt x="231" y="109"/>
                      </a:cubicBezTo>
                      <a:cubicBezTo>
                        <a:pt x="232" y="109"/>
                        <a:pt x="232" y="109"/>
                        <a:pt x="232" y="109"/>
                      </a:cubicBezTo>
                      <a:cubicBezTo>
                        <a:pt x="233" y="109"/>
                        <a:pt x="233" y="109"/>
                        <a:pt x="234" y="109"/>
                      </a:cubicBezTo>
                      <a:cubicBezTo>
                        <a:pt x="234" y="109"/>
                        <a:pt x="235" y="109"/>
                        <a:pt x="235" y="109"/>
                      </a:cubicBezTo>
                      <a:cubicBezTo>
                        <a:pt x="236" y="109"/>
                        <a:pt x="236" y="109"/>
                        <a:pt x="237" y="109"/>
                      </a:cubicBezTo>
                      <a:cubicBezTo>
                        <a:pt x="237" y="109"/>
                        <a:pt x="237" y="109"/>
                        <a:pt x="238" y="110"/>
                      </a:cubicBezTo>
                      <a:cubicBezTo>
                        <a:pt x="238" y="110"/>
                        <a:pt x="238" y="110"/>
                        <a:pt x="238" y="111"/>
                      </a:cubicBezTo>
                      <a:cubicBezTo>
                        <a:pt x="238" y="111"/>
                        <a:pt x="239" y="111"/>
                        <a:pt x="239" y="111"/>
                      </a:cubicBezTo>
                      <a:cubicBezTo>
                        <a:pt x="239" y="111"/>
                        <a:pt x="240" y="112"/>
                        <a:pt x="240" y="112"/>
                      </a:cubicBezTo>
                      <a:cubicBezTo>
                        <a:pt x="241" y="112"/>
                        <a:pt x="241" y="112"/>
                        <a:pt x="241" y="112"/>
                      </a:cubicBezTo>
                      <a:cubicBezTo>
                        <a:pt x="242" y="112"/>
                        <a:pt x="241" y="112"/>
                        <a:pt x="241" y="112"/>
                      </a:cubicBezTo>
                      <a:cubicBezTo>
                        <a:pt x="241" y="112"/>
                        <a:pt x="240" y="112"/>
                        <a:pt x="240" y="112"/>
                      </a:cubicBezTo>
                      <a:cubicBezTo>
                        <a:pt x="239" y="112"/>
                        <a:pt x="239" y="112"/>
                        <a:pt x="239" y="112"/>
                      </a:cubicBezTo>
                      <a:cubicBezTo>
                        <a:pt x="238" y="113"/>
                        <a:pt x="239" y="113"/>
                        <a:pt x="239" y="113"/>
                      </a:cubicBezTo>
                      <a:cubicBezTo>
                        <a:pt x="239" y="113"/>
                        <a:pt x="239" y="113"/>
                        <a:pt x="240" y="113"/>
                      </a:cubicBezTo>
                      <a:cubicBezTo>
                        <a:pt x="240" y="113"/>
                        <a:pt x="240" y="114"/>
                        <a:pt x="240" y="114"/>
                      </a:cubicBezTo>
                      <a:cubicBezTo>
                        <a:pt x="241" y="114"/>
                        <a:pt x="241" y="114"/>
                        <a:pt x="241" y="114"/>
                      </a:cubicBezTo>
                      <a:cubicBezTo>
                        <a:pt x="242" y="114"/>
                        <a:pt x="241" y="114"/>
                        <a:pt x="241" y="114"/>
                      </a:cubicBezTo>
                      <a:cubicBezTo>
                        <a:pt x="241" y="115"/>
                        <a:pt x="241" y="115"/>
                        <a:pt x="241" y="115"/>
                      </a:cubicBezTo>
                      <a:cubicBezTo>
                        <a:pt x="240" y="115"/>
                        <a:pt x="240" y="115"/>
                        <a:pt x="240" y="115"/>
                      </a:cubicBezTo>
                      <a:cubicBezTo>
                        <a:pt x="239" y="115"/>
                        <a:pt x="239" y="115"/>
                        <a:pt x="238" y="115"/>
                      </a:cubicBezTo>
                      <a:cubicBezTo>
                        <a:pt x="238" y="114"/>
                        <a:pt x="238" y="114"/>
                        <a:pt x="237" y="114"/>
                      </a:cubicBezTo>
                      <a:cubicBezTo>
                        <a:pt x="237" y="114"/>
                        <a:pt x="237" y="114"/>
                        <a:pt x="236" y="113"/>
                      </a:cubicBezTo>
                      <a:cubicBezTo>
                        <a:pt x="236" y="113"/>
                        <a:pt x="235" y="113"/>
                        <a:pt x="235" y="113"/>
                      </a:cubicBezTo>
                      <a:cubicBezTo>
                        <a:pt x="235" y="113"/>
                        <a:pt x="234" y="113"/>
                        <a:pt x="234" y="113"/>
                      </a:cubicBezTo>
                      <a:cubicBezTo>
                        <a:pt x="233" y="113"/>
                        <a:pt x="233" y="113"/>
                        <a:pt x="233" y="113"/>
                      </a:cubicBezTo>
                      <a:cubicBezTo>
                        <a:pt x="232" y="113"/>
                        <a:pt x="232" y="112"/>
                        <a:pt x="232" y="112"/>
                      </a:cubicBezTo>
                      <a:cubicBezTo>
                        <a:pt x="232" y="111"/>
                        <a:pt x="232" y="112"/>
                        <a:pt x="232" y="111"/>
                      </a:cubicBezTo>
                      <a:cubicBezTo>
                        <a:pt x="232" y="111"/>
                        <a:pt x="231" y="111"/>
                        <a:pt x="231" y="111"/>
                      </a:cubicBezTo>
                      <a:cubicBezTo>
                        <a:pt x="231" y="111"/>
                        <a:pt x="231" y="111"/>
                        <a:pt x="231" y="110"/>
                      </a:cubicBezTo>
                      <a:moveTo>
                        <a:pt x="231" y="108"/>
                      </a:moveTo>
                      <a:cubicBezTo>
                        <a:pt x="231" y="108"/>
                        <a:pt x="231" y="108"/>
                        <a:pt x="232" y="108"/>
                      </a:cubicBezTo>
                      <a:cubicBezTo>
                        <a:pt x="233" y="108"/>
                        <a:pt x="233" y="108"/>
                        <a:pt x="233" y="108"/>
                      </a:cubicBezTo>
                      <a:cubicBezTo>
                        <a:pt x="234" y="108"/>
                        <a:pt x="234" y="108"/>
                        <a:pt x="235" y="108"/>
                      </a:cubicBezTo>
                      <a:cubicBezTo>
                        <a:pt x="235" y="109"/>
                        <a:pt x="235" y="109"/>
                        <a:pt x="236" y="109"/>
                      </a:cubicBezTo>
                      <a:cubicBezTo>
                        <a:pt x="236" y="108"/>
                        <a:pt x="237" y="108"/>
                        <a:pt x="237" y="108"/>
                      </a:cubicBezTo>
                      <a:cubicBezTo>
                        <a:pt x="238" y="109"/>
                        <a:pt x="238" y="109"/>
                        <a:pt x="239" y="109"/>
                      </a:cubicBezTo>
                      <a:cubicBezTo>
                        <a:pt x="239" y="109"/>
                        <a:pt x="239" y="110"/>
                        <a:pt x="239" y="110"/>
                      </a:cubicBezTo>
                      <a:cubicBezTo>
                        <a:pt x="239" y="110"/>
                        <a:pt x="240" y="110"/>
                        <a:pt x="240" y="110"/>
                      </a:cubicBezTo>
                      <a:cubicBezTo>
                        <a:pt x="240" y="110"/>
                        <a:pt x="240" y="110"/>
                        <a:pt x="241" y="110"/>
                      </a:cubicBezTo>
                      <a:cubicBezTo>
                        <a:pt x="242" y="110"/>
                        <a:pt x="242" y="110"/>
                        <a:pt x="242" y="110"/>
                      </a:cubicBezTo>
                      <a:cubicBezTo>
                        <a:pt x="242" y="110"/>
                        <a:pt x="242" y="110"/>
                        <a:pt x="242" y="110"/>
                      </a:cubicBezTo>
                      <a:cubicBezTo>
                        <a:pt x="242" y="110"/>
                        <a:pt x="242" y="109"/>
                        <a:pt x="242" y="109"/>
                      </a:cubicBezTo>
                      <a:cubicBezTo>
                        <a:pt x="242" y="109"/>
                        <a:pt x="241" y="109"/>
                        <a:pt x="241" y="109"/>
                      </a:cubicBezTo>
                      <a:cubicBezTo>
                        <a:pt x="241" y="109"/>
                        <a:pt x="242" y="109"/>
                        <a:pt x="242" y="109"/>
                      </a:cubicBezTo>
                      <a:cubicBezTo>
                        <a:pt x="242" y="108"/>
                        <a:pt x="243" y="108"/>
                        <a:pt x="242" y="108"/>
                      </a:cubicBezTo>
                      <a:cubicBezTo>
                        <a:pt x="241" y="108"/>
                        <a:pt x="242" y="108"/>
                        <a:pt x="241" y="108"/>
                      </a:cubicBezTo>
                      <a:cubicBezTo>
                        <a:pt x="240" y="108"/>
                        <a:pt x="240" y="108"/>
                        <a:pt x="240" y="108"/>
                      </a:cubicBezTo>
                      <a:cubicBezTo>
                        <a:pt x="239" y="107"/>
                        <a:pt x="239" y="107"/>
                        <a:pt x="239" y="107"/>
                      </a:cubicBezTo>
                      <a:cubicBezTo>
                        <a:pt x="238" y="107"/>
                        <a:pt x="238" y="107"/>
                        <a:pt x="238" y="107"/>
                      </a:cubicBezTo>
                      <a:cubicBezTo>
                        <a:pt x="237" y="107"/>
                        <a:pt x="236" y="107"/>
                        <a:pt x="236" y="107"/>
                      </a:cubicBezTo>
                      <a:cubicBezTo>
                        <a:pt x="236" y="107"/>
                        <a:pt x="236" y="107"/>
                        <a:pt x="235" y="107"/>
                      </a:cubicBezTo>
                      <a:cubicBezTo>
                        <a:pt x="234" y="107"/>
                        <a:pt x="234" y="107"/>
                        <a:pt x="233" y="107"/>
                      </a:cubicBezTo>
                      <a:cubicBezTo>
                        <a:pt x="233" y="108"/>
                        <a:pt x="232" y="107"/>
                        <a:pt x="231" y="108"/>
                      </a:cubicBezTo>
                      <a:moveTo>
                        <a:pt x="229" y="104"/>
                      </a:moveTo>
                      <a:cubicBezTo>
                        <a:pt x="229" y="104"/>
                        <a:pt x="230" y="104"/>
                        <a:pt x="230" y="104"/>
                      </a:cubicBezTo>
                      <a:cubicBezTo>
                        <a:pt x="231" y="104"/>
                        <a:pt x="231" y="104"/>
                        <a:pt x="231" y="104"/>
                      </a:cubicBezTo>
                      <a:cubicBezTo>
                        <a:pt x="231" y="104"/>
                        <a:pt x="231" y="104"/>
                        <a:pt x="232" y="104"/>
                      </a:cubicBezTo>
                      <a:cubicBezTo>
                        <a:pt x="232" y="105"/>
                        <a:pt x="233" y="105"/>
                        <a:pt x="233" y="105"/>
                      </a:cubicBezTo>
                      <a:cubicBezTo>
                        <a:pt x="234" y="105"/>
                        <a:pt x="234" y="104"/>
                        <a:pt x="234" y="105"/>
                      </a:cubicBezTo>
                      <a:cubicBezTo>
                        <a:pt x="235" y="105"/>
                        <a:pt x="234" y="105"/>
                        <a:pt x="233" y="105"/>
                      </a:cubicBezTo>
                      <a:cubicBezTo>
                        <a:pt x="233" y="105"/>
                        <a:pt x="232" y="105"/>
                        <a:pt x="231" y="105"/>
                      </a:cubicBezTo>
                      <a:cubicBezTo>
                        <a:pt x="231" y="105"/>
                        <a:pt x="231" y="105"/>
                        <a:pt x="230" y="105"/>
                      </a:cubicBezTo>
                      <a:cubicBezTo>
                        <a:pt x="230" y="105"/>
                        <a:pt x="229" y="105"/>
                        <a:pt x="229" y="105"/>
                      </a:cubicBezTo>
                      <a:cubicBezTo>
                        <a:pt x="228" y="105"/>
                        <a:pt x="228" y="105"/>
                        <a:pt x="228" y="105"/>
                      </a:cubicBezTo>
                      <a:cubicBezTo>
                        <a:pt x="227" y="105"/>
                        <a:pt x="227" y="105"/>
                        <a:pt x="227" y="104"/>
                      </a:cubicBezTo>
                      <a:cubicBezTo>
                        <a:pt x="227" y="104"/>
                        <a:pt x="227" y="104"/>
                        <a:pt x="229" y="104"/>
                      </a:cubicBezTo>
                      <a:moveTo>
                        <a:pt x="245" y="106"/>
                      </a:moveTo>
                      <a:cubicBezTo>
                        <a:pt x="244" y="106"/>
                        <a:pt x="244" y="106"/>
                        <a:pt x="244" y="106"/>
                      </a:cubicBezTo>
                      <a:cubicBezTo>
                        <a:pt x="244" y="106"/>
                        <a:pt x="246" y="107"/>
                        <a:pt x="246" y="106"/>
                      </a:cubicBezTo>
                      <a:cubicBezTo>
                        <a:pt x="246" y="106"/>
                        <a:pt x="245" y="106"/>
                        <a:pt x="245" y="106"/>
                      </a:cubicBezTo>
                      <a:moveTo>
                        <a:pt x="244" y="95"/>
                      </a:moveTo>
                      <a:cubicBezTo>
                        <a:pt x="244" y="95"/>
                        <a:pt x="244" y="95"/>
                        <a:pt x="243" y="96"/>
                      </a:cubicBezTo>
                      <a:cubicBezTo>
                        <a:pt x="243" y="96"/>
                        <a:pt x="242" y="96"/>
                        <a:pt x="242" y="96"/>
                      </a:cubicBezTo>
                      <a:cubicBezTo>
                        <a:pt x="242" y="96"/>
                        <a:pt x="242" y="96"/>
                        <a:pt x="242" y="97"/>
                      </a:cubicBezTo>
                      <a:cubicBezTo>
                        <a:pt x="243" y="97"/>
                        <a:pt x="243" y="96"/>
                        <a:pt x="244" y="97"/>
                      </a:cubicBezTo>
                      <a:cubicBezTo>
                        <a:pt x="244" y="97"/>
                        <a:pt x="244" y="97"/>
                        <a:pt x="245" y="97"/>
                      </a:cubicBezTo>
                      <a:cubicBezTo>
                        <a:pt x="245" y="97"/>
                        <a:pt x="245" y="98"/>
                        <a:pt x="246" y="97"/>
                      </a:cubicBezTo>
                      <a:cubicBezTo>
                        <a:pt x="246" y="97"/>
                        <a:pt x="246" y="97"/>
                        <a:pt x="246" y="97"/>
                      </a:cubicBezTo>
                      <a:cubicBezTo>
                        <a:pt x="247" y="97"/>
                        <a:pt x="247" y="97"/>
                        <a:pt x="247" y="97"/>
                      </a:cubicBezTo>
                      <a:cubicBezTo>
                        <a:pt x="248" y="97"/>
                        <a:pt x="248" y="96"/>
                        <a:pt x="248" y="96"/>
                      </a:cubicBezTo>
                      <a:cubicBezTo>
                        <a:pt x="249" y="96"/>
                        <a:pt x="250" y="96"/>
                        <a:pt x="249" y="96"/>
                      </a:cubicBezTo>
                      <a:cubicBezTo>
                        <a:pt x="249" y="96"/>
                        <a:pt x="249" y="96"/>
                        <a:pt x="248" y="95"/>
                      </a:cubicBezTo>
                      <a:cubicBezTo>
                        <a:pt x="248" y="95"/>
                        <a:pt x="248" y="95"/>
                        <a:pt x="248" y="95"/>
                      </a:cubicBezTo>
                      <a:cubicBezTo>
                        <a:pt x="247" y="94"/>
                        <a:pt x="247" y="94"/>
                        <a:pt x="247" y="94"/>
                      </a:cubicBezTo>
                      <a:cubicBezTo>
                        <a:pt x="246" y="95"/>
                        <a:pt x="246" y="94"/>
                        <a:pt x="246" y="94"/>
                      </a:cubicBezTo>
                      <a:cubicBezTo>
                        <a:pt x="245" y="94"/>
                        <a:pt x="245" y="95"/>
                        <a:pt x="244" y="95"/>
                      </a:cubicBezTo>
                      <a:moveTo>
                        <a:pt x="248" y="89"/>
                      </a:moveTo>
                      <a:cubicBezTo>
                        <a:pt x="248" y="89"/>
                        <a:pt x="248" y="89"/>
                        <a:pt x="248" y="89"/>
                      </a:cubicBezTo>
                      <a:cubicBezTo>
                        <a:pt x="248" y="89"/>
                        <a:pt x="248" y="90"/>
                        <a:pt x="248" y="90"/>
                      </a:cubicBezTo>
                      <a:cubicBezTo>
                        <a:pt x="248" y="90"/>
                        <a:pt x="248" y="90"/>
                        <a:pt x="248" y="90"/>
                      </a:cubicBezTo>
                      <a:cubicBezTo>
                        <a:pt x="248" y="90"/>
                        <a:pt x="248" y="91"/>
                        <a:pt x="248" y="91"/>
                      </a:cubicBezTo>
                      <a:cubicBezTo>
                        <a:pt x="249" y="91"/>
                        <a:pt x="249" y="91"/>
                        <a:pt x="249" y="91"/>
                      </a:cubicBezTo>
                      <a:cubicBezTo>
                        <a:pt x="250" y="91"/>
                        <a:pt x="250" y="91"/>
                        <a:pt x="250" y="91"/>
                      </a:cubicBezTo>
                      <a:cubicBezTo>
                        <a:pt x="251" y="91"/>
                        <a:pt x="250" y="91"/>
                        <a:pt x="251" y="90"/>
                      </a:cubicBezTo>
                      <a:cubicBezTo>
                        <a:pt x="251" y="90"/>
                        <a:pt x="252" y="90"/>
                        <a:pt x="251" y="90"/>
                      </a:cubicBezTo>
                      <a:cubicBezTo>
                        <a:pt x="251" y="89"/>
                        <a:pt x="251" y="89"/>
                        <a:pt x="250" y="89"/>
                      </a:cubicBezTo>
                      <a:cubicBezTo>
                        <a:pt x="250" y="89"/>
                        <a:pt x="250" y="89"/>
                        <a:pt x="250" y="89"/>
                      </a:cubicBezTo>
                      <a:cubicBezTo>
                        <a:pt x="250" y="89"/>
                        <a:pt x="250" y="88"/>
                        <a:pt x="250" y="88"/>
                      </a:cubicBezTo>
                      <a:cubicBezTo>
                        <a:pt x="249" y="89"/>
                        <a:pt x="248" y="88"/>
                        <a:pt x="248" y="89"/>
                      </a:cubicBezTo>
                      <a:moveTo>
                        <a:pt x="256" y="86"/>
                      </a:moveTo>
                      <a:cubicBezTo>
                        <a:pt x="256" y="87"/>
                        <a:pt x="256" y="87"/>
                        <a:pt x="256" y="87"/>
                      </a:cubicBezTo>
                      <a:cubicBezTo>
                        <a:pt x="256" y="88"/>
                        <a:pt x="256" y="88"/>
                        <a:pt x="256" y="88"/>
                      </a:cubicBezTo>
                      <a:cubicBezTo>
                        <a:pt x="257" y="88"/>
                        <a:pt x="257" y="89"/>
                        <a:pt x="258" y="88"/>
                      </a:cubicBezTo>
                      <a:cubicBezTo>
                        <a:pt x="259" y="88"/>
                        <a:pt x="259" y="88"/>
                        <a:pt x="259" y="89"/>
                      </a:cubicBezTo>
                      <a:cubicBezTo>
                        <a:pt x="260" y="89"/>
                        <a:pt x="260" y="89"/>
                        <a:pt x="261" y="89"/>
                      </a:cubicBezTo>
                      <a:cubicBezTo>
                        <a:pt x="261" y="89"/>
                        <a:pt x="261" y="89"/>
                        <a:pt x="262" y="89"/>
                      </a:cubicBezTo>
                      <a:cubicBezTo>
                        <a:pt x="262" y="89"/>
                        <a:pt x="263" y="89"/>
                        <a:pt x="263" y="88"/>
                      </a:cubicBezTo>
                      <a:cubicBezTo>
                        <a:pt x="263" y="87"/>
                        <a:pt x="263" y="87"/>
                        <a:pt x="263" y="87"/>
                      </a:cubicBezTo>
                      <a:cubicBezTo>
                        <a:pt x="263" y="87"/>
                        <a:pt x="262" y="87"/>
                        <a:pt x="262" y="87"/>
                      </a:cubicBezTo>
                      <a:cubicBezTo>
                        <a:pt x="262" y="88"/>
                        <a:pt x="262" y="88"/>
                        <a:pt x="261" y="87"/>
                      </a:cubicBezTo>
                      <a:cubicBezTo>
                        <a:pt x="261" y="87"/>
                        <a:pt x="260" y="87"/>
                        <a:pt x="260" y="87"/>
                      </a:cubicBezTo>
                      <a:cubicBezTo>
                        <a:pt x="260" y="87"/>
                        <a:pt x="259" y="87"/>
                        <a:pt x="260" y="86"/>
                      </a:cubicBezTo>
                      <a:cubicBezTo>
                        <a:pt x="260" y="86"/>
                        <a:pt x="261" y="86"/>
                        <a:pt x="261" y="86"/>
                      </a:cubicBezTo>
                      <a:cubicBezTo>
                        <a:pt x="261" y="85"/>
                        <a:pt x="260" y="85"/>
                        <a:pt x="260" y="85"/>
                      </a:cubicBezTo>
                      <a:cubicBezTo>
                        <a:pt x="260" y="85"/>
                        <a:pt x="260" y="84"/>
                        <a:pt x="260" y="85"/>
                      </a:cubicBezTo>
                      <a:cubicBezTo>
                        <a:pt x="259" y="85"/>
                        <a:pt x="259" y="86"/>
                        <a:pt x="259" y="86"/>
                      </a:cubicBezTo>
                      <a:cubicBezTo>
                        <a:pt x="259" y="86"/>
                        <a:pt x="258" y="86"/>
                        <a:pt x="258" y="85"/>
                      </a:cubicBezTo>
                      <a:cubicBezTo>
                        <a:pt x="258" y="85"/>
                        <a:pt x="258" y="85"/>
                        <a:pt x="257" y="85"/>
                      </a:cubicBezTo>
                      <a:cubicBezTo>
                        <a:pt x="257" y="85"/>
                        <a:pt x="257" y="85"/>
                        <a:pt x="257" y="85"/>
                      </a:cubicBezTo>
                      <a:cubicBezTo>
                        <a:pt x="256" y="85"/>
                        <a:pt x="256" y="86"/>
                        <a:pt x="256" y="86"/>
                      </a:cubicBezTo>
                      <a:moveTo>
                        <a:pt x="255" y="72"/>
                      </a:moveTo>
                      <a:cubicBezTo>
                        <a:pt x="255" y="72"/>
                        <a:pt x="255" y="73"/>
                        <a:pt x="255" y="73"/>
                      </a:cubicBezTo>
                      <a:cubicBezTo>
                        <a:pt x="255" y="73"/>
                        <a:pt x="255" y="73"/>
                        <a:pt x="255" y="73"/>
                      </a:cubicBezTo>
                      <a:cubicBezTo>
                        <a:pt x="255" y="73"/>
                        <a:pt x="255" y="73"/>
                        <a:pt x="256" y="73"/>
                      </a:cubicBezTo>
                      <a:cubicBezTo>
                        <a:pt x="256" y="73"/>
                        <a:pt x="256" y="72"/>
                        <a:pt x="255" y="72"/>
                      </a:cubicBezTo>
                      <a:cubicBezTo>
                        <a:pt x="255" y="72"/>
                        <a:pt x="255" y="72"/>
                        <a:pt x="255" y="72"/>
                      </a:cubicBezTo>
                      <a:moveTo>
                        <a:pt x="254" y="74"/>
                      </a:moveTo>
                      <a:cubicBezTo>
                        <a:pt x="254" y="75"/>
                        <a:pt x="254" y="75"/>
                        <a:pt x="255" y="75"/>
                      </a:cubicBezTo>
                      <a:cubicBezTo>
                        <a:pt x="255" y="76"/>
                        <a:pt x="255" y="75"/>
                        <a:pt x="256" y="76"/>
                      </a:cubicBezTo>
                      <a:cubicBezTo>
                        <a:pt x="256" y="77"/>
                        <a:pt x="256" y="77"/>
                        <a:pt x="256" y="78"/>
                      </a:cubicBezTo>
                      <a:cubicBezTo>
                        <a:pt x="257" y="79"/>
                        <a:pt x="257" y="79"/>
                        <a:pt x="257" y="79"/>
                      </a:cubicBezTo>
                      <a:cubicBezTo>
                        <a:pt x="257" y="79"/>
                        <a:pt x="258" y="79"/>
                        <a:pt x="257" y="79"/>
                      </a:cubicBezTo>
                      <a:cubicBezTo>
                        <a:pt x="257" y="78"/>
                        <a:pt x="257" y="78"/>
                        <a:pt x="257" y="77"/>
                      </a:cubicBezTo>
                      <a:cubicBezTo>
                        <a:pt x="257" y="77"/>
                        <a:pt x="257" y="77"/>
                        <a:pt x="257" y="76"/>
                      </a:cubicBezTo>
                      <a:cubicBezTo>
                        <a:pt x="256" y="75"/>
                        <a:pt x="257" y="75"/>
                        <a:pt x="256" y="74"/>
                      </a:cubicBezTo>
                      <a:cubicBezTo>
                        <a:pt x="256" y="74"/>
                        <a:pt x="256" y="74"/>
                        <a:pt x="256" y="74"/>
                      </a:cubicBezTo>
                      <a:cubicBezTo>
                        <a:pt x="255" y="73"/>
                        <a:pt x="254" y="73"/>
                        <a:pt x="254" y="74"/>
                      </a:cubicBezTo>
                      <a:moveTo>
                        <a:pt x="240" y="73"/>
                      </a:moveTo>
                      <a:cubicBezTo>
                        <a:pt x="239" y="74"/>
                        <a:pt x="239" y="74"/>
                        <a:pt x="239" y="74"/>
                      </a:cubicBezTo>
                      <a:cubicBezTo>
                        <a:pt x="239" y="74"/>
                        <a:pt x="239" y="74"/>
                        <a:pt x="240" y="75"/>
                      </a:cubicBezTo>
                      <a:cubicBezTo>
                        <a:pt x="240" y="75"/>
                        <a:pt x="240" y="75"/>
                        <a:pt x="241" y="75"/>
                      </a:cubicBezTo>
                      <a:cubicBezTo>
                        <a:pt x="241" y="75"/>
                        <a:pt x="241" y="75"/>
                        <a:pt x="241" y="74"/>
                      </a:cubicBezTo>
                      <a:cubicBezTo>
                        <a:pt x="241" y="74"/>
                        <a:pt x="241" y="74"/>
                        <a:pt x="241" y="74"/>
                      </a:cubicBezTo>
                      <a:cubicBezTo>
                        <a:pt x="241" y="74"/>
                        <a:pt x="240" y="74"/>
                        <a:pt x="240" y="74"/>
                      </a:cubicBezTo>
                      <a:cubicBezTo>
                        <a:pt x="240" y="74"/>
                        <a:pt x="240" y="74"/>
                        <a:pt x="240" y="73"/>
                      </a:cubicBezTo>
                      <a:cubicBezTo>
                        <a:pt x="240" y="73"/>
                        <a:pt x="240" y="73"/>
                        <a:pt x="240" y="73"/>
                      </a:cubicBezTo>
                      <a:moveTo>
                        <a:pt x="259" y="61"/>
                      </a:moveTo>
                      <a:cubicBezTo>
                        <a:pt x="259" y="61"/>
                        <a:pt x="259" y="61"/>
                        <a:pt x="259" y="62"/>
                      </a:cubicBezTo>
                      <a:cubicBezTo>
                        <a:pt x="258" y="62"/>
                        <a:pt x="258" y="62"/>
                        <a:pt x="259" y="62"/>
                      </a:cubicBezTo>
                      <a:cubicBezTo>
                        <a:pt x="259" y="62"/>
                        <a:pt x="259" y="62"/>
                        <a:pt x="259" y="62"/>
                      </a:cubicBezTo>
                      <a:cubicBezTo>
                        <a:pt x="260" y="62"/>
                        <a:pt x="260" y="62"/>
                        <a:pt x="260" y="62"/>
                      </a:cubicBezTo>
                      <a:cubicBezTo>
                        <a:pt x="261" y="61"/>
                        <a:pt x="261" y="61"/>
                        <a:pt x="261" y="61"/>
                      </a:cubicBezTo>
                      <a:cubicBezTo>
                        <a:pt x="261" y="61"/>
                        <a:pt x="261" y="60"/>
                        <a:pt x="261" y="60"/>
                      </a:cubicBezTo>
                      <a:cubicBezTo>
                        <a:pt x="260" y="60"/>
                        <a:pt x="260" y="60"/>
                        <a:pt x="259" y="61"/>
                      </a:cubicBezTo>
                      <a:moveTo>
                        <a:pt x="252" y="50"/>
                      </a:moveTo>
                      <a:cubicBezTo>
                        <a:pt x="252" y="50"/>
                        <a:pt x="252" y="50"/>
                        <a:pt x="252" y="51"/>
                      </a:cubicBezTo>
                      <a:cubicBezTo>
                        <a:pt x="251" y="51"/>
                        <a:pt x="251" y="51"/>
                        <a:pt x="251" y="51"/>
                      </a:cubicBezTo>
                      <a:cubicBezTo>
                        <a:pt x="251" y="51"/>
                        <a:pt x="252" y="51"/>
                        <a:pt x="252" y="51"/>
                      </a:cubicBezTo>
                      <a:cubicBezTo>
                        <a:pt x="252" y="51"/>
                        <a:pt x="252" y="51"/>
                        <a:pt x="253" y="51"/>
                      </a:cubicBezTo>
                      <a:cubicBezTo>
                        <a:pt x="253" y="51"/>
                        <a:pt x="253" y="51"/>
                        <a:pt x="253" y="51"/>
                      </a:cubicBezTo>
                      <a:cubicBezTo>
                        <a:pt x="253" y="50"/>
                        <a:pt x="253" y="50"/>
                        <a:pt x="253" y="50"/>
                      </a:cubicBezTo>
                      <a:cubicBezTo>
                        <a:pt x="253" y="50"/>
                        <a:pt x="252" y="50"/>
                        <a:pt x="252" y="50"/>
                      </a:cubicBezTo>
                      <a:moveTo>
                        <a:pt x="256" y="52"/>
                      </a:moveTo>
                      <a:cubicBezTo>
                        <a:pt x="256" y="52"/>
                        <a:pt x="256" y="52"/>
                        <a:pt x="256" y="52"/>
                      </a:cubicBezTo>
                      <a:cubicBezTo>
                        <a:pt x="256" y="53"/>
                        <a:pt x="255" y="53"/>
                        <a:pt x="256" y="53"/>
                      </a:cubicBezTo>
                      <a:cubicBezTo>
                        <a:pt x="256" y="53"/>
                        <a:pt x="256" y="53"/>
                        <a:pt x="256" y="53"/>
                      </a:cubicBezTo>
                      <a:cubicBezTo>
                        <a:pt x="256" y="53"/>
                        <a:pt x="257" y="52"/>
                        <a:pt x="257" y="52"/>
                      </a:cubicBezTo>
                      <a:cubicBezTo>
                        <a:pt x="257" y="52"/>
                        <a:pt x="258" y="52"/>
                        <a:pt x="257" y="52"/>
                      </a:cubicBezTo>
                      <a:cubicBezTo>
                        <a:pt x="257" y="52"/>
                        <a:pt x="257" y="52"/>
                        <a:pt x="256" y="52"/>
                      </a:cubicBezTo>
                      <a:moveTo>
                        <a:pt x="259" y="47"/>
                      </a:moveTo>
                      <a:cubicBezTo>
                        <a:pt x="259" y="47"/>
                        <a:pt x="259" y="47"/>
                        <a:pt x="259" y="47"/>
                      </a:cubicBezTo>
                      <a:cubicBezTo>
                        <a:pt x="259" y="48"/>
                        <a:pt x="258" y="48"/>
                        <a:pt x="258" y="48"/>
                      </a:cubicBezTo>
                      <a:cubicBezTo>
                        <a:pt x="258" y="49"/>
                        <a:pt x="258" y="49"/>
                        <a:pt x="259" y="49"/>
                      </a:cubicBezTo>
                      <a:cubicBezTo>
                        <a:pt x="259" y="48"/>
                        <a:pt x="259" y="48"/>
                        <a:pt x="259" y="48"/>
                      </a:cubicBezTo>
                      <a:cubicBezTo>
                        <a:pt x="260" y="48"/>
                        <a:pt x="260" y="48"/>
                        <a:pt x="260" y="48"/>
                      </a:cubicBezTo>
                      <a:cubicBezTo>
                        <a:pt x="260" y="48"/>
                        <a:pt x="261" y="48"/>
                        <a:pt x="260" y="48"/>
                      </a:cubicBezTo>
                      <a:cubicBezTo>
                        <a:pt x="260" y="47"/>
                        <a:pt x="260" y="47"/>
                        <a:pt x="260" y="47"/>
                      </a:cubicBezTo>
                      <a:cubicBezTo>
                        <a:pt x="260" y="46"/>
                        <a:pt x="259" y="46"/>
                        <a:pt x="259" y="47"/>
                      </a:cubicBezTo>
                      <a:moveTo>
                        <a:pt x="251" y="46"/>
                      </a:moveTo>
                      <a:cubicBezTo>
                        <a:pt x="251" y="47"/>
                        <a:pt x="251" y="47"/>
                        <a:pt x="251" y="47"/>
                      </a:cubicBezTo>
                      <a:cubicBezTo>
                        <a:pt x="250" y="47"/>
                        <a:pt x="250" y="47"/>
                        <a:pt x="250" y="47"/>
                      </a:cubicBezTo>
                      <a:cubicBezTo>
                        <a:pt x="250" y="48"/>
                        <a:pt x="250" y="48"/>
                        <a:pt x="250" y="48"/>
                      </a:cubicBezTo>
                      <a:cubicBezTo>
                        <a:pt x="251" y="48"/>
                        <a:pt x="251" y="47"/>
                        <a:pt x="251" y="47"/>
                      </a:cubicBezTo>
                      <a:cubicBezTo>
                        <a:pt x="251" y="47"/>
                        <a:pt x="252" y="47"/>
                        <a:pt x="252" y="47"/>
                      </a:cubicBezTo>
                      <a:cubicBezTo>
                        <a:pt x="252" y="47"/>
                        <a:pt x="252" y="47"/>
                        <a:pt x="252" y="46"/>
                      </a:cubicBezTo>
                      <a:cubicBezTo>
                        <a:pt x="252" y="46"/>
                        <a:pt x="253" y="46"/>
                        <a:pt x="252" y="46"/>
                      </a:cubicBezTo>
                      <a:cubicBezTo>
                        <a:pt x="252" y="46"/>
                        <a:pt x="251" y="46"/>
                        <a:pt x="251" y="46"/>
                      </a:cubicBezTo>
                      <a:moveTo>
                        <a:pt x="253" y="47"/>
                      </a:moveTo>
                      <a:cubicBezTo>
                        <a:pt x="253" y="47"/>
                        <a:pt x="253" y="47"/>
                        <a:pt x="253" y="47"/>
                      </a:cubicBezTo>
                      <a:cubicBezTo>
                        <a:pt x="253" y="47"/>
                        <a:pt x="253" y="47"/>
                        <a:pt x="253" y="47"/>
                      </a:cubicBezTo>
                      <a:cubicBezTo>
                        <a:pt x="254" y="47"/>
                        <a:pt x="254" y="47"/>
                        <a:pt x="254" y="46"/>
                      </a:cubicBezTo>
                      <a:cubicBezTo>
                        <a:pt x="253" y="46"/>
                        <a:pt x="253" y="46"/>
                        <a:pt x="253" y="47"/>
                      </a:cubicBezTo>
                      <a:moveTo>
                        <a:pt x="251" y="36"/>
                      </a:moveTo>
                      <a:cubicBezTo>
                        <a:pt x="251" y="36"/>
                        <a:pt x="251" y="36"/>
                        <a:pt x="252" y="36"/>
                      </a:cubicBezTo>
                      <a:cubicBezTo>
                        <a:pt x="252" y="37"/>
                        <a:pt x="252" y="36"/>
                        <a:pt x="252" y="37"/>
                      </a:cubicBezTo>
                      <a:cubicBezTo>
                        <a:pt x="252" y="37"/>
                        <a:pt x="253" y="36"/>
                        <a:pt x="253" y="37"/>
                      </a:cubicBezTo>
                      <a:cubicBezTo>
                        <a:pt x="253" y="37"/>
                        <a:pt x="253" y="37"/>
                        <a:pt x="252" y="37"/>
                      </a:cubicBezTo>
                      <a:cubicBezTo>
                        <a:pt x="252" y="37"/>
                        <a:pt x="251" y="37"/>
                        <a:pt x="251" y="37"/>
                      </a:cubicBezTo>
                      <a:cubicBezTo>
                        <a:pt x="250" y="37"/>
                        <a:pt x="250" y="37"/>
                        <a:pt x="250" y="37"/>
                      </a:cubicBezTo>
                      <a:cubicBezTo>
                        <a:pt x="249" y="37"/>
                        <a:pt x="249" y="38"/>
                        <a:pt x="249" y="37"/>
                      </a:cubicBezTo>
                      <a:cubicBezTo>
                        <a:pt x="249" y="37"/>
                        <a:pt x="250" y="37"/>
                        <a:pt x="250" y="37"/>
                      </a:cubicBezTo>
                      <a:cubicBezTo>
                        <a:pt x="250" y="36"/>
                        <a:pt x="250" y="36"/>
                        <a:pt x="251" y="3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255" name="Freeform 404"/>
                <p:cNvSpPr>
                  <a:spLocks/>
                </p:cNvSpPr>
                <p:nvPr/>
              </p:nvSpPr>
              <p:spPr bwMode="auto">
                <a:xfrm>
                  <a:off x="3363" y="2373"/>
                  <a:ext cx="48" cy="51"/>
                </a:xfrm>
                <a:custGeom>
                  <a:avLst/>
                  <a:gdLst>
                    <a:gd name="T0" fmla="*/ 4 w 18"/>
                    <a:gd name="T1" fmla="*/ 1 h 19"/>
                    <a:gd name="T2" fmla="*/ 4 w 18"/>
                    <a:gd name="T3" fmla="*/ 3 h 19"/>
                    <a:gd name="T4" fmla="*/ 4 w 18"/>
                    <a:gd name="T5" fmla="*/ 3 h 19"/>
                    <a:gd name="T6" fmla="*/ 4 w 18"/>
                    <a:gd name="T7" fmla="*/ 5 h 19"/>
                    <a:gd name="T8" fmla="*/ 3 w 18"/>
                    <a:gd name="T9" fmla="*/ 5 h 19"/>
                    <a:gd name="T10" fmla="*/ 2 w 18"/>
                    <a:gd name="T11" fmla="*/ 6 h 19"/>
                    <a:gd name="T12" fmla="*/ 2 w 18"/>
                    <a:gd name="T13" fmla="*/ 6 h 19"/>
                    <a:gd name="T14" fmla="*/ 1 w 18"/>
                    <a:gd name="T15" fmla="*/ 6 h 19"/>
                    <a:gd name="T16" fmla="*/ 1 w 18"/>
                    <a:gd name="T17" fmla="*/ 7 h 19"/>
                    <a:gd name="T18" fmla="*/ 1 w 18"/>
                    <a:gd name="T19" fmla="*/ 8 h 19"/>
                    <a:gd name="T20" fmla="*/ 0 w 18"/>
                    <a:gd name="T21" fmla="*/ 9 h 19"/>
                    <a:gd name="T22" fmla="*/ 0 w 18"/>
                    <a:gd name="T23" fmla="*/ 9 h 19"/>
                    <a:gd name="T24" fmla="*/ 1 w 18"/>
                    <a:gd name="T25" fmla="*/ 11 h 19"/>
                    <a:gd name="T26" fmla="*/ 1 w 18"/>
                    <a:gd name="T27" fmla="*/ 11 h 19"/>
                    <a:gd name="T28" fmla="*/ 1 w 18"/>
                    <a:gd name="T29" fmla="*/ 12 h 19"/>
                    <a:gd name="T30" fmla="*/ 2 w 18"/>
                    <a:gd name="T31" fmla="*/ 12 h 19"/>
                    <a:gd name="T32" fmla="*/ 3 w 18"/>
                    <a:gd name="T33" fmla="*/ 12 h 19"/>
                    <a:gd name="T34" fmla="*/ 4 w 18"/>
                    <a:gd name="T35" fmla="*/ 13 h 19"/>
                    <a:gd name="T36" fmla="*/ 4 w 18"/>
                    <a:gd name="T37" fmla="*/ 15 h 19"/>
                    <a:gd name="T38" fmla="*/ 4 w 18"/>
                    <a:gd name="T39" fmla="*/ 15 h 19"/>
                    <a:gd name="T40" fmla="*/ 5 w 18"/>
                    <a:gd name="T41" fmla="*/ 16 h 19"/>
                    <a:gd name="T42" fmla="*/ 5 w 18"/>
                    <a:gd name="T43" fmla="*/ 17 h 19"/>
                    <a:gd name="T44" fmla="*/ 6 w 18"/>
                    <a:gd name="T45" fmla="*/ 18 h 19"/>
                    <a:gd name="T46" fmla="*/ 7 w 18"/>
                    <a:gd name="T47" fmla="*/ 19 h 19"/>
                    <a:gd name="T48" fmla="*/ 7 w 18"/>
                    <a:gd name="T49" fmla="*/ 19 h 19"/>
                    <a:gd name="T50" fmla="*/ 8 w 18"/>
                    <a:gd name="T51" fmla="*/ 19 h 19"/>
                    <a:gd name="T52" fmla="*/ 9 w 18"/>
                    <a:gd name="T53" fmla="*/ 19 h 19"/>
                    <a:gd name="T54" fmla="*/ 9 w 18"/>
                    <a:gd name="T55" fmla="*/ 19 h 19"/>
                    <a:gd name="T56" fmla="*/ 10 w 18"/>
                    <a:gd name="T57" fmla="*/ 19 h 19"/>
                    <a:gd name="T58" fmla="*/ 9 w 18"/>
                    <a:gd name="T59" fmla="*/ 18 h 19"/>
                    <a:gd name="T60" fmla="*/ 9 w 18"/>
                    <a:gd name="T61" fmla="*/ 18 h 19"/>
                    <a:gd name="T62" fmla="*/ 9 w 18"/>
                    <a:gd name="T63" fmla="*/ 17 h 19"/>
                    <a:gd name="T64" fmla="*/ 10 w 18"/>
                    <a:gd name="T65" fmla="*/ 16 h 19"/>
                    <a:gd name="T66" fmla="*/ 10 w 18"/>
                    <a:gd name="T67" fmla="*/ 16 h 19"/>
                    <a:gd name="T68" fmla="*/ 11 w 18"/>
                    <a:gd name="T69" fmla="*/ 16 h 19"/>
                    <a:gd name="T70" fmla="*/ 12 w 18"/>
                    <a:gd name="T71" fmla="*/ 17 h 19"/>
                    <a:gd name="T72" fmla="*/ 13 w 18"/>
                    <a:gd name="T73" fmla="*/ 16 h 19"/>
                    <a:gd name="T74" fmla="*/ 14 w 18"/>
                    <a:gd name="T75" fmla="*/ 16 h 19"/>
                    <a:gd name="T76" fmla="*/ 15 w 18"/>
                    <a:gd name="T77" fmla="*/ 16 h 19"/>
                    <a:gd name="T78" fmla="*/ 16 w 18"/>
                    <a:gd name="T79" fmla="*/ 17 h 19"/>
                    <a:gd name="T80" fmla="*/ 18 w 18"/>
                    <a:gd name="T81" fmla="*/ 15 h 19"/>
                    <a:gd name="T82" fmla="*/ 18 w 18"/>
                    <a:gd name="T83" fmla="*/ 13 h 19"/>
                    <a:gd name="T84" fmla="*/ 18 w 18"/>
                    <a:gd name="T85" fmla="*/ 11 h 19"/>
                    <a:gd name="T86" fmla="*/ 17 w 18"/>
                    <a:gd name="T87" fmla="*/ 9 h 19"/>
                    <a:gd name="T88" fmla="*/ 17 w 18"/>
                    <a:gd name="T89" fmla="*/ 9 h 19"/>
                    <a:gd name="T90" fmla="*/ 16 w 18"/>
                    <a:gd name="T91" fmla="*/ 6 h 19"/>
                    <a:gd name="T92" fmla="*/ 17 w 18"/>
                    <a:gd name="T93" fmla="*/ 3 h 19"/>
                    <a:gd name="T94" fmla="*/ 18 w 18"/>
                    <a:gd name="T95" fmla="*/ 2 h 19"/>
                    <a:gd name="T96" fmla="*/ 18 w 18"/>
                    <a:gd name="T97" fmla="*/ 2 h 19"/>
                    <a:gd name="T98" fmla="*/ 18 w 18"/>
                    <a:gd name="T99" fmla="*/ 1 h 19"/>
                    <a:gd name="T100" fmla="*/ 18 w 18"/>
                    <a:gd name="T101" fmla="*/ 1 h 19"/>
                    <a:gd name="T102" fmla="*/ 16 w 18"/>
                    <a:gd name="T103" fmla="*/ 0 h 19"/>
                    <a:gd name="T104" fmla="*/ 13 w 18"/>
                    <a:gd name="T105" fmla="*/ 0 h 19"/>
                    <a:gd name="T106" fmla="*/ 13 w 18"/>
                    <a:gd name="T107" fmla="*/ 1 h 19"/>
                    <a:gd name="T108" fmla="*/ 12 w 18"/>
                    <a:gd name="T109" fmla="*/ 0 h 19"/>
                    <a:gd name="T110" fmla="*/ 11 w 18"/>
                    <a:gd name="T111" fmla="*/ 0 h 19"/>
                    <a:gd name="T112" fmla="*/ 10 w 18"/>
                    <a:gd name="T113" fmla="*/ 1 h 19"/>
                    <a:gd name="T114" fmla="*/ 9 w 18"/>
                    <a:gd name="T115" fmla="*/ 1 h 19"/>
                    <a:gd name="T116" fmla="*/ 8 w 18"/>
                    <a:gd name="T117" fmla="*/ 1 h 19"/>
                    <a:gd name="T118" fmla="*/ 7 w 18"/>
                    <a:gd name="T119" fmla="*/ 1 h 19"/>
                    <a:gd name="T120" fmla="*/ 6 w 18"/>
                    <a:gd name="T121" fmla="*/ 0 h 19"/>
                    <a:gd name="T122" fmla="*/ 4 w 18"/>
                    <a:gd name="T123" fmla="*/ 1 h 19"/>
                    <a:gd name="T124" fmla="*/ 4 w 18"/>
                    <a:gd name="T125" fmla="*/ 1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8" h="19">
                      <a:moveTo>
                        <a:pt x="4" y="1"/>
                      </a:moveTo>
                      <a:cubicBezTo>
                        <a:pt x="4" y="2"/>
                        <a:pt x="4" y="2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4"/>
                        <a:pt x="4" y="4"/>
                        <a:pt x="4" y="5"/>
                      </a:cubicBezTo>
                      <a:cubicBezTo>
                        <a:pt x="4" y="5"/>
                        <a:pt x="3" y="5"/>
                        <a:pt x="3" y="5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8"/>
                        <a:pt x="1" y="8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10"/>
                        <a:pt x="0" y="10"/>
                        <a:pt x="1" y="11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1" y="12"/>
                        <a:pt x="1" y="12"/>
                        <a:pt x="1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2"/>
                        <a:pt x="3" y="12"/>
                        <a:pt x="3" y="12"/>
                      </a:cubicBezTo>
                      <a:cubicBezTo>
                        <a:pt x="3" y="12"/>
                        <a:pt x="3" y="12"/>
                        <a:pt x="4" y="13"/>
                      </a:cubicBezTo>
                      <a:cubicBezTo>
                        <a:pt x="4" y="14"/>
                        <a:pt x="4" y="14"/>
                        <a:pt x="4" y="15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4" y="15"/>
                        <a:pt x="4" y="16"/>
                        <a:pt x="5" y="16"/>
                      </a:cubicBezTo>
                      <a:cubicBezTo>
                        <a:pt x="5" y="16"/>
                        <a:pt x="5" y="16"/>
                        <a:pt x="5" y="17"/>
                      </a:cubicBezTo>
                      <a:cubicBezTo>
                        <a:pt x="6" y="17"/>
                        <a:pt x="6" y="17"/>
                        <a:pt x="6" y="18"/>
                      </a:cubicBezTo>
                      <a:cubicBezTo>
                        <a:pt x="7" y="18"/>
                        <a:pt x="7" y="18"/>
                        <a:pt x="7" y="19"/>
                      </a:cubicBezTo>
                      <a:cubicBezTo>
                        <a:pt x="7" y="19"/>
                        <a:pt x="7" y="19"/>
                        <a:pt x="7" y="19"/>
                      </a:cubicBezTo>
                      <a:cubicBezTo>
                        <a:pt x="7" y="19"/>
                        <a:pt x="8" y="19"/>
                        <a:pt x="8" y="19"/>
                      </a:cubicBezTo>
                      <a:cubicBezTo>
                        <a:pt x="8" y="19"/>
                        <a:pt x="8" y="19"/>
                        <a:pt x="9" y="19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10" y="19"/>
                        <a:pt x="10" y="19"/>
                        <a:pt x="10" y="19"/>
                      </a:cubicBezTo>
                      <a:cubicBezTo>
                        <a:pt x="10" y="19"/>
                        <a:pt x="10" y="19"/>
                        <a:pt x="9" y="18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9" y="17"/>
                        <a:pt x="9" y="17"/>
                        <a:pt x="9" y="17"/>
                      </a:cubicBezTo>
                      <a:cubicBezTo>
                        <a:pt x="9" y="17"/>
                        <a:pt x="9" y="16"/>
                        <a:pt x="10" y="16"/>
                      </a:cubicBezTo>
                      <a:cubicBezTo>
                        <a:pt x="10" y="16"/>
                        <a:pt x="10" y="16"/>
                        <a:pt x="10" y="16"/>
                      </a:cubicBezTo>
                      <a:cubicBezTo>
                        <a:pt x="10" y="16"/>
                        <a:pt x="10" y="16"/>
                        <a:pt x="11" y="16"/>
                      </a:cubicBezTo>
                      <a:cubicBezTo>
                        <a:pt x="11" y="17"/>
                        <a:pt x="11" y="17"/>
                        <a:pt x="12" y="17"/>
                      </a:cubicBezTo>
                      <a:cubicBezTo>
                        <a:pt x="12" y="16"/>
                        <a:pt x="13" y="16"/>
                        <a:pt x="13" y="16"/>
                      </a:cubicBezTo>
                      <a:cubicBezTo>
                        <a:pt x="13" y="16"/>
                        <a:pt x="14" y="16"/>
                        <a:pt x="14" y="16"/>
                      </a:cubicBezTo>
                      <a:cubicBezTo>
                        <a:pt x="14" y="16"/>
                        <a:pt x="15" y="16"/>
                        <a:pt x="15" y="16"/>
                      </a:cubicBezTo>
                      <a:cubicBezTo>
                        <a:pt x="16" y="16"/>
                        <a:pt x="16" y="16"/>
                        <a:pt x="16" y="17"/>
                      </a:cubicBezTo>
                      <a:cubicBezTo>
                        <a:pt x="17" y="16"/>
                        <a:pt x="17" y="16"/>
                        <a:pt x="18" y="15"/>
                      </a:cubicBezTo>
                      <a:cubicBezTo>
                        <a:pt x="18" y="14"/>
                        <a:pt x="18" y="14"/>
                        <a:pt x="18" y="13"/>
                      </a:cubicBezTo>
                      <a:cubicBezTo>
                        <a:pt x="18" y="12"/>
                        <a:pt x="18" y="12"/>
                        <a:pt x="18" y="11"/>
                      </a:cubicBezTo>
                      <a:cubicBezTo>
                        <a:pt x="18" y="10"/>
                        <a:pt x="18" y="10"/>
                        <a:pt x="17" y="9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17" y="7"/>
                        <a:pt x="16" y="7"/>
                        <a:pt x="16" y="6"/>
                      </a:cubicBezTo>
                      <a:cubicBezTo>
                        <a:pt x="16" y="5"/>
                        <a:pt x="17" y="4"/>
                        <a:pt x="17" y="3"/>
                      </a:cubicBezTo>
                      <a:cubicBezTo>
                        <a:pt x="17" y="3"/>
                        <a:pt x="18" y="3"/>
                        <a:pt x="18" y="2"/>
                      </a:cubicBezTo>
                      <a:cubicBezTo>
                        <a:pt x="18" y="2"/>
                        <a:pt x="18" y="2"/>
                        <a:pt x="18" y="2"/>
                      </a:cubicBezTo>
                      <a:cubicBezTo>
                        <a:pt x="18" y="2"/>
                        <a:pt x="18" y="1"/>
                        <a:pt x="18" y="1"/>
                      </a:cubicBezTo>
                      <a:cubicBezTo>
                        <a:pt x="18" y="1"/>
                        <a:pt x="18" y="1"/>
                        <a:pt x="18" y="1"/>
                      </a:cubicBezTo>
                      <a:cubicBezTo>
                        <a:pt x="18" y="1"/>
                        <a:pt x="16" y="0"/>
                        <a:pt x="16" y="0"/>
                      </a:cubicBezTo>
                      <a:cubicBezTo>
                        <a:pt x="15" y="0"/>
                        <a:pt x="14" y="0"/>
                        <a:pt x="13" y="0"/>
                      </a:cubicBezTo>
                      <a:cubicBezTo>
                        <a:pt x="13" y="0"/>
                        <a:pt x="13" y="0"/>
                        <a:pt x="13" y="1"/>
                      </a:cubicBezTo>
                      <a:cubicBezTo>
                        <a:pt x="13" y="1"/>
                        <a:pt x="12" y="1"/>
                        <a:pt x="12" y="0"/>
                      </a:cubicBezTo>
                      <a:cubicBezTo>
                        <a:pt x="12" y="0"/>
                        <a:pt x="12" y="0"/>
                        <a:pt x="11" y="0"/>
                      </a:cubicBezTo>
                      <a:cubicBezTo>
                        <a:pt x="10" y="0"/>
                        <a:pt x="10" y="0"/>
                        <a:pt x="10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2"/>
                        <a:pt x="8" y="1"/>
                        <a:pt x="8" y="1"/>
                      </a:cubicBezTo>
                      <a:cubicBezTo>
                        <a:pt x="8" y="1"/>
                        <a:pt x="8" y="1"/>
                        <a:pt x="7" y="1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5" y="0"/>
                        <a:pt x="5" y="1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  <p:sp>
              <p:nvSpPr>
                <p:cNvPr id="256" name="Freeform 405"/>
                <p:cNvSpPr>
                  <a:spLocks/>
                </p:cNvSpPr>
                <p:nvPr/>
              </p:nvSpPr>
              <p:spPr bwMode="auto">
                <a:xfrm>
                  <a:off x="3228" y="2576"/>
                  <a:ext cx="148" cy="167"/>
                </a:xfrm>
                <a:custGeom>
                  <a:avLst/>
                  <a:gdLst>
                    <a:gd name="T0" fmla="*/ 48 w 56"/>
                    <a:gd name="T1" fmla="*/ 44 h 63"/>
                    <a:gd name="T2" fmla="*/ 41 w 56"/>
                    <a:gd name="T3" fmla="*/ 46 h 63"/>
                    <a:gd name="T4" fmla="*/ 36 w 56"/>
                    <a:gd name="T5" fmla="*/ 49 h 63"/>
                    <a:gd name="T6" fmla="*/ 35 w 56"/>
                    <a:gd name="T7" fmla="*/ 53 h 63"/>
                    <a:gd name="T8" fmla="*/ 33 w 56"/>
                    <a:gd name="T9" fmla="*/ 58 h 63"/>
                    <a:gd name="T10" fmla="*/ 27 w 56"/>
                    <a:gd name="T11" fmla="*/ 58 h 63"/>
                    <a:gd name="T12" fmla="*/ 26 w 56"/>
                    <a:gd name="T13" fmla="*/ 61 h 63"/>
                    <a:gd name="T14" fmla="*/ 22 w 56"/>
                    <a:gd name="T15" fmla="*/ 59 h 63"/>
                    <a:gd name="T16" fmla="*/ 18 w 56"/>
                    <a:gd name="T17" fmla="*/ 59 h 63"/>
                    <a:gd name="T18" fmla="*/ 16 w 56"/>
                    <a:gd name="T19" fmla="*/ 58 h 63"/>
                    <a:gd name="T20" fmla="*/ 14 w 56"/>
                    <a:gd name="T21" fmla="*/ 61 h 63"/>
                    <a:gd name="T22" fmla="*/ 10 w 56"/>
                    <a:gd name="T23" fmla="*/ 63 h 63"/>
                    <a:gd name="T24" fmla="*/ 9 w 56"/>
                    <a:gd name="T25" fmla="*/ 59 h 63"/>
                    <a:gd name="T26" fmla="*/ 7 w 56"/>
                    <a:gd name="T27" fmla="*/ 55 h 63"/>
                    <a:gd name="T28" fmla="*/ 6 w 56"/>
                    <a:gd name="T29" fmla="*/ 53 h 63"/>
                    <a:gd name="T30" fmla="*/ 5 w 56"/>
                    <a:gd name="T31" fmla="*/ 51 h 63"/>
                    <a:gd name="T32" fmla="*/ 5 w 56"/>
                    <a:gd name="T33" fmla="*/ 49 h 63"/>
                    <a:gd name="T34" fmla="*/ 6 w 56"/>
                    <a:gd name="T35" fmla="*/ 46 h 63"/>
                    <a:gd name="T36" fmla="*/ 3 w 56"/>
                    <a:gd name="T37" fmla="*/ 43 h 63"/>
                    <a:gd name="T38" fmla="*/ 2 w 56"/>
                    <a:gd name="T39" fmla="*/ 40 h 63"/>
                    <a:gd name="T40" fmla="*/ 1 w 56"/>
                    <a:gd name="T41" fmla="*/ 38 h 63"/>
                    <a:gd name="T42" fmla="*/ 0 w 56"/>
                    <a:gd name="T43" fmla="*/ 37 h 63"/>
                    <a:gd name="T44" fmla="*/ 3 w 56"/>
                    <a:gd name="T45" fmla="*/ 32 h 63"/>
                    <a:gd name="T46" fmla="*/ 3 w 56"/>
                    <a:gd name="T47" fmla="*/ 31 h 63"/>
                    <a:gd name="T48" fmla="*/ 2 w 56"/>
                    <a:gd name="T49" fmla="*/ 30 h 63"/>
                    <a:gd name="T50" fmla="*/ 2 w 56"/>
                    <a:gd name="T51" fmla="*/ 28 h 63"/>
                    <a:gd name="T52" fmla="*/ 1 w 56"/>
                    <a:gd name="T53" fmla="*/ 25 h 63"/>
                    <a:gd name="T54" fmla="*/ 3 w 56"/>
                    <a:gd name="T55" fmla="*/ 21 h 63"/>
                    <a:gd name="T56" fmla="*/ 4 w 56"/>
                    <a:gd name="T57" fmla="*/ 14 h 63"/>
                    <a:gd name="T58" fmla="*/ 0 w 56"/>
                    <a:gd name="T59" fmla="*/ 7 h 63"/>
                    <a:gd name="T60" fmla="*/ 3 w 56"/>
                    <a:gd name="T61" fmla="*/ 7 h 63"/>
                    <a:gd name="T62" fmla="*/ 9 w 56"/>
                    <a:gd name="T63" fmla="*/ 4 h 63"/>
                    <a:gd name="T64" fmla="*/ 14 w 56"/>
                    <a:gd name="T65" fmla="*/ 1 h 63"/>
                    <a:gd name="T66" fmla="*/ 19 w 56"/>
                    <a:gd name="T67" fmla="*/ 1 h 63"/>
                    <a:gd name="T68" fmla="*/ 19 w 56"/>
                    <a:gd name="T69" fmla="*/ 3 h 63"/>
                    <a:gd name="T70" fmla="*/ 24 w 56"/>
                    <a:gd name="T71" fmla="*/ 13 h 63"/>
                    <a:gd name="T72" fmla="*/ 28 w 56"/>
                    <a:gd name="T73" fmla="*/ 13 h 63"/>
                    <a:gd name="T74" fmla="*/ 32 w 56"/>
                    <a:gd name="T75" fmla="*/ 15 h 63"/>
                    <a:gd name="T76" fmla="*/ 35 w 56"/>
                    <a:gd name="T77" fmla="*/ 16 h 63"/>
                    <a:gd name="T78" fmla="*/ 40 w 56"/>
                    <a:gd name="T79" fmla="*/ 17 h 63"/>
                    <a:gd name="T80" fmla="*/ 43 w 56"/>
                    <a:gd name="T81" fmla="*/ 22 h 63"/>
                    <a:gd name="T82" fmla="*/ 42 w 56"/>
                    <a:gd name="T83" fmla="*/ 25 h 63"/>
                    <a:gd name="T84" fmla="*/ 44 w 56"/>
                    <a:gd name="T85" fmla="*/ 28 h 63"/>
                    <a:gd name="T86" fmla="*/ 48 w 56"/>
                    <a:gd name="T87" fmla="*/ 30 h 63"/>
                    <a:gd name="T88" fmla="*/ 52 w 56"/>
                    <a:gd name="T89" fmla="*/ 31 h 63"/>
                    <a:gd name="T90" fmla="*/ 53 w 56"/>
                    <a:gd name="T91" fmla="*/ 35 h 63"/>
                    <a:gd name="T92" fmla="*/ 56 w 56"/>
                    <a:gd name="T93" fmla="*/ 38 h 63"/>
                    <a:gd name="T94" fmla="*/ 55 w 56"/>
                    <a:gd name="T95" fmla="*/ 4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56" h="63">
                      <a:moveTo>
                        <a:pt x="54" y="46"/>
                      </a:moveTo>
                      <a:cubicBezTo>
                        <a:pt x="53" y="46"/>
                        <a:pt x="51" y="45"/>
                        <a:pt x="50" y="44"/>
                      </a:cubicBezTo>
                      <a:cubicBezTo>
                        <a:pt x="49" y="44"/>
                        <a:pt x="49" y="44"/>
                        <a:pt x="48" y="44"/>
                      </a:cubicBezTo>
                      <a:cubicBezTo>
                        <a:pt x="47" y="45"/>
                        <a:pt x="47" y="45"/>
                        <a:pt x="46" y="45"/>
                      </a:cubicBezTo>
                      <a:cubicBezTo>
                        <a:pt x="44" y="45"/>
                        <a:pt x="43" y="45"/>
                        <a:pt x="42" y="45"/>
                      </a:cubicBezTo>
                      <a:cubicBezTo>
                        <a:pt x="42" y="45"/>
                        <a:pt x="41" y="45"/>
                        <a:pt x="41" y="46"/>
                      </a:cubicBezTo>
                      <a:cubicBezTo>
                        <a:pt x="40" y="46"/>
                        <a:pt x="40" y="46"/>
                        <a:pt x="40" y="46"/>
                      </a:cubicBezTo>
                      <a:cubicBezTo>
                        <a:pt x="38" y="46"/>
                        <a:pt x="38" y="46"/>
                        <a:pt x="37" y="47"/>
                      </a:cubicBezTo>
                      <a:cubicBezTo>
                        <a:pt x="37" y="47"/>
                        <a:pt x="36" y="48"/>
                        <a:pt x="36" y="49"/>
                      </a:cubicBezTo>
                      <a:cubicBezTo>
                        <a:pt x="36" y="49"/>
                        <a:pt x="36" y="49"/>
                        <a:pt x="36" y="49"/>
                      </a:cubicBezTo>
                      <a:cubicBezTo>
                        <a:pt x="35" y="50"/>
                        <a:pt x="35" y="50"/>
                        <a:pt x="35" y="51"/>
                      </a:cubicBezTo>
                      <a:cubicBezTo>
                        <a:pt x="35" y="52"/>
                        <a:pt x="35" y="52"/>
                        <a:pt x="35" y="53"/>
                      </a:cubicBezTo>
                      <a:cubicBezTo>
                        <a:pt x="35" y="54"/>
                        <a:pt x="35" y="55"/>
                        <a:pt x="34" y="55"/>
                      </a:cubicBezTo>
                      <a:cubicBezTo>
                        <a:pt x="34" y="56"/>
                        <a:pt x="34" y="56"/>
                        <a:pt x="34" y="57"/>
                      </a:cubicBezTo>
                      <a:cubicBezTo>
                        <a:pt x="34" y="58"/>
                        <a:pt x="34" y="58"/>
                        <a:pt x="33" y="58"/>
                      </a:cubicBezTo>
                      <a:cubicBezTo>
                        <a:pt x="33" y="58"/>
                        <a:pt x="33" y="58"/>
                        <a:pt x="32" y="58"/>
                      </a:cubicBezTo>
                      <a:cubicBezTo>
                        <a:pt x="32" y="58"/>
                        <a:pt x="32" y="58"/>
                        <a:pt x="32" y="58"/>
                      </a:cubicBezTo>
                      <a:cubicBezTo>
                        <a:pt x="31" y="58"/>
                        <a:pt x="28" y="58"/>
                        <a:pt x="27" y="58"/>
                      </a:cubicBezTo>
                      <a:cubicBezTo>
                        <a:pt x="27" y="59"/>
                        <a:pt x="27" y="59"/>
                        <a:pt x="27" y="60"/>
                      </a:cubicBezTo>
                      <a:cubicBezTo>
                        <a:pt x="26" y="61"/>
                        <a:pt x="26" y="62"/>
                        <a:pt x="26" y="62"/>
                      </a:cubicBezTo>
                      <a:cubicBezTo>
                        <a:pt x="26" y="62"/>
                        <a:pt x="26" y="62"/>
                        <a:pt x="26" y="61"/>
                      </a:cubicBezTo>
                      <a:cubicBezTo>
                        <a:pt x="25" y="61"/>
                        <a:pt x="25" y="60"/>
                        <a:pt x="24" y="60"/>
                      </a:cubicBezTo>
                      <a:cubicBezTo>
                        <a:pt x="24" y="60"/>
                        <a:pt x="24" y="60"/>
                        <a:pt x="24" y="59"/>
                      </a:cubicBezTo>
                      <a:cubicBezTo>
                        <a:pt x="24" y="59"/>
                        <a:pt x="23" y="59"/>
                        <a:pt x="22" y="59"/>
                      </a:cubicBezTo>
                      <a:cubicBezTo>
                        <a:pt x="21" y="59"/>
                        <a:pt x="20" y="59"/>
                        <a:pt x="20" y="59"/>
                      </a:cubicBezTo>
                      <a:cubicBezTo>
                        <a:pt x="20" y="59"/>
                        <a:pt x="19" y="59"/>
                        <a:pt x="19" y="59"/>
                      </a:cubicBezTo>
                      <a:cubicBezTo>
                        <a:pt x="19" y="59"/>
                        <a:pt x="19" y="59"/>
                        <a:pt x="18" y="59"/>
                      </a:cubicBezTo>
                      <a:cubicBezTo>
                        <a:pt x="18" y="58"/>
                        <a:pt x="18" y="58"/>
                        <a:pt x="17" y="58"/>
                      </a:cubicBezTo>
                      <a:cubicBezTo>
                        <a:pt x="17" y="58"/>
                        <a:pt x="17" y="57"/>
                        <a:pt x="16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58"/>
                        <a:pt x="16" y="58"/>
                        <a:pt x="16" y="59"/>
                      </a:cubicBezTo>
                      <a:cubicBezTo>
                        <a:pt x="16" y="59"/>
                        <a:pt x="16" y="59"/>
                        <a:pt x="16" y="59"/>
                      </a:cubicBezTo>
                      <a:cubicBezTo>
                        <a:pt x="16" y="59"/>
                        <a:pt x="15" y="60"/>
                        <a:pt x="14" y="61"/>
                      </a:cubicBezTo>
                      <a:cubicBezTo>
                        <a:pt x="13" y="61"/>
                        <a:pt x="13" y="62"/>
                        <a:pt x="13" y="62"/>
                      </a:cubicBezTo>
                      <a:cubicBezTo>
                        <a:pt x="12" y="62"/>
                        <a:pt x="12" y="63"/>
                        <a:pt x="12" y="63"/>
                      </a:cubicBezTo>
                      <a:cubicBezTo>
                        <a:pt x="12" y="63"/>
                        <a:pt x="10" y="63"/>
                        <a:pt x="10" y="63"/>
                      </a:cubicBezTo>
                      <a:cubicBezTo>
                        <a:pt x="9" y="62"/>
                        <a:pt x="9" y="62"/>
                        <a:pt x="9" y="62"/>
                      </a:cubicBezTo>
                      <a:cubicBezTo>
                        <a:pt x="9" y="62"/>
                        <a:pt x="9" y="61"/>
                        <a:pt x="9" y="61"/>
                      </a:cubicBezTo>
                      <a:cubicBezTo>
                        <a:pt x="9" y="60"/>
                        <a:pt x="9" y="60"/>
                        <a:pt x="9" y="59"/>
                      </a:cubicBezTo>
                      <a:cubicBezTo>
                        <a:pt x="9" y="59"/>
                        <a:pt x="8" y="59"/>
                        <a:pt x="8" y="58"/>
                      </a:cubicBezTo>
                      <a:cubicBezTo>
                        <a:pt x="8" y="58"/>
                        <a:pt x="8" y="57"/>
                        <a:pt x="8" y="57"/>
                      </a:cubicBezTo>
                      <a:cubicBezTo>
                        <a:pt x="8" y="56"/>
                        <a:pt x="8" y="56"/>
                        <a:pt x="7" y="55"/>
                      </a:cubicBezTo>
                      <a:cubicBezTo>
                        <a:pt x="7" y="55"/>
                        <a:pt x="7" y="55"/>
                        <a:pt x="7" y="55"/>
                      </a:cubicBezTo>
                      <a:cubicBezTo>
                        <a:pt x="6" y="54"/>
                        <a:pt x="6" y="54"/>
                        <a:pt x="6" y="54"/>
                      </a:cubicBezTo>
                      <a:cubicBezTo>
                        <a:pt x="6" y="54"/>
                        <a:pt x="6" y="54"/>
                        <a:pt x="6" y="53"/>
                      </a:cubicBezTo>
                      <a:cubicBezTo>
                        <a:pt x="6" y="53"/>
                        <a:pt x="6" y="53"/>
                        <a:pt x="6" y="52"/>
                      </a:cubicBezTo>
                      <a:cubicBezTo>
                        <a:pt x="5" y="52"/>
                        <a:pt x="5" y="52"/>
                        <a:pt x="5" y="52"/>
                      </a:cubicBezTo>
                      <a:cubicBezTo>
                        <a:pt x="5" y="51"/>
                        <a:pt x="5" y="51"/>
                        <a:pt x="5" y="51"/>
                      </a:cubicBezTo>
                      <a:cubicBezTo>
                        <a:pt x="5" y="50"/>
                        <a:pt x="5" y="50"/>
                        <a:pt x="5" y="50"/>
                      </a:cubicBezTo>
                      <a:cubicBezTo>
                        <a:pt x="5" y="50"/>
                        <a:pt x="5" y="50"/>
                        <a:pt x="5" y="49"/>
                      </a:cubicBezTo>
                      <a:cubicBezTo>
                        <a:pt x="5" y="49"/>
                        <a:pt x="5" y="49"/>
                        <a:pt x="5" y="49"/>
                      </a:cubicBezTo>
                      <a:cubicBezTo>
                        <a:pt x="5" y="49"/>
                        <a:pt x="5" y="49"/>
                        <a:pt x="5" y="48"/>
                      </a:cubicBezTo>
                      <a:cubicBezTo>
                        <a:pt x="5" y="48"/>
                        <a:pt x="5" y="48"/>
                        <a:pt x="5" y="48"/>
                      </a:cubicBezTo>
                      <a:cubicBezTo>
                        <a:pt x="6" y="47"/>
                        <a:pt x="6" y="47"/>
                        <a:pt x="6" y="46"/>
                      </a:cubicBezTo>
                      <a:cubicBezTo>
                        <a:pt x="5" y="46"/>
                        <a:pt x="5" y="45"/>
                        <a:pt x="5" y="45"/>
                      </a:cubicBezTo>
                      <a:cubicBezTo>
                        <a:pt x="5" y="45"/>
                        <a:pt x="4" y="45"/>
                        <a:pt x="4" y="44"/>
                      </a:cubicBezTo>
                      <a:cubicBezTo>
                        <a:pt x="4" y="44"/>
                        <a:pt x="3" y="43"/>
                        <a:pt x="3" y="43"/>
                      </a:cubicBezTo>
                      <a:cubicBezTo>
                        <a:pt x="3" y="43"/>
                        <a:pt x="3" y="42"/>
                        <a:pt x="3" y="42"/>
                      </a:cubicBezTo>
                      <a:cubicBezTo>
                        <a:pt x="3" y="41"/>
                        <a:pt x="3" y="41"/>
                        <a:pt x="3" y="41"/>
                      </a:cubicBezTo>
                      <a:cubicBezTo>
                        <a:pt x="3" y="40"/>
                        <a:pt x="3" y="40"/>
                        <a:pt x="2" y="40"/>
                      </a:cubicBezTo>
                      <a:cubicBezTo>
                        <a:pt x="2" y="39"/>
                        <a:pt x="2" y="39"/>
                        <a:pt x="2" y="39"/>
                      </a:cubicBezTo>
                      <a:cubicBezTo>
                        <a:pt x="1" y="39"/>
                        <a:pt x="1" y="39"/>
                        <a:pt x="1" y="39"/>
                      </a:cubicBezTo>
                      <a:cubicBezTo>
                        <a:pt x="1" y="39"/>
                        <a:pt x="1" y="38"/>
                        <a:pt x="1" y="38"/>
                      </a:cubicBezTo>
                      <a:cubicBezTo>
                        <a:pt x="1" y="38"/>
                        <a:pt x="1" y="38"/>
                        <a:pt x="0" y="38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1" y="37"/>
                        <a:pt x="0" y="37"/>
                        <a:pt x="0" y="37"/>
                      </a:cubicBezTo>
                      <a:cubicBezTo>
                        <a:pt x="0" y="37"/>
                        <a:pt x="0" y="37"/>
                        <a:pt x="0" y="36"/>
                      </a:cubicBezTo>
                      <a:cubicBezTo>
                        <a:pt x="0" y="36"/>
                        <a:pt x="2" y="35"/>
                        <a:pt x="2" y="34"/>
                      </a:cubicBezTo>
                      <a:cubicBezTo>
                        <a:pt x="3" y="33"/>
                        <a:pt x="3" y="33"/>
                        <a:pt x="3" y="32"/>
                      </a:cubicBezTo>
                      <a:cubicBezTo>
                        <a:pt x="4" y="32"/>
                        <a:pt x="4" y="32"/>
                        <a:pt x="4" y="32"/>
                      </a:cubicBezTo>
                      <a:cubicBezTo>
                        <a:pt x="4" y="32"/>
                        <a:pt x="4" y="32"/>
                        <a:pt x="3" y="32"/>
                      </a:cubicBezTo>
                      <a:cubicBezTo>
                        <a:pt x="3" y="31"/>
                        <a:pt x="3" y="31"/>
                        <a:pt x="3" y="31"/>
                      </a:cubicBezTo>
                      <a:cubicBezTo>
                        <a:pt x="3" y="31"/>
                        <a:pt x="3" y="31"/>
                        <a:pt x="3" y="31"/>
                      </a:cubicBezTo>
                      <a:cubicBezTo>
                        <a:pt x="3" y="31"/>
                        <a:pt x="3" y="31"/>
                        <a:pt x="3" y="31"/>
                      </a:cubicBezTo>
                      <a:cubicBezTo>
                        <a:pt x="3" y="31"/>
                        <a:pt x="3" y="31"/>
                        <a:pt x="2" y="30"/>
                      </a:cubicBezTo>
                      <a:cubicBezTo>
                        <a:pt x="2" y="30"/>
                        <a:pt x="2" y="29"/>
                        <a:pt x="2" y="29"/>
                      </a:cubicBezTo>
                      <a:cubicBezTo>
                        <a:pt x="2" y="29"/>
                        <a:pt x="2" y="28"/>
                        <a:pt x="1" y="28"/>
                      </a:cubicBezTo>
                      <a:cubicBezTo>
                        <a:pt x="1" y="28"/>
                        <a:pt x="2" y="28"/>
                        <a:pt x="2" y="28"/>
                      </a:cubicBezTo>
                      <a:cubicBezTo>
                        <a:pt x="2" y="27"/>
                        <a:pt x="2" y="27"/>
                        <a:pt x="2" y="27"/>
                      </a:cubicBezTo>
                      <a:cubicBezTo>
                        <a:pt x="2" y="26"/>
                        <a:pt x="2" y="26"/>
                        <a:pt x="1" y="26"/>
                      </a:cubicBezTo>
                      <a:cubicBezTo>
                        <a:pt x="1" y="25"/>
                        <a:pt x="1" y="25"/>
                        <a:pt x="1" y="25"/>
                      </a:cubicBezTo>
                      <a:cubicBezTo>
                        <a:pt x="1" y="24"/>
                        <a:pt x="2" y="24"/>
                        <a:pt x="2" y="23"/>
                      </a:cubicBezTo>
                      <a:cubicBezTo>
                        <a:pt x="3" y="23"/>
                        <a:pt x="3" y="22"/>
                        <a:pt x="3" y="22"/>
                      </a:cubicBezTo>
                      <a:cubicBezTo>
                        <a:pt x="3" y="21"/>
                        <a:pt x="3" y="21"/>
                        <a:pt x="3" y="21"/>
                      </a:cubicBezTo>
                      <a:cubicBezTo>
                        <a:pt x="3" y="20"/>
                        <a:pt x="2" y="20"/>
                        <a:pt x="2" y="19"/>
                      </a:cubicBezTo>
                      <a:cubicBezTo>
                        <a:pt x="2" y="18"/>
                        <a:pt x="3" y="17"/>
                        <a:pt x="3" y="16"/>
                      </a:cubicBezTo>
                      <a:cubicBezTo>
                        <a:pt x="3" y="15"/>
                        <a:pt x="4" y="14"/>
                        <a:pt x="4" y="14"/>
                      </a:cubicBezTo>
                      <a:cubicBezTo>
                        <a:pt x="4" y="13"/>
                        <a:pt x="3" y="12"/>
                        <a:pt x="2" y="10"/>
                      </a:cubicBezTo>
                      <a:cubicBezTo>
                        <a:pt x="2" y="9"/>
                        <a:pt x="1" y="8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2" y="7"/>
                      </a:cubicBezTo>
                      <a:cubicBezTo>
                        <a:pt x="2" y="7"/>
                        <a:pt x="3" y="7"/>
                        <a:pt x="3" y="7"/>
                      </a:cubicBezTo>
                      <a:cubicBezTo>
                        <a:pt x="4" y="7"/>
                        <a:pt x="5" y="6"/>
                        <a:pt x="5" y="6"/>
                      </a:cubicBezTo>
                      <a:cubicBezTo>
                        <a:pt x="6" y="6"/>
                        <a:pt x="6" y="5"/>
                        <a:pt x="7" y="5"/>
                      </a:cubicBezTo>
                      <a:cubicBezTo>
                        <a:pt x="7" y="5"/>
                        <a:pt x="8" y="4"/>
                        <a:pt x="9" y="4"/>
                      </a:cubicBezTo>
                      <a:cubicBezTo>
                        <a:pt x="10" y="4"/>
                        <a:pt x="10" y="3"/>
                        <a:pt x="11" y="3"/>
                      </a:cubicBezTo>
                      <a:cubicBezTo>
                        <a:pt x="11" y="2"/>
                        <a:pt x="12" y="2"/>
                        <a:pt x="12" y="2"/>
                      </a:cubicBezTo>
                      <a:cubicBezTo>
                        <a:pt x="13" y="1"/>
                        <a:pt x="13" y="1"/>
                        <a:pt x="14" y="1"/>
                      </a:cubicBezTo>
                      <a:cubicBezTo>
                        <a:pt x="14" y="1"/>
                        <a:pt x="15" y="0"/>
                        <a:pt x="16" y="0"/>
                      </a:cubicBezTo>
                      <a:cubicBezTo>
                        <a:pt x="17" y="0"/>
                        <a:pt x="18" y="0"/>
                        <a:pt x="18" y="0"/>
                      </a:cubicBezTo>
                      <a:cubicBezTo>
                        <a:pt x="18" y="1"/>
                        <a:pt x="18" y="1"/>
                        <a:pt x="19" y="1"/>
                      </a:cubicBez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9" y="2"/>
                        <a:pt x="19" y="2"/>
                        <a:pt x="19" y="3"/>
                      </a:cubicBezTo>
                      <a:cubicBezTo>
                        <a:pt x="19" y="5"/>
                        <a:pt x="19" y="7"/>
                        <a:pt x="19" y="8"/>
                      </a:cubicBezTo>
                      <a:cubicBezTo>
                        <a:pt x="19" y="8"/>
                        <a:pt x="20" y="9"/>
                        <a:pt x="21" y="10"/>
                      </a:cubicBezTo>
                      <a:cubicBezTo>
                        <a:pt x="22" y="11"/>
                        <a:pt x="23" y="12"/>
                        <a:pt x="24" y="13"/>
                      </a:cubicBezTo>
                      <a:cubicBezTo>
                        <a:pt x="24" y="13"/>
                        <a:pt x="25" y="13"/>
                        <a:pt x="25" y="13"/>
                      </a:cubicBezTo>
                      <a:cubicBezTo>
                        <a:pt x="26" y="13"/>
                        <a:pt x="26" y="13"/>
                        <a:pt x="26" y="13"/>
                      </a:cubicBezTo>
                      <a:cubicBezTo>
                        <a:pt x="27" y="13"/>
                        <a:pt x="28" y="13"/>
                        <a:pt x="28" y="13"/>
                      </a:cubicBezTo>
                      <a:cubicBezTo>
                        <a:pt x="29" y="13"/>
                        <a:pt x="29" y="13"/>
                        <a:pt x="30" y="13"/>
                      </a:cubicBezTo>
                      <a:cubicBezTo>
                        <a:pt x="30" y="14"/>
                        <a:pt x="30" y="14"/>
                        <a:pt x="31" y="14"/>
                      </a:cubicBezTo>
                      <a:cubicBezTo>
                        <a:pt x="31" y="15"/>
                        <a:pt x="31" y="15"/>
                        <a:pt x="32" y="15"/>
                      </a:cubicBezTo>
                      <a:cubicBezTo>
                        <a:pt x="32" y="15"/>
                        <a:pt x="32" y="15"/>
                        <a:pt x="33" y="15"/>
                      </a:cubicBezTo>
                      <a:cubicBezTo>
                        <a:pt x="33" y="15"/>
                        <a:pt x="34" y="15"/>
                        <a:pt x="34" y="16"/>
                      </a:cubicBezTo>
                      <a:cubicBezTo>
                        <a:pt x="34" y="16"/>
                        <a:pt x="35" y="16"/>
                        <a:pt x="35" y="16"/>
                      </a:cubicBezTo>
                      <a:cubicBezTo>
                        <a:pt x="35" y="17"/>
                        <a:pt x="36" y="18"/>
                        <a:pt x="37" y="18"/>
                      </a:cubicBezTo>
                      <a:cubicBezTo>
                        <a:pt x="38" y="18"/>
                        <a:pt x="38" y="17"/>
                        <a:pt x="39" y="17"/>
                      </a:cubicBezTo>
                      <a:cubicBezTo>
                        <a:pt x="39" y="17"/>
                        <a:pt x="39" y="17"/>
                        <a:pt x="40" y="17"/>
                      </a:cubicBezTo>
                      <a:cubicBezTo>
                        <a:pt x="40" y="17"/>
                        <a:pt x="41" y="18"/>
                        <a:pt x="41" y="18"/>
                      </a:cubicBezTo>
                      <a:cubicBezTo>
                        <a:pt x="42" y="19"/>
                        <a:pt x="42" y="19"/>
                        <a:pt x="42" y="20"/>
                      </a:cubicBezTo>
                      <a:cubicBezTo>
                        <a:pt x="43" y="20"/>
                        <a:pt x="43" y="21"/>
                        <a:pt x="43" y="22"/>
                      </a:cubicBezTo>
                      <a:cubicBezTo>
                        <a:pt x="43" y="22"/>
                        <a:pt x="43" y="23"/>
                        <a:pt x="43" y="24"/>
                      </a:cubicBezTo>
                      <a:cubicBezTo>
                        <a:pt x="43" y="24"/>
                        <a:pt x="43" y="24"/>
                        <a:pt x="42" y="24"/>
                      </a:cubicBezTo>
                      <a:cubicBezTo>
                        <a:pt x="42" y="25"/>
                        <a:pt x="42" y="25"/>
                        <a:pt x="42" y="25"/>
                      </a:cubicBezTo>
                      <a:cubicBezTo>
                        <a:pt x="42" y="26"/>
                        <a:pt x="43" y="26"/>
                        <a:pt x="43" y="26"/>
                      </a:cubicBezTo>
                      <a:cubicBezTo>
                        <a:pt x="43" y="26"/>
                        <a:pt x="44" y="26"/>
                        <a:pt x="44" y="27"/>
                      </a:cubicBezTo>
                      <a:cubicBezTo>
                        <a:pt x="44" y="27"/>
                        <a:pt x="44" y="28"/>
                        <a:pt x="44" y="28"/>
                      </a:cubicBezTo>
                      <a:cubicBezTo>
                        <a:pt x="44" y="29"/>
                        <a:pt x="44" y="30"/>
                        <a:pt x="44" y="30"/>
                      </a:cubicBezTo>
                      <a:cubicBezTo>
                        <a:pt x="45" y="31"/>
                        <a:pt x="46" y="31"/>
                        <a:pt x="47" y="30"/>
                      </a:cubicBezTo>
                      <a:cubicBezTo>
                        <a:pt x="48" y="30"/>
                        <a:pt x="48" y="30"/>
                        <a:pt x="48" y="30"/>
                      </a:cubicBezTo>
                      <a:cubicBezTo>
                        <a:pt x="48" y="30"/>
                        <a:pt x="48" y="30"/>
                        <a:pt x="48" y="30"/>
                      </a:cubicBezTo>
                      <a:cubicBezTo>
                        <a:pt x="49" y="30"/>
                        <a:pt x="52" y="30"/>
                        <a:pt x="52" y="30"/>
                      </a:cubicBezTo>
                      <a:cubicBezTo>
                        <a:pt x="52" y="30"/>
                        <a:pt x="52" y="31"/>
                        <a:pt x="52" y="31"/>
                      </a:cubicBezTo>
                      <a:cubicBezTo>
                        <a:pt x="52" y="32"/>
                        <a:pt x="52" y="32"/>
                        <a:pt x="52" y="32"/>
                      </a:cubicBezTo>
                      <a:cubicBezTo>
                        <a:pt x="52" y="33"/>
                        <a:pt x="52" y="33"/>
                        <a:pt x="52" y="34"/>
                      </a:cubicBezTo>
                      <a:cubicBezTo>
                        <a:pt x="52" y="34"/>
                        <a:pt x="53" y="35"/>
                        <a:pt x="53" y="35"/>
                      </a:cubicBezTo>
                      <a:cubicBezTo>
                        <a:pt x="54" y="36"/>
                        <a:pt x="54" y="36"/>
                        <a:pt x="54" y="36"/>
                      </a:cubicBezTo>
                      <a:cubicBezTo>
                        <a:pt x="55" y="36"/>
                        <a:pt x="55" y="36"/>
                        <a:pt x="56" y="37"/>
                      </a:cubicBezTo>
                      <a:cubicBezTo>
                        <a:pt x="56" y="37"/>
                        <a:pt x="56" y="38"/>
                        <a:pt x="56" y="38"/>
                      </a:cubicBezTo>
                      <a:cubicBezTo>
                        <a:pt x="56" y="39"/>
                        <a:pt x="56" y="39"/>
                        <a:pt x="56" y="40"/>
                      </a:cubicBezTo>
                      <a:cubicBezTo>
                        <a:pt x="56" y="41"/>
                        <a:pt x="56" y="41"/>
                        <a:pt x="56" y="41"/>
                      </a:cubicBezTo>
                      <a:cubicBezTo>
                        <a:pt x="56" y="42"/>
                        <a:pt x="56" y="42"/>
                        <a:pt x="55" y="43"/>
                      </a:cubicBezTo>
                      <a:cubicBezTo>
                        <a:pt x="55" y="44"/>
                        <a:pt x="54" y="45"/>
                        <a:pt x="5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8694" tIns="49347" rIns="98694" bIns="49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216" dirty="0"/>
                </a:p>
              </p:txBody>
            </p:sp>
          </p:grpSp>
          <p:sp>
            <p:nvSpPr>
              <p:cNvPr id="14" name="Freeform 407"/>
              <p:cNvSpPr>
                <a:spLocks/>
              </p:cNvSpPr>
              <p:nvPr/>
            </p:nvSpPr>
            <p:spPr bwMode="auto">
              <a:xfrm>
                <a:off x="3374" y="2836"/>
                <a:ext cx="63" cy="67"/>
              </a:xfrm>
              <a:custGeom>
                <a:avLst/>
                <a:gdLst>
                  <a:gd name="T0" fmla="*/ 24 w 24"/>
                  <a:gd name="T1" fmla="*/ 19 h 25"/>
                  <a:gd name="T2" fmla="*/ 23 w 24"/>
                  <a:gd name="T3" fmla="*/ 17 h 25"/>
                  <a:gd name="T4" fmla="*/ 23 w 24"/>
                  <a:gd name="T5" fmla="*/ 17 h 25"/>
                  <a:gd name="T6" fmla="*/ 23 w 24"/>
                  <a:gd name="T7" fmla="*/ 14 h 25"/>
                  <a:gd name="T8" fmla="*/ 23 w 24"/>
                  <a:gd name="T9" fmla="*/ 14 h 25"/>
                  <a:gd name="T10" fmla="*/ 22 w 24"/>
                  <a:gd name="T11" fmla="*/ 11 h 25"/>
                  <a:gd name="T12" fmla="*/ 20 w 24"/>
                  <a:gd name="T13" fmla="*/ 9 h 25"/>
                  <a:gd name="T14" fmla="*/ 19 w 24"/>
                  <a:gd name="T15" fmla="*/ 8 h 25"/>
                  <a:gd name="T16" fmla="*/ 18 w 24"/>
                  <a:gd name="T17" fmla="*/ 7 h 25"/>
                  <a:gd name="T18" fmla="*/ 16 w 24"/>
                  <a:gd name="T19" fmla="*/ 7 h 25"/>
                  <a:gd name="T20" fmla="*/ 15 w 24"/>
                  <a:gd name="T21" fmla="*/ 6 h 25"/>
                  <a:gd name="T22" fmla="*/ 14 w 24"/>
                  <a:gd name="T23" fmla="*/ 5 h 25"/>
                  <a:gd name="T24" fmla="*/ 14 w 24"/>
                  <a:gd name="T25" fmla="*/ 5 h 25"/>
                  <a:gd name="T26" fmla="*/ 13 w 24"/>
                  <a:gd name="T27" fmla="*/ 4 h 25"/>
                  <a:gd name="T28" fmla="*/ 13 w 24"/>
                  <a:gd name="T29" fmla="*/ 4 h 25"/>
                  <a:gd name="T30" fmla="*/ 13 w 24"/>
                  <a:gd name="T31" fmla="*/ 4 h 25"/>
                  <a:gd name="T32" fmla="*/ 13 w 24"/>
                  <a:gd name="T33" fmla="*/ 5 h 25"/>
                  <a:gd name="T34" fmla="*/ 12 w 24"/>
                  <a:gd name="T35" fmla="*/ 5 h 25"/>
                  <a:gd name="T36" fmla="*/ 11 w 24"/>
                  <a:gd name="T37" fmla="*/ 4 h 25"/>
                  <a:gd name="T38" fmla="*/ 11 w 24"/>
                  <a:gd name="T39" fmla="*/ 4 h 25"/>
                  <a:gd name="T40" fmla="*/ 10 w 24"/>
                  <a:gd name="T41" fmla="*/ 3 h 25"/>
                  <a:gd name="T42" fmla="*/ 9 w 24"/>
                  <a:gd name="T43" fmla="*/ 2 h 25"/>
                  <a:gd name="T44" fmla="*/ 8 w 24"/>
                  <a:gd name="T45" fmla="*/ 1 h 25"/>
                  <a:gd name="T46" fmla="*/ 7 w 24"/>
                  <a:gd name="T47" fmla="*/ 0 h 25"/>
                  <a:gd name="T48" fmla="*/ 7 w 24"/>
                  <a:gd name="T49" fmla="*/ 1 h 25"/>
                  <a:gd name="T50" fmla="*/ 5 w 24"/>
                  <a:gd name="T51" fmla="*/ 1 h 25"/>
                  <a:gd name="T52" fmla="*/ 4 w 24"/>
                  <a:gd name="T53" fmla="*/ 1 h 25"/>
                  <a:gd name="T54" fmla="*/ 3 w 24"/>
                  <a:gd name="T55" fmla="*/ 1 h 25"/>
                  <a:gd name="T56" fmla="*/ 3 w 24"/>
                  <a:gd name="T57" fmla="*/ 3 h 25"/>
                  <a:gd name="T58" fmla="*/ 3 w 24"/>
                  <a:gd name="T59" fmla="*/ 6 h 25"/>
                  <a:gd name="T60" fmla="*/ 3 w 24"/>
                  <a:gd name="T61" fmla="*/ 6 h 25"/>
                  <a:gd name="T62" fmla="*/ 2 w 24"/>
                  <a:gd name="T63" fmla="*/ 8 h 25"/>
                  <a:gd name="T64" fmla="*/ 2 w 24"/>
                  <a:gd name="T65" fmla="*/ 10 h 25"/>
                  <a:gd name="T66" fmla="*/ 2 w 24"/>
                  <a:gd name="T67" fmla="*/ 12 h 25"/>
                  <a:gd name="T68" fmla="*/ 2 w 24"/>
                  <a:gd name="T69" fmla="*/ 12 h 25"/>
                  <a:gd name="T70" fmla="*/ 2 w 24"/>
                  <a:gd name="T71" fmla="*/ 13 h 25"/>
                  <a:gd name="T72" fmla="*/ 2 w 24"/>
                  <a:gd name="T73" fmla="*/ 16 h 25"/>
                  <a:gd name="T74" fmla="*/ 1 w 24"/>
                  <a:gd name="T75" fmla="*/ 17 h 25"/>
                  <a:gd name="T76" fmla="*/ 1 w 24"/>
                  <a:gd name="T77" fmla="*/ 17 h 25"/>
                  <a:gd name="T78" fmla="*/ 1 w 24"/>
                  <a:gd name="T79" fmla="*/ 18 h 25"/>
                  <a:gd name="T80" fmla="*/ 1 w 24"/>
                  <a:gd name="T81" fmla="*/ 20 h 25"/>
                  <a:gd name="T82" fmla="*/ 2 w 24"/>
                  <a:gd name="T83" fmla="*/ 21 h 25"/>
                  <a:gd name="T84" fmla="*/ 3 w 24"/>
                  <a:gd name="T85" fmla="*/ 23 h 25"/>
                  <a:gd name="T86" fmla="*/ 4 w 24"/>
                  <a:gd name="T87" fmla="*/ 23 h 25"/>
                  <a:gd name="T88" fmla="*/ 6 w 24"/>
                  <a:gd name="T89" fmla="*/ 23 h 25"/>
                  <a:gd name="T90" fmla="*/ 8 w 24"/>
                  <a:gd name="T91" fmla="*/ 23 h 25"/>
                  <a:gd name="T92" fmla="*/ 11 w 24"/>
                  <a:gd name="T93" fmla="*/ 25 h 25"/>
                  <a:gd name="T94" fmla="*/ 13 w 24"/>
                  <a:gd name="T95" fmla="*/ 25 h 25"/>
                  <a:gd name="T96" fmla="*/ 15 w 24"/>
                  <a:gd name="T97" fmla="*/ 25 h 25"/>
                  <a:gd name="T98" fmla="*/ 16 w 24"/>
                  <a:gd name="T99" fmla="*/ 25 h 25"/>
                  <a:gd name="T100" fmla="*/ 18 w 24"/>
                  <a:gd name="T101" fmla="*/ 25 h 25"/>
                  <a:gd name="T102" fmla="*/ 20 w 24"/>
                  <a:gd name="T103" fmla="*/ 24 h 25"/>
                  <a:gd name="T104" fmla="*/ 20 w 24"/>
                  <a:gd name="T105" fmla="*/ 23 h 25"/>
                  <a:gd name="T106" fmla="*/ 21 w 24"/>
                  <a:gd name="T107" fmla="*/ 22 h 25"/>
                  <a:gd name="T108" fmla="*/ 22 w 24"/>
                  <a:gd name="T109" fmla="*/ 22 h 25"/>
                  <a:gd name="T110" fmla="*/ 23 w 24"/>
                  <a:gd name="T111" fmla="*/ 20 h 25"/>
                  <a:gd name="T112" fmla="*/ 24 w 24"/>
                  <a:gd name="T113" fmla="*/ 1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4" h="25">
                    <a:moveTo>
                      <a:pt x="24" y="19"/>
                    </a:moveTo>
                    <a:cubicBezTo>
                      <a:pt x="23" y="18"/>
                      <a:pt x="23" y="18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6"/>
                      <a:pt x="23" y="16"/>
                      <a:pt x="23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2" y="12"/>
                      <a:pt x="22" y="12"/>
                      <a:pt x="22" y="11"/>
                    </a:cubicBezTo>
                    <a:cubicBezTo>
                      <a:pt x="21" y="10"/>
                      <a:pt x="20" y="9"/>
                      <a:pt x="20" y="9"/>
                    </a:cubicBezTo>
                    <a:cubicBezTo>
                      <a:pt x="19" y="9"/>
                      <a:pt x="19" y="8"/>
                      <a:pt x="19" y="8"/>
                    </a:cubicBezTo>
                    <a:cubicBezTo>
                      <a:pt x="18" y="8"/>
                      <a:pt x="18" y="7"/>
                      <a:pt x="18" y="7"/>
                    </a:cubicBezTo>
                    <a:cubicBezTo>
                      <a:pt x="17" y="7"/>
                      <a:pt x="17" y="7"/>
                      <a:pt x="16" y="7"/>
                    </a:cubicBezTo>
                    <a:cubicBezTo>
                      <a:pt x="16" y="6"/>
                      <a:pt x="15" y="6"/>
                      <a:pt x="15" y="6"/>
                    </a:cubicBezTo>
                    <a:cubicBezTo>
                      <a:pt x="14" y="6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5"/>
                      <a:pt x="13" y="5"/>
                    </a:cubicBezTo>
                    <a:cubicBezTo>
                      <a:pt x="13" y="5"/>
                      <a:pt x="12" y="5"/>
                      <a:pt x="12" y="5"/>
                    </a:cubicBezTo>
                    <a:cubicBezTo>
                      <a:pt x="11" y="5"/>
                      <a:pt x="11" y="5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3"/>
                      <a:pt x="10" y="3"/>
                      <a:pt x="10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0"/>
                      <a:pt x="7" y="0"/>
                    </a:cubicBezTo>
                    <a:cubicBezTo>
                      <a:pt x="7" y="0"/>
                      <a:pt x="7" y="1"/>
                      <a:pt x="7" y="1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7"/>
                      <a:pt x="2" y="7"/>
                      <a:pt x="2" y="8"/>
                    </a:cubicBezTo>
                    <a:cubicBezTo>
                      <a:pt x="2" y="8"/>
                      <a:pt x="2" y="9"/>
                      <a:pt x="2" y="10"/>
                    </a:cubicBezTo>
                    <a:cubicBezTo>
                      <a:pt x="1" y="10"/>
                      <a:pt x="1" y="11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4"/>
                      <a:pt x="2" y="16"/>
                      <a:pt x="2" y="16"/>
                    </a:cubicBezTo>
                    <a:cubicBezTo>
                      <a:pt x="2" y="16"/>
                      <a:pt x="2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0" y="19"/>
                      <a:pt x="1" y="19"/>
                      <a:pt x="1" y="20"/>
                    </a:cubicBezTo>
                    <a:cubicBezTo>
                      <a:pt x="1" y="20"/>
                      <a:pt x="1" y="21"/>
                      <a:pt x="2" y="21"/>
                    </a:cubicBezTo>
                    <a:cubicBezTo>
                      <a:pt x="2" y="22"/>
                      <a:pt x="3" y="22"/>
                      <a:pt x="3" y="23"/>
                    </a:cubicBezTo>
                    <a:cubicBezTo>
                      <a:pt x="3" y="23"/>
                      <a:pt x="3" y="23"/>
                      <a:pt x="4" y="23"/>
                    </a:cubicBezTo>
                    <a:cubicBezTo>
                      <a:pt x="4" y="23"/>
                      <a:pt x="5" y="23"/>
                      <a:pt x="6" y="23"/>
                    </a:cubicBezTo>
                    <a:cubicBezTo>
                      <a:pt x="6" y="23"/>
                      <a:pt x="7" y="23"/>
                      <a:pt x="8" y="23"/>
                    </a:cubicBezTo>
                    <a:cubicBezTo>
                      <a:pt x="8" y="24"/>
                      <a:pt x="9" y="24"/>
                      <a:pt x="11" y="25"/>
                    </a:cubicBezTo>
                    <a:cubicBezTo>
                      <a:pt x="12" y="25"/>
                      <a:pt x="12" y="25"/>
                      <a:pt x="13" y="25"/>
                    </a:cubicBezTo>
                    <a:cubicBezTo>
                      <a:pt x="13" y="25"/>
                      <a:pt x="14" y="25"/>
                      <a:pt x="15" y="25"/>
                    </a:cubicBezTo>
                    <a:cubicBezTo>
                      <a:pt x="15" y="25"/>
                      <a:pt x="15" y="25"/>
                      <a:pt x="16" y="25"/>
                    </a:cubicBezTo>
                    <a:cubicBezTo>
                      <a:pt x="16" y="25"/>
                      <a:pt x="17" y="25"/>
                      <a:pt x="18" y="25"/>
                    </a:cubicBezTo>
                    <a:cubicBezTo>
                      <a:pt x="18" y="24"/>
                      <a:pt x="19" y="24"/>
                      <a:pt x="20" y="24"/>
                    </a:cubicBezTo>
                    <a:cubicBezTo>
                      <a:pt x="20" y="24"/>
                      <a:pt x="20" y="23"/>
                      <a:pt x="20" y="23"/>
                    </a:cubicBezTo>
                    <a:cubicBezTo>
                      <a:pt x="20" y="22"/>
                      <a:pt x="21" y="23"/>
                      <a:pt x="21" y="22"/>
                    </a:cubicBezTo>
                    <a:cubicBezTo>
                      <a:pt x="21" y="22"/>
                      <a:pt x="22" y="22"/>
                      <a:pt x="22" y="22"/>
                    </a:cubicBezTo>
                    <a:cubicBezTo>
                      <a:pt x="23" y="22"/>
                      <a:pt x="23" y="21"/>
                      <a:pt x="23" y="20"/>
                    </a:cubicBezTo>
                    <a:cubicBezTo>
                      <a:pt x="23" y="19"/>
                      <a:pt x="23" y="19"/>
                      <a:pt x="24" y="1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8694" tIns="49347" rIns="98694" bIns="49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216" dirty="0"/>
              </a:p>
            </p:txBody>
          </p:sp>
          <p:sp>
            <p:nvSpPr>
              <p:cNvPr id="15" name="Freeform 408"/>
              <p:cNvSpPr>
                <a:spLocks/>
              </p:cNvSpPr>
              <p:nvPr/>
            </p:nvSpPr>
            <p:spPr bwMode="auto">
              <a:xfrm>
                <a:off x="4627" y="1881"/>
                <a:ext cx="16" cy="11"/>
              </a:xfrm>
              <a:custGeom>
                <a:avLst/>
                <a:gdLst>
                  <a:gd name="T0" fmla="*/ 5 w 6"/>
                  <a:gd name="T1" fmla="*/ 2 h 4"/>
                  <a:gd name="T2" fmla="*/ 4 w 6"/>
                  <a:gd name="T3" fmla="*/ 1 h 4"/>
                  <a:gd name="T4" fmla="*/ 3 w 6"/>
                  <a:gd name="T5" fmla="*/ 1 h 4"/>
                  <a:gd name="T6" fmla="*/ 2 w 6"/>
                  <a:gd name="T7" fmla="*/ 0 h 4"/>
                  <a:gd name="T8" fmla="*/ 1 w 6"/>
                  <a:gd name="T9" fmla="*/ 0 h 4"/>
                  <a:gd name="T10" fmla="*/ 0 w 6"/>
                  <a:gd name="T11" fmla="*/ 0 h 4"/>
                  <a:gd name="T12" fmla="*/ 0 w 6"/>
                  <a:gd name="T13" fmla="*/ 0 h 4"/>
                  <a:gd name="T14" fmla="*/ 2 w 6"/>
                  <a:gd name="T15" fmla="*/ 1 h 4"/>
                  <a:gd name="T16" fmla="*/ 2 w 6"/>
                  <a:gd name="T17" fmla="*/ 2 h 4"/>
                  <a:gd name="T18" fmla="*/ 4 w 6"/>
                  <a:gd name="T19" fmla="*/ 4 h 4"/>
                  <a:gd name="T20" fmla="*/ 4 w 6"/>
                  <a:gd name="T21" fmla="*/ 4 h 4"/>
                  <a:gd name="T22" fmla="*/ 6 w 6"/>
                  <a:gd name="T23" fmla="*/ 4 h 4"/>
                  <a:gd name="T24" fmla="*/ 6 w 6"/>
                  <a:gd name="T25" fmla="*/ 3 h 4"/>
                  <a:gd name="T26" fmla="*/ 6 w 6"/>
                  <a:gd name="T27" fmla="*/ 3 h 4"/>
                  <a:gd name="T28" fmla="*/ 5 w 6"/>
                  <a:gd name="T2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" h="4">
                    <a:moveTo>
                      <a:pt x="5" y="2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3"/>
                      <a:pt x="3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5" y="2"/>
                      <a:pt x="5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8694" tIns="49347" rIns="98694" bIns="49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216" dirty="0"/>
              </a:p>
            </p:txBody>
          </p:sp>
          <p:sp>
            <p:nvSpPr>
              <p:cNvPr id="16" name="Freeform 409"/>
              <p:cNvSpPr>
                <a:spLocks/>
              </p:cNvSpPr>
              <p:nvPr/>
            </p:nvSpPr>
            <p:spPr bwMode="auto">
              <a:xfrm>
                <a:off x="2970" y="2259"/>
                <a:ext cx="72" cy="40"/>
              </a:xfrm>
              <a:custGeom>
                <a:avLst/>
                <a:gdLst>
                  <a:gd name="T0" fmla="*/ 5 w 27"/>
                  <a:gd name="T1" fmla="*/ 2 h 15"/>
                  <a:gd name="T2" fmla="*/ 6 w 27"/>
                  <a:gd name="T3" fmla="*/ 1 h 15"/>
                  <a:gd name="T4" fmla="*/ 8 w 27"/>
                  <a:gd name="T5" fmla="*/ 1 h 15"/>
                  <a:gd name="T6" fmla="*/ 10 w 27"/>
                  <a:gd name="T7" fmla="*/ 2 h 15"/>
                  <a:gd name="T8" fmla="*/ 12 w 27"/>
                  <a:gd name="T9" fmla="*/ 1 h 15"/>
                  <a:gd name="T10" fmla="*/ 14 w 27"/>
                  <a:gd name="T11" fmla="*/ 1 h 15"/>
                  <a:gd name="T12" fmla="*/ 16 w 27"/>
                  <a:gd name="T13" fmla="*/ 0 h 15"/>
                  <a:gd name="T14" fmla="*/ 18 w 27"/>
                  <a:gd name="T15" fmla="*/ 1 h 15"/>
                  <a:gd name="T16" fmla="*/ 19 w 27"/>
                  <a:gd name="T17" fmla="*/ 0 h 15"/>
                  <a:gd name="T18" fmla="*/ 21 w 27"/>
                  <a:gd name="T19" fmla="*/ 1 h 15"/>
                  <a:gd name="T20" fmla="*/ 22 w 27"/>
                  <a:gd name="T21" fmla="*/ 1 h 15"/>
                  <a:gd name="T22" fmla="*/ 23 w 27"/>
                  <a:gd name="T23" fmla="*/ 2 h 15"/>
                  <a:gd name="T24" fmla="*/ 24 w 27"/>
                  <a:gd name="T25" fmla="*/ 2 h 15"/>
                  <a:gd name="T26" fmla="*/ 24 w 27"/>
                  <a:gd name="T27" fmla="*/ 3 h 15"/>
                  <a:gd name="T28" fmla="*/ 26 w 27"/>
                  <a:gd name="T29" fmla="*/ 4 h 15"/>
                  <a:gd name="T30" fmla="*/ 27 w 27"/>
                  <a:gd name="T31" fmla="*/ 5 h 15"/>
                  <a:gd name="T32" fmla="*/ 27 w 27"/>
                  <a:gd name="T33" fmla="*/ 5 h 15"/>
                  <a:gd name="T34" fmla="*/ 26 w 27"/>
                  <a:gd name="T35" fmla="*/ 6 h 15"/>
                  <a:gd name="T36" fmla="*/ 23 w 27"/>
                  <a:gd name="T37" fmla="*/ 6 h 15"/>
                  <a:gd name="T38" fmla="*/ 21 w 27"/>
                  <a:gd name="T39" fmla="*/ 6 h 15"/>
                  <a:gd name="T40" fmla="*/ 20 w 27"/>
                  <a:gd name="T41" fmla="*/ 6 h 15"/>
                  <a:gd name="T42" fmla="*/ 19 w 27"/>
                  <a:gd name="T43" fmla="*/ 6 h 15"/>
                  <a:gd name="T44" fmla="*/ 19 w 27"/>
                  <a:gd name="T45" fmla="*/ 7 h 15"/>
                  <a:gd name="T46" fmla="*/ 19 w 27"/>
                  <a:gd name="T47" fmla="*/ 8 h 15"/>
                  <a:gd name="T48" fmla="*/ 19 w 27"/>
                  <a:gd name="T49" fmla="*/ 9 h 15"/>
                  <a:gd name="T50" fmla="*/ 18 w 27"/>
                  <a:gd name="T51" fmla="*/ 9 h 15"/>
                  <a:gd name="T52" fmla="*/ 16 w 27"/>
                  <a:gd name="T53" fmla="*/ 10 h 15"/>
                  <a:gd name="T54" fmla="*/ 15 w 27"/>
                  <a:gd name="T55" fmla="*/ 10 h 15"/>
                  <a:gd name="T56" fmla="*/ 15 w 27"/>
                  <a:gd name="T57" fmla="*/ 10 h 15"/>
                  <a:gd name="T58" fmla="*/ 14 w 27"/>
                  <a:gd name="T59" fmla="*/ 10 h 15"/>
                  <a:gd name="T60" fmla="*/ 13 w 27"/>
                  <a:gd name="T61" fmla="*/ 11 h 15"/>
                  <a:gd name="T62" fmla="*/ 13 w 27"/>
                  <a:gd name="T63" fmla="*/ 11 h 15"/>
                  <a:gd name="T64" fmla="*/ 11 w 27"/>
                  <a:gd name="T65" fmla="*/ 11 h 15"/>
                  <a:gd name="T66" fmla="*/ 11 w 27"/>
                  <a:gd name="T67" fmla="*/ 13 h 15"/>
                  <a:gd name="T68" fmla="*/ 11 w 27"/>
                  <a:gd name="T69" fmla="*/ 13 h 15"/>
                  <a:gd name="T70" fmla="*/ 10 w 27"/>
                  <a:gd name="T71" fmla="*/ 14 h 15"/>
                  <a:gd name="T72" fmla="*/ 9 w 27"/>
                  <a:gd name="T73" fmla="*/ 15 h 15"/>
                  <a:gd name="T74" fmla="*/ 9 w 27"/>
                  <a:gd name="T75" fmla="*/ 15 h 15"/>
                  <a:gd name="T76" fmla="*/ 8 w 27"/>
                  <a:gd name="T77" fmla="*/ 14 h 15"/>
                  <a:gd name="T78" fmla="*/ 8 w 27"/>
                  <a:gd name="T79" fmla="*/ 14 h 15"/>
                  <a:gd name="T80" fmla="*/ 8 w 27"/>
                  <a:gd name="T81" fmla="*/ 13 h 15"/>
                  <a:gd name="T82" fmla="*/ 8 w 27"/>
                  <a:gd name="T83" fmla="*/ 13 h 15"/>
                  <a:gd name="T84" fmla="*/ 7 w 27"/>
                  <a:gd name="T85" fmla="*/ 13 h 15"/>
                  <a:gd name="T86" fmla="*/ 7 w 27"/>
                  <a:gd name="T87" fmla="*/ 11 h 15"/>
                  <a:gd name="T88" fmla="*/ 7 w 27"/>
                  <a:gd name="T89" fmla="*/ 11 h 15"/>
                  <a:gd name="T90" fmla="*/ 6 w 27"/>
                  <a:gd name="T91" fmla="*/ 11 h 15"/>
                  <a:gd name="T92" fmla="*/ 5 w 27"/>
                  <a:gd name="T93" fmla="*/ 10 h 15"/>
                  <a:gd name="T94" fmla="*/ 5 w 27"/>
                  <a:gd name="T95" fmla="*/ 10 h 15"/>
                  <a:gd name="T96" fmla="*/ 4 w 27"/>
                  <a:gd name="T97" fmla="*/ 10 h 15"/>
                  <a:gd name="T98" fmla="*/ 3 w 27"/>
                  <a:gd name="T99" fmla="*/ 10 h 15"/>
                  <a:gd name="T100" fmla="*/ 1 w 27"/>
                  <a:gd name="T101" fmla="*/ 9 h 15"/>
                  <a:gd name="T102" fmla="*/ 0 w 27"/>
                  <a:gd name="T103" fmla="*/ 8 h 15"/>
                  <a:gd name="T104" fmla="*/ 0 w 27"/>
                  <a:gd name="T105" fmla="*/ 7 h 15"/>
                  <a:gd name="T106" fmla="*/ 0 w 27"/>
                  <a:gd name="T107" fmla="*/ 6 h 15"/>
                  <a:gd name="T108" fmla="*/ 2 w 27"/>
                  <a:gd name="T109" fmla="*/ 5 h 15"/>
                  <a:gd name="T110" fmla="*/ 2 w 27"/>
                  <a:gd name="T111" fmla="*/ 5 h 15"/>
                  <a:gd name="T112" fmla="*/ 2 w 27"/>
                  <a:gd name="T113" fmla="*/ 5 h 15"/>
                  <a:gd name="T114" fmla="*/ 3 w 27"/>
                  <a:gd name="T115" fmla="*/ 3 h 15"/>
                  <a:gd name="T116" fmla="*/ 5 w 27"/>
                  <a:gd name="T117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7" h="15">
                    <a:moveTo>
                      <a:pt x="5" y="2"/>
                    </a:moveTo>
                    <a:cubicBezTo>
                      <a:pt x="5" y="2"/>
                      <a:pt x="6" y="1"/>
                      <a:pt x="6" y="1"/>
                    </a:cubicBezTo>
                    <a:cubicBezTo>
                      <a:pt x="7" y="1"/>
                      <a:pt x="7" y="1"/>
                      <a:pt x="8" y="1"/>
                    </a:cubicBezTo>
                    <a:cubicBezTo>
                      <a:pt x="8" y="1"/>
                      <a:pt x="9" y="2"/>
                      <a:pt x="10" y="2"/>
                    </a:cubicBezTo>
                    <a:cubicBezTo>
                      <a:pt x="11" y="2"/>
                      <a:pt x="11" y="2"/>
                      <a:pt x="12" y="1"/>
                    </a:cubicBezTo>
                    <a:cubicBezTo>
                      <a:pt x="13" y="1"/>
                      <a:pt x="13" y="1"/>
                      <a:pt x="14" y="1"/>
                    </a:cubicBezTo>
                    <a:cubicBezTo>
                      <a:pt x="15" y="1"/>
                      <a:pt x="15" y="0"/>
                      <a:pt x="16" y="0"/>
                    </a:cubicBezTo>
                    <a:cubicBezTo>
                      <a:pt x="17" y="1"/>
                      <a:pt x="17" y="1"/>
                      <a:pt x="18" y="1"/>
                    </a:cubicBezTo>
                    <a:cubicBezTo>
                      <a:pt x="18" y="0"/>
                      <a:pt x="18" y="0"/>
                      <a:pt x="19" y="0"/>
                    </a:cubicBezTo>
                    <a:cubicBezTo>
                      <a:pt x="20" y="0"/>
                      <a:pt x="20" y="1"/>
                      <a:pt x="21" y="1"/>
                    </a:cubicBezTo>
                    <a:cubicBezTo>
                      <a:pt x="21" y="1"/>
                      <a:pt x="21" y="1"/>
                      <a:pt x="22" y="1"/>
                    </a:cubicBezTo>
                    <a:cubicBezTo>
                      <a:pt x="23" y="1"/>
                      <a:pt x="23" y="1"/>
                      <a:pt x="23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5" y="3"/>
                      <a:pt x="24" y="3"/>
                      <a:pt x="24" y="3"/>
                    </a:cubicBezTo>
                    <a:cubicBezTo>
                      <a:pt x="24" y="4"/>
                      <a:pt x="25" y="4"/>
                      <a:pt x="26" y="4"/>
                    </a:cubicBezTo>
                    <a:cubicBezTo>
                      <a:pt x="26" y="4"/>
                      <a:pt x="26" y="4"/>
                      <a:pt x="27" y="5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7" y="5"/>
                      <a:pt x="26" y="5"/>
                      <a:pt x="26" y="6"/>
                    </a:cubicBezTo>
                    <a:cubicBezTo>
                      <a:pt x="24" y="6"/>
                      <a:pt x="23" y="6"/>
                      <a:pt x="23" y="6"/>
                    </a:cubicBezTo>
                    <a:cubicBezTo>
                      <a:pt x="22" y="6"/>
                      <a:pt x="22" y="6"/>
                      <a:pt x="21" y="6"/>
                    </a:cubicBezTo>
                    <a:cubicBezTo>
                      <a:pt x="21" y="6"/>
                      <a:pt x="21" y="6"/>
                      <a:pt x="20" y="6"/>
                    </a:cubicBezTo>
                    <a:cubicBezTo>
                      <a:pt x="20" y="6"/>
                      <a:pt x="20" y="6"/>
                      <a:pt x="19" y="6"/>
                    </a:cubicBezTo>
                    <a:cubicBezTo>
                      <a:pt x="19" y="6"/>
                      <a:pt x="19" y="7"/>
                      <a:pt x="19" y="7"/>
                    </a:cubicBezTo>
                    <a:cubicBezTo>
                      <a:pt x="19" y="7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9"/>
                    </a:cubicBezTo>
                    <a:cubicBezTo>
                      <a:pt x="19" y="9"/>
                      <a:pt x="18" y="9"/>
                      <a:pt x="18" y="9"/>
                    </a:cubicBezTo>
                    <a:cubicBezTo>
                      <a:pt x="17" y="10"/>
                      <a:pt x="16" y="10"/>
                      <a:pt x="16" y="10"/>
                    </a:cubicBezTo>
                    <a:cubicBezTo>
                      <a:pt x="16" y="11"/>
                      <a:pt x="16" y="10"/>
                      <a:pt x="15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2" y="11"/>
                      <a:pt x="11" y="11"/>
                      <a:pt x="11" y="11"/>
                    </a:cubicBezTo>
                    <a:cubicBezTo>
                      <a:pt x="11" y="12"/>
                      <a:pt x="11" y="12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4"/>
                      <a:pt x="10" y="14"/>
                    </a:cubicBezTo>
                    <a:cubicBezTo>
                      <a:pt x="10" y="14"/>
                      <a:pt x="10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8" y="13"/>
                      <a:pt x="8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2"/>
                      <a:pt x="7" y="12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0"/>
                      <a:pt x="6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1"/>
                      <a:pt x="4" y="11"/>
                      <a:pt x="3" y="10"/>
                    </a:cubicBezTo>
                    <a:cubicBezTo>
                      <a:pt x="3" y="10"/>
                      <a:pt x="2" y="9"/>
                      <a:pt x="1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4"/>
                      <a:pt x="3" y="4"/>
                      <a:pt x="3" y="3"/>
                    </a:cubicBezTo>
                    <a:cubicBezTo>
                      <a:pt x="4" y="3"/>
                      <a:pt x="4" y="2"/>
                      <a:pt x="5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8694" tIns="49347" rIns="98694" bIns="49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216" dirty="0"/>
              </a:p>
            </p:txBody>
          </p:sp>
          <p:sp>
            <p:nvSpPr>
              <p:cNvPr id="17" name="Freeform 410"/>
              <p:cNvSpPr>
                <a:spLocks/>
              </p:cNvSpPr>
              <p:nvPr/>
            </p:nvSpPr>
            <p:spPr bwMode="auto">
              <a:xfrm>
                <a:off x="3313" y="2315"/>
                <a:ext cx="10" cy="11"/>
              </a:xfrm>
              <a:custGeom>
                <a:avLst/>
                <a:gdLst>
                  <a:gd name="T0" fmla="*/ 2 w 4"/>
                  <a:gd name="T1" fmla="*/ 0 h 4"/>
                  <a:gd name="T2" fmla="*/ 4 w 4"/>
                  <a:gd name="T3" fmla="*/ 0 h 4"/>
                  <a:gd name="T4" fmla="*/ 4 w 4"/>
                  <a:gd name="T5" fmla="*/ 1 h 4"/>
                  <a:gd name="T6" fmla="*/ 4 w 4"/>
                  <a:gd name="T7" fmla="*/ 2 h 4"/>
                  <a:gd name="T8" fmla="*/ 4 w 4"/>
                  <a:gd name="T9" fmla="*/ 2 h 4"/>
                  <a:gd name="T10" fmla="*/ 4 w 4"/>
                  <a:gd name="T11" fmla="*/ 3 h 4"/>
                  <a:gd name="T12" fmla="*/ 3 w 4"/>
                  <a:gd name="T13" fmla="*/ 4 h 4"/>
                  <a:gd name="T14" fmla="*/ 2 w 4"/>
                  <a:gd name="T15" fmla="*/ 4 h 4"/>
                  <a:gd name="T16" fmla="*/ 1 w 4"/>
                  <a:gd name="T17" fmla="*/ 4 h 4"/>
                  <a:gd name="T18" fmla="*/ 0 w 4"/>
                  <a:gd name="T19" fmla="*/ 3 h 4"/>
                  <a:gd name="T20" fmla="*/ 1 w 4"/>
                  <a:gd name="T21" fmla="*/ 3 h 4"/>
                  <a:gd name="T22" fmla="*/ 2 w 4"/>
                  <a:gd name="T23" fmla="*/ 2 h 4"/>
                  <a:gd name="T24" fmla="*/ 1 w 4"/>
                  <a:gd name="T25" fmla="*/ 1 h 4"/>
                  <a:gd name="T26" fmla="*/ 2 w 4"/>
                  <a:gd name="T2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4" y="1"/>
                      <a:pt x="3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3" y="4"/>
                      <a:pt x="3" y="4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8694" tIns="49347" rIns="98694" bIns="49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216" dirty="0"/>
              </a:p>
            </p:txBody>
          </p:sp>
          <p:sp>
            <p:nvSpPr>
              <p:cNvPr id="18" name="Freeform 411"/>
              <p:cNvSpPr>
                <a:spLocks/>
              </p:cNvSpPr>
              <p:nvPr/>
            </p:nvSpPr>
            <p:spPr bwMode="auto">
              <a:xfrm>
                <a:off x="3010" y="2251"/>
                <a:ext cx="0" cy="5"/>
              </a:xfrm>
              <a:custGeom>
                <a:avLst/>
                <a:gdLst>
                  <a:gd name="T0" fmla="*/ 1 h 2"/>
                  <a:gd name="T1" fmla="*/ 2 h 2"/>
                  <a:gd name="T2" fmla="*/ 1 h 2"/>
                  <a:gd name="T3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8694" tIns="49347" rIns="98694" bIns="49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216" dirty="0"/>
              </a:p>
            </p:txBody>
          </p:sp>
          <p:sp>
            <p:nvSpPr>
              <p:cNvPr id="19" name="Freeform 412"/>
              <p:cNvSpPr>
                <a:spLocks/>
              </p:cNvSpPr>
              <p:nvPr/>
            </p:nvSpPr>
            <p:spPr bwMode="auto">
              <a:xfrm>
                <a:off x="2999" y="2254"/>
                <a:ext cx="6" cy="5"/>
              </a:xfrm>
              <a:custGeom>
                <a:avLst/>
                <a:gdLst>
                  <a:gd name="T0" fmla="*/ 1 w 2"/>
                  <a:gd name="T1" fmla="*/ 1 h 2"/>
                  <a:gd name="T2" fmla="*/ 0 w 2"/>
                  <a:gd name="T3" fmla="*/ 1 h 2"/>
                  <a:gd name="T4" fmla="*/ 2 w 2"/>
                  <a:gd name="T5" fmla="*/ 1 h 2"/>
                  <a:gd name="T6" fmla="*/ 2 w 2"/>
                  <a:gd name="T7" fmla="*/ 1 h 2"/>
                  <a:gd name="T8" fmla="*/ 1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1"/>
                      <a:pt x="1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8694" tIns="49347" rIns="98694" bIns="49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216" dirty="0"/>
              </a:p>
            </p:txBody>
          </p:sp>
          <p:sp>
            <p:nvSpPr>
              <p:cNvPr id="20" name="Freeform 413"/>
              <p:cNvSpPr>
                <a:spLocks/>
              </p:cNvSpPr>
              <p:nvPr/>
            </p:nvSpPr>
            <p:spPr bwMode="auto">
              <a:xfrm>
                <a:off x="3182" y="2203"/>
                <a:ext cx="46" cy="29"/>
              </a:xfrm>
              <a:custGeom>
                <a:avLst/>
                <a:gdLst>
                  <a:gd name="T0" fmla="*/ 1 w 17"/>
                  <a:gd name="T1" fmla="*/ 1 h 11"/>
                  <a:gd name="T2" fmla="*/ 1 w 17"/>
                  <a:gd name="T3" fmla="*/ 3 h 11"/>
                  <a:gd name="T4" fmla="*/ 1 w 17"/>
                  <a:gd name="T5" fmla="*/ 4 h 11"/>
                  <a:gd name="T6" fmla="*/ 1 w 17"/>
                  <a:gd name="T7" fmla="*/ 5 h 11"/>
                  <a:gd name="T8" fmla="*/ 1 w 17"/>
                  <a:gd name="T9" fmla="*/ 6 h 11"/>
                  <a:gd name="T10" fmla="*/ 0 w 17"/>
                  <a:gd name="T11" fmla="*/ 7 h 11"/>
                  <a:gd name="T12" fmla="*/ 1 w 17"/>
                  <a:gd name="T13" fmla="*/ 7 h 11"/>
                  <a:gd name="T14" fmla="*/ 1 w 17"/>
                  <a:gd name="T15" fmla="*/ 8 h 11"/>
                  <a:gd name="T16" fmla="*/ 1 w 17"/>
                  <a:gd name="T17" fmla="*/ 9 h 11"/>
                  <a:gd name="T18" fmla="*/ 1 w 17"/>
                  <a:gd name="T19" fmla="*/ 9 h 11"/>
                  <a:gd name="T20" fmla="*/ 1 w 17"/>
                  <a:gd name="T21" fmla="*/ 10 h 11"/>
                  <a:gd name="T22" fmla="*/ 1 w 17"/>
                  <a:gd name="T23" fmla="*/ 10 h 11"/>
                  <a:gd name="T24" fmla="*/ 3 w 17"/>
                  <a:gd name="T25" fmla="*/ 11 h 11"/>
                  <a:gd name="T26" fmla="*/ 3 w 17"/>
                  <a:gd name="T27" fmla="*/ 11 h 11"/>
                  <a:gd name="T28" fmla="*/ 4 w 17"/>
                  <a:gd name="T29" fmla="*/ 9 h 11"/>
                  <a:gd name="T30" fmla="*/ 5 w 17"/>
                  <a:gd name="T31" fmla="*/ 8 h 11"/>
                  <a:gd name="T32" fmla="*/ 6 w 17"/>
                  <a:gd name="T33" fmla="*/ 7 h 11"/>
                  <a:gd name="T34" fmla="*/ 7 w 17"/>
                  <a:gd name="T35" fmla="*/ 8 h 11"/>
                  <a:gd name="T36" fmla="*/ 9 w 17"/>
                  <a:gd name="T37" fmla="*/ 8 h 11"/>
                  <a:gd name="T38" fmla="*/ 10 w 17"/>
                  <a:gd name="T39" fmla="*/ 7 h 11"/>
                  <a:gd name="T40" fmla="*/ 11 w 17"/>
                  <a:gd name="T41" fmla="*/ 7 h 11"/>
                  <a:gd name="T42" fmla="*/ 12 w 17"/>
                  <a:gd name="T43" fmla="*/ 7 h 11"/>
                  <a:gd name="T44" fmla="*/ 14 w 17"/>
                  <a:gd name="T45" fmla="*/ 7 h 11"/>
                  <a:gd name="T46" fmla="*/ 15 w 17"/>
                  <a:gd name="T47" fmla="*/ 8 h 11"/>
                  <a:gd name="T48" fmla="*/ 16 w 17"/>
                  <a:gd name="T49" fmla="*/ 8 h 11"/>
                  <a:gd name="T50" fmla="*/ 17 w 17"/>
                  <a:gd name="T51" fmla="*/ 6 h 11"/>
                  <a:gd name="T52" fmla="*/ 17 w 17"/>
                  <a:gd name="T53" fmla="*/ 6 h 11"/>
                  <a:gd name="T54" fmla="*/ 16 w 17"/>
                  <a:gd name="T55" fmla="*/ 5 h 11"/>
                  <a:gd name="T56" fmla="*/ 15 w 17"/>
                  <a:gd name="T57" fmla="*/ 4 h 11"/>
                  <a:gd name="T58" fmla="*/ 13 w 17"/>
                  <a:gd name="T59" fmla="*/ 4 h 11"/>
                  <a:gd name="T60" fmla="*/ 11 w 17"/>
                  <a:gd name="T61" fmla="*/ 4 h 11"/>
                  <a:gd name="T62" fmla="*/ 11 w 17"/>
                  <a:gd name="T63" fmla="*/ 3 h 11"/>
                  <a:gd name="T64" fmla="*/ 12 w 17"/>
                  <a:gd name="T65" fmla="*/ 3 h 11"/>
                  <a:gd name="T66" fmla="*/ 11 w 17"/>
                  <a:gd name="T67" fmla="*/ 3 h 11"/>
                  <a:gd name="T68" fmla="*/ 10 w 17"/>
                  <a:gd name="T69" fmla="*/ 2 h 11"/>
                  <a:gd name="T70" fmla="*/ 10 w 17"/>
                  <a:gd name="T71" fmla="*/ 1 h 11"/>
                  <a:gd name="T72" fmla="*/ 9 w 17"/>
                  <a:gd name="T73" fmla="*/ 1 h 11"/>
                  <a:gd name="T74" fmla="*/ 7 w 17"/>
                  <a:gd name="T75" fmla="*/ 1 h 11"/>
                  <a:gd name="T76" fmla="*/ 6 w 17"/>
                  <a:gd name="T77" fmla="*/ 0 h 11"/>
                  <a:gd name="T78" fmla="*/ 4 w 17"/>
                  <a:gd name="T79" fmla="*/ 0 h 11"/>
                  <a:gd name="T80" fmla="*/ 3 w 17"/>
                  <a:gd name="T81" fmla="*/ 0 h 11"/>
                  <a:gd name="T82" fmla="*/ 1 w 17"/>
                  <a:gd name="T83" fmla="*/ 0 h 11"/>
                  <a:gd name="T84" fmla="*/ 1 w 17"/>
                  <a:gd name="T85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" h="11">
                    <a:moveTo>
                      <a:pt x="1" y="1"/>
                    </a:moveTo>
                    <a:cubicBezTo>
                      <a:pt x="1" y="1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7"/>
                    </a:cubicBezTo>
                    <a:cubicBezTo>
                      <a:pt x="0" y="7"/>
                      <a:pt x="0" y="7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2" y="11"/>
                      <a:pt x="2" y="10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10"/>
                      <a:pt x="3" y="9"/>
                      <a:pt x="4" y="9"/>
                    </a:cubicBezTo>
                    <a:cubicBezTo>
                      <a:pt x="4" y="8"/>
                      <a:pt x="4" y="8"/>
                      <a:pt x="5" y="8"/>
                    </a:cubicBezTo>
                    <a:cubicBezTo>
                      <a:pt x="6" y="8"/>
                      <a:pt x="5" y="8"/>
                      <a:pt x="6" y="7"/>
                    </a:cubicBezTo>
                    <a:cubicBezTo>
                      <a:pt x="7" y="7"/>
                      <a:pt x="6" y="8"/>
                      <a:pt x="7" y="8"/>
                    </a:cubicBezTo>
                    <a:cubicBezTo>
                      <a:pt x="7" y="8"/>
                      <a:pt x="9" y="8"/>
                      <a:pt x="9" y="8"/>
                    </a:cubicBezTo>
                    <a:cubicBezTo>
                      <a:pt x="9" y="8"/>
                      <a:pt x="9" y="7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2" y="8"/>
                      <a:pt x="12" y="7"/>
                      <a:pt x="12" y="7"/>
                    </a:cubicBezTo>
                    <a:cubicBezTo>
                      <a:pt x="13" y="7"/>
                      <a:pt x="13" y="7"/>
                      <a:pt x="14" y="7"/>
                    </a:cubicBezTo>
                    <a:cubicBezTo>
                      <a:pt x="15" y="7"/>
                      <a:pt x="15" y="7"/>
                      <a:pt x="15" y="8"/>
                    </a:cubicBezTo>
                    <a:cubicBezTo>
                      <a:pt x="16" y="9"/>
                      <a:pt x="16" y="8"/>
                      <a:pt x="16" y="8"/>
                    </a:cubicBezTo>
                    <a:cubicBezTo>
                      <a:pt x="16" y="7"/>
                      <a:pt x="16" y="7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5"/>
                      <a:pt x="17" y="5"/>
                      <a:pt x="16" y="5"/>
                    </a:cubicBezTo>
                    <a:cubicBezTo>
                      <a:pt x="16" y="5"/>
                      <a:pt x="16" y="5"/>
                      <a:pt x="15" y="4"/>
                    </a:cubicBezTo>
                    <a:cubicBezTo>
                      <a:pt x="14" y="4"/>
                      <a:pt x="14" y="4"/>
                      <a:pt x="13" y="4"/>
                    </a:cubicBezTo>
                    <a:cubicBezTo>
                      <a:pt x="12" y="4"/>
                      <a:pt x="12" y="4"/>
                      <a:pt x="11" y="4"/>
                    </a:cubicBezTo>
                    <a:cubicBezTo>
                      <a:pt x="11" y="4"/>
                      <a:pt x="11" y="4"/>
                      <a:pt x="11" y="3"/>
                    </a:cubicBezTo>
                    <a:cubicBezTo>
                      <a:pt x="11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1" y="3"/>
                    </a:cubicBezTo>
                    <a:cubicBezTo>
                      <a:pt x="11" y="3"/>
                      <a:pt x="10" y="3"/>
                      <a:pt x="10" y="2"/>
                    </a:cubicBezTo>
                    <a:cubicBezTo>
                      <a:pt x="10" y="2"/>
                      <a:pt x="10" y="1"/>
                      <a:pt x="10" y="1"/>
                    </a:cubicBezTo>
                    <a:cubicBezTo>
                      <a:pt x="10" y="0"/>
                      <a:pt x="9" y="1"/>
                      <a:pt x="9" y="1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7" y="1"/>
                      <a:pt x="6" y="1"/>
                      <a:pt x="6" y="0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8694" tIns="49347" rIns="98694" bIns="49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216" dirty="0"/>
              </a:p>
            </p:txBody>
          </p:sp>
          <p:sp>
            <p:nvSpPr>
              <p:cNvPr id="21" name="Freeform 414"/>
              <p:cNvSpPr>
                <a:spLocks/>
              </p:cNvSpPr>
              <p:nvPr/>
            </p:nvSpPr>
            <p:spPr bwMode="auto">
              <a:xfrm>
                <a:off x="5576" y="2049"/>
                <a:ext cx="21" cy="45"/>
              </a:xfrm>
              <a:custGeom>
                <a:avLst/>
                <a:gdLst>
                  <a:gd name="T0" fmla="*/ 0 w 8"/>
                  <a:gd name="T1" fmla="*/ 11 h 17"/>
                  <a:gd name="T2" fmla="*/ 1 w 8"/>
                  <a:gd name="T3" fmla="*/ 12 h 17"/>
                  <a:gd name="T4" fmla="*/ 2 w 8"/>
                  <a:gd name="T5" fmla="*/ 14 h 17"/>
                  <a:gd name="T6" fmla="*/ 2 w 8"/>
                  <a:gd name="T7" fmla="*/ 15 h 17"/>
                  <a:gd name="T8" fmla="*/ 3 w 8"/>
                  <a:gd name="T9" fmla="*/ 17 h 17"/>
                  <a:gd name="T10" fmla="*/ 4 w 8"/>
                  <a:gd name="T11" fmla="*/ 15 h 17"/>
                  <a:gd name="T12" fmla="*/ 5 w 8"/>
                  <a:gd name="T13" fmla="*/ 13 h 17"/>
                  <a:gd name="T14" fmla="*/ 6 w 8"/>
                  <a:gd name="T15" fmla="*/ 10 h 17"/>
                  <a:gd name="T16" fmla="*/ 7 w 8"/>
                  <a:gd name="T17" fmla="*/ 7 h 17"/>
                  <a:gd name="T18" fmla="*/ 7 w 8"/>
                  <a:gd name="T19" fmla="*/ 5 h 17"/>
                  <a:gd name="T20" fmla="*/ 8 w 8"/>
                  <a:gd name="T21" fmla="*/ 3 h 17"/>
                  <a:gd name="T22" fmla="*/ 8 w 8"/>
                  <a:gd name="T23" fmla="*/ 2 h 17"/>
                  <a:gd name="T24" fmla="*/ 8 w 8"/>
                  <a:gd name="T25" fmla="*/ 1 h 17"/>
                  <a:gd name="T26" fmla="*/ 7 w 8"/>
                  <a:gd name="T27" fmla="*/ 1 h 17"/>
                  <a:gd name="T28" fmla="*/ 6 w 8"/>
                  <a:gd name="T29" fmla="*/ 0 h 17"/>
                  <a:gd name="T30" fmla="*/ 5 w 8"/>
                  <a:gd name="T31" fmla="*/ 1 h 17"/>
                  <a:gd name="T32" fmla="*/ 3 w 8"/>
                  <a:gd name="T33" fmla="*/ 2 h 17"/>
                  <a:gd name="T34" fmla="*/ 2 w 8"/>
                  <a:gd name="T35" fmla="*/ 4 h 17"/>
                  <a:gd name="T36" fmla="*/ 1 w 8"/>
                  <a:gd name="T37" fmla="*/ 6 h 17"/>
                  <a:gd name="T38" fmla="*/ 0 w 8"/>
                  <a:gd name="T39" fmla="*/ 8 h 17"/>
                  <a:gd name="T40" fmla="*/ 0 w 8"/>
                  <a:gd name="T41" fmla="*/ 9 h 17"/>
                  <a:gd name="T42" fmla="*/ 0 w 8"/>
                  <a:gd name="T43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" h="17">
                    <a:moveTo>
                      <a:pt x="0" y="11"/>
                    </a:moveTo>
                    <a:cubicBezTo>
                      <a:pt x="0" y="12"/>
                      <a:pt x="0" y="12"/>
                      <a:pt x="1" y="12"/>
                    </a:cubicBezTo>
                    <a:cubicBezTo>
                      <a:pt x="1" y="13"/>
                      <a:pt x="1" y="14"/>
                      <a:pt x="2" y="14"/>
                    </a:cubicBezTo>
                    <a:cubicBezTo>
                      <a:pt x="2" y="15"/>
                      <a:pt x="2" y="14"/>
                      <a:pt x="2" y="15"/>
                    </a:cubicBezTo>
                    <a:cubicBezTo>
                      <a:pt x="3" y="16"/>
                      <a:pt x="3" y="17"/>
                      <a:pt x="3" y="17"/>
                    </a:cubicBezTo>
                    <a:cubicBezTo>
                      <a:pt x="3" y="17"/>
                      <a:pt x="4" y="16"/>
                      <a:pt x="4" y="15"/>
                    </a:cubicBezTo>
                    <a:cubicBezTo>
                      <a:pt x="4" y="15"/>
                      <a:pt x="5" y="13"/>
                      <a:pt x="5" y="13"/>
                    </a:cubicBezTo>
                    <a:cubicBezTo>
                      <a:pt x="5" y="12"/>
                      <a:pt x="5" y="11"/>
                      <a:pt x="6" y="10"/>
                    </a:cubicBezTo>
                    <a:cubicBezTo>
                      <a:pt x="7" y="9"/>
                      <a:pt x="7" y="8"/>
                      <a:pt x="7" y="7"/>
                    </a:cubicBezTo>
                    <a:cubicBezTo>
                      <a:pt x="7" y="7"/>
                      <a:pt x="7" y="6"/>
                      <a:pt x="7" y="5"/>
                    </a:cubicBezTo>
                    <a:cubicBezTo>
                      <a:pt x="7" y="5"/>
                      <a:pt x="8" y="4"/>
                      <a:pt x="8" y="3"/>
                    </a:cubicBezTo>
                    <a:cubicBezTo>
                      <a:pt x="8" y="3"/>
                      <a:pt x="8" y="3"/>
                      <a:pt x="8" y="2"/>
                    </a:cubicBezTo>
                    <a:cubicBezTo>
                      <a:pt x="8" y="2"/>
                      <a:pt x="8" y="2"/>
                      <a:pt x="8" y="1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6" y="0"/>
                      <a:pt x="6" y="1"/>
                      <a:pt x="5" y="1"/>
                    </a:cubicBezTo>
                    <a:cubicBezTo>
                      <a:pt x="5" y="1"/>
                      <a:pt x="4" y="1"/>
                      <a:pt x="3" y="2"/>
                    </a:cubicBezTo>
                    <a:cubicBezTo>
                      <a:pt x="3" y="3"/>
                      <a:pt x="3" y="3"/>
                      <a:pt x="2" y="4"/>
                    </a:cubicBezTo>
                    <a:cubicBezTo>
                      <a:pt x="2" y="5"/>
                      <a:pt x="1" y="5"/>
                      <a:pt x="1" y="6"/>
                    </a:cubicBezTo>
                    <a:cubicBezTo>
                      <a:pt x="1" y="7"/>
                      <a:pt x="1" y="7"/>
                      <a:pt x="0" y="8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10"/>
                      <a:pt x="0" y="10"/>
                      <a:pt x="0" y="1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8694" tIns="49347" rIns="98694" bIns="49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216" dirty="0"/>
              </a:p>
            </p:txBody>
          </p:sp>
          <p:sp>
            <p:nvSpPr>
              <p:cNvPr id="22" name="Freeform 415"/>
              <p:cNvSpPr>
                <a:spLocks noEditPoints="1"/>
              </p:cNvSpPr>
              <p:nvPr/>
            </p:nvSpPr>
            <p:spPr bwMode="auto">
              <a:xfrm>
                <a:off x="5645" y="1863"/>
                <a:ext cx="58" cy="77"/>
              </a:xfrm>
              <a:custGeom>
                <a:avLst/>
                <a:gdLst>
                  <a:gd name="T0" fmla="*/ 1 w 22"/>
                  <a:gd name="T1" fmla="*/ 10 h 29"/>
                  <a:gd name="T2" fmla="*/ 2 w 22"/>
                  <a:gd name="T3" fmla="*/ 13 h 29"/>
                  <a:gd name="T4" fmla="*/ 3 w 22"/>
                  <a:gd name="T5" fmla="*/ 14 h 29"/>
                  <a:gd name="T6" fmla="*/ 3 w 22"/>
                  <a:gd name="T7" fmla="*/ 15 h 29"/>
                  <a:gd name="T8" fmla="*/ 2 w 22"/>
                  <a:gd name="T9" fmla="*/ 17 h 29"/>
                  <a:gd name="T10" fmla="*/ 1 w 22"/>
                  <a:gd name="T11" fmla="*/ 18 h 29"/>
                  <a:gd name="T12" fmla="*/ 2 w 22"/>
                  <a:gd name="T13" fmla="*/ 20 h 29"/>
                  <a:gd name="T14" fmla="*/ 2 w 22"/>
                  <a:gd name="T15" fmla="*/ 21 h 29"/>
                  <a:gd name="T16" fmla="*/ 1 w 22"/>
                  <a:gd name="T17" fmla="*/ 21 h 29"/>
                  <a:gd name="T18" fmla="*/ 3 w 22"/>
                  <a:gd name="T19" fmla="*/ 22 h 29"/>
                  <a:gd name="T20" fmla="*/ 6 w 22"/>
                  <a:gd name="T21" fmla="*/ 20 h 29"/>
                  <a:gd name="T22" fmla="*/ 7 w 22"/>
                  <a:gd name="T23" fmla="*/ 21 h 29"/>
                  <a:gd name="T24" fmla="*/ 8 w 22"/>
                  <a:gd name="T25" fmla="*/ 19 h 29"/>
                  <a:gd name="T26" fmla="*/ 11 w 22"/>
                  <a:gd name="T27" fmla="*/ 19 h 29"/>
                  <a:gd name="T28" fmla="*/ 12 w 22"/>
                  <a:gd name="T29" fmla="*/ 18 h 29"/>
                  <a:gd name="T30" fmla="*/ 14 w 22"/>
                  <a:gd name="T31" fmla="*/ 18 h 29"/>
                  <a:gd name="T32" fmla="*/ 16 w 22"/>
                  <a:gd name="T33" fmla="*/ 14 h 29"/>
                  <a:gd name="T34" fmla="*/ 15 w 22"/>
                  <a:gd name="T35" fmla="*/ 11 h 29"/>
                  <a:gd name="T36" fmla="*/ 14 w 22"/>
                  <a:gd name="T37" fmla="*/ 6 h 29"/>
                  <a:gd name="T38" fmla="*/ 10 w 22"/>
                  <a:gd name="T39" fmla="*/ 0 h 29"/>
                  <a:gd name="T40" fmla="*/ 8 w 22"/>
                  <a:gd name="T41" fmla="*/ 2 h 29"/>
                  <a:gd name="T42" fmla="*/ 6 w 22"/>
                  <a:gd name="T43" fmla="*/ 2 h 29"/>
                  <a:gd name="T44" fmla="*/ 3 w 22"/>
                  <a:gd name="T45" fmla="*/ 3 h 29"/>
                  <a:gd name="T46" fmla="*/ 2 w 22"/>
                  <a:gd name="T47" fmla="*/ 4 h 29"/>
                  <a:gd name="T48" fmla="*/ 2 w 22"/>
                  <a:gd name="T49" fmla="*/ 4 h 29"/>
                  <a:gd name="T50" fmla="*/ 3 w 22"/>
                  <a:gd name="T51" fmla="*/ 6 h 29"/>
                  <a:gd name="T52" fmla="*/ 3 w 22"/>
                  <a:gd name="T53" fmla="*/ 8 h 29"/>
                  <a:gd name="T54" fmla="*/ 4 w 22"/>
                  <a:gd name="T55" fmla="*/ 9 h 29"/>
                  <a:gd name="T56" fmla="*/ 3 w 22"/>
                  <a:gd name="T57" fmla="*/ 9 h 29"/>
                  <a:gd name="T58" fmla="*/ 1 w 22"/>
                  <a:gd name="T59" fmla="*/ 9 h 29"/>
                  <a:gd name="T60" fmla="*/ 17 w 22"/>
                  <a:gd name="T61" fmla="*/ 26 h 29"/>
                  <a:gd name="T62" fmla="*/ 17 w 22"/>
                  <a:gd name="T63" fmla="*/ 25 h 29"/>
                  <a:gd name="T64" fmla="*/ 17 w 22"/>
                  <a:gd name="T65" fmla="*/ 26 h 29"/>
                  <a:gd name="T66" fmla="*/ 22 w 22"/>
                  <a:gd name="T67" fmla="*/ 5 h 29"/>
                  <a:gd name="T68" fmla="*/ 22 w 22"/>
                  <a:gd name="T69" fmla="*/ 5 h 29"/>
                  <a:gd name="T70" fmla="*/ 6 w 22"/>
                  <a:gd name="T71" fmla="*/ 21 h 29"/>
                  <a:gd name="T72" fmla="*/ 5 w 22"/>
                  <a:gd name="T73" fmla="*/ 22 h 29"/>
                  <a:gd name="T74" fmla="*/ 9 w 22"/>
                  <a:gd name="T75" fmla="*/ 21 h 29"/>
                  <a:gd name="T76" fmla="*/ 8 w 22"/>
                  <a:gd name="T77" fmla="*/ 20 h 29"/>
                  <a:gd name="T78" fmla="*/ 9 w 22"/>
                  <a:gd name="T79" fmla="*/ 21 h 29"/>
                  <a:gd name="T80" fmla="*/ 2 w 22"/>
                  <a:gd name="T81" fmla="*/ 29 h 29"/>
                  <a:gd name="T82" fmla="*/ 4 w 22"/>
                  <a:gd name="T83" fmla="*/ 28 h 29"/>
                  <a:gd name="T84" fmla="*/ 3 w 22"/>
                  <a:gd name="T85" fmla="*/ 27 h 29"/>
                  <a:gd name="T86" fmla="*/ 1 w 22"/>
                  <a:gd name="T87" fmla="*/ 28 h 29"/>
                  <a:gd name="T88" fmla="*/ 1 w 22"/>
                  <a:gd name="T89" fmla="*/ 5 h 29"/>
                  <a:gd name="T90" fmla="*/ 1 w 22"/>
                  <a:gd name="T91" fmla="*/ 5 h 29"/>
                  <a:gd name="T92" fmla="*/ 1 w 22"/>
                  <a:gd name="T93" fmla="*/ 5 h 29"/>
                  <a:gd name="T94" fmla="*/ 1 w 22"/>
                  <a:gd name="T95" fmla="*/ 5 h 29"/>
                  <a:gd name="T96" fmla="*/ 12 w 22"/>
                  <a:gd name="T97" fmla="*/ 20 h 29"/>
                  <a:gd name="T98" fmla="*/ 11 w 22"/>
                  <a:gd name="T99" fmla="*/ 20 h 29"/>
                  <a:gd name="T100" fmla="*/ 15 w 22"/>
                  <a:gd name="T101" fmla="*/ 23 h 29"/>
                  <a:gd name="T102" fmla="*/ 16 w 22"/>
                  <a:gd name="T103" fmla="*/ 21 h 29"/>
                  <a:gd name="T104" fmla="*/ 15 w 22"/>
                  <a:gd name="T105" fmla="*/ 22 h 29"/>
                  <a:gd name="T106" fmla="*/ 15 w 22"/>
                  <a:gd name="T107" fmla="*/ 2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" h="29">
                    <a:moveTo>
                      <a:pt x="1" y="10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2" y="10"/>
                      <a:pt x="2" y="11"/>
                      <a:pt x="2" y="11"/>
                    </a:cubicBezTo>
                    <a:cubicBezTo>
                      <a:pt x="1" y="12"/>
                      <a:pt x="1" y="12"/>
                      <a:pt x="2" y="13"/>
                    </a:cubicBezTo>
                    <a:cubicBezTo>
                      <a:pt x="2" y="13"/>
                      <a:pt x="3" y="13"/>
                      <a:pt x="3" y="13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2" y="15"/>
                      <a:pt x="2" y="16"/>
                      <a:pt x="3" y="16"/>
                    </a:cubicBezTo>
                    <a:cubicBezTo>
                      <a:pt x="3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1" y="17"/>
                    </a:cubicBezTo>
                    <a:cubicBezTo>
                      <a:pt x="1" y="17"/>
                      <a:pt x="1" y="18"/>
                      <a:pt x="1" y="18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2" y="20"/>
                    </a:cubicBezTo>
                    <a:cubicBezTo>
                      <a:pt x="2" y="20"/>
                      <a:pt x="3" y="20"/>
                      <a:pt x="3" y="20"/>
                    </a:cubicBezTo>
                    <a:cubicBezTo>
                      <a:pt x="2" y="21"/>
                      <a:pt x="3" y="20"/>
                      <a:pt x="2" y="21"/>
                    </a:cubicBezTo>
                    <a:cubicBezTo>
                      <a:pt x="2" y="21"/>
                      <a:pt x="2" y="21"/>
                      <a:pt x="1" y="21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2"/>
                      <a:pt x="1" y="22"/>
                      <a:pt x="2" y="22"/>
                    </a:cubicBezTo>
                    <a:cubicBezTo>
                      <a:pt x="2" y="22"/>
                      <a:pt x="2" y="23"/>
                      <a:pt x="3" y="22"/>
                    </a:cubicBezTo>
                    <a:cubicBezTo>
                      <a:pt x="3" y="21"/>
                      <a:pt x="4" y="21"/>
                      <a:pt x="4" y="21"/>
                    </a:cubicBezTo>
                    <a:cubicBezTo>
                      <a:pt x="4" y="20"/>
                      <a:pt x="5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7" y="20"/>
                      <a:pt x="7" y="20"/>
                      <a:pt x="7" y="21"/>
                    </a:cubicBezTo>
                    <a:cubicBezTo>
                      <a:pt x="7" y="21"/>
                      <a:pt x="8" y="20"/>
                      <a:pt x="8" y="20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9" y="18"/>
                      <a:pt x="9" y="19"/>
                      <a:pt x="10" y="19"/>
                    </a:cubicBezTo>
                    <a:cubicBezTo>
                      <a:pt x="10" y="19"/>
                      <a:pt x="10" y="19"/>
                      <a:pt x="11" y="19"/>
                    </a:cubicBezTo>
                    <a:cubicBezTo>
                      <a:pt x="11" y="19"/>
                      <a:pt x="11" y="19"/>
                      <a:pt x="12" y="19"/>
                    </a:cubicBezTo>
                    <a:cubicBezTo>
                      <a:pt x="12" y="19"/>
                      <a:pt x="12" y="18"/>
                      <a:pt x="12" y="18"/>
                    </a:cubicBezTo>
                    <a:cubicBezTo>
                      <a:pt x="12" y="17"/>
                      <a:pt x="13" y="18"/>
                      <a:pt x="13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5" y="18"/>
                      <a:pt x="15" y="17"/>
                      <a:pt x="15" y="16"/>
                    </a:cubicBezTo>
                    <a:cubicBezTo>
                      <a:pt x="15" y="15"/>
                      <a:pt x="16" y="15"/>
                      <a:pt x="16" y="14"/>
                    </a:cubicBezTo>
                    <a:cubicBezTo>
                      <a:pt x="16" y="14"/>
                      <a:pt x="16" y="13"/>
                      <a:pt x="15" y="13"/>
                    </a:cubicBezTo>
                    <a:cubicBezTo>
                      <a:pt x="15" y="12"/>
                      <a:pt x="15" y="12"/>
                      <a:pt x="15" y="11"/>
                    </a:cubicBezTo>
                    <a:cubicBezTo>
                      <a:pt x="15" y="10"/>
                      <a:pt x="15" y="9"/>
                      <a:pt x="15" y="8"/>
                    </a:cubicBezTo>
                    <a:cubicBezTo>
                      <a:pt x="15" y="7"/>
                      <a:pt x="14" y="6"/>
                      <a:pt x="14" y="6"/>
                    </a:cubicBezTo>
                    <a:cubicBezTo>
                      <a:pt x="13" y="5"/>
                      <a:pt x="12" y="3"/>
                      <a:pt x="12" y="2"/>
                    </a:cubicBezTo>
                    <a:cubicBezTo>
                      <a:pt x="11" y="1"/>
                      <a:pt x="11" y="0"/>
                      <a:pt x="10" y="0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9" y="2"/>
                      <a:pt x="9" y="2"/>
                      <a:pt x="8" y="2"/>
                    </a:cubicBezTo>
                    <a:cubicBezTo>
                      <a:pt x="8" y="2"/>
                      <a:pt x="8" y="2"/>
                      <a:pt x="7" y="2"/>
                    </a:cubicBezTo>
                    <a:cubicBezTo>
                      <a:pt x="7" y="2"/>
                      <a:pt x="7" y="2"/>
                      <a:pt x="6" y="2"/>
                    </a:cubicBezTo>
                    <a:cubicBezTo>
                      <a:pt x="6" y="2"/>
                      <a:pt x="5" y="2"/>
                      <a:pt x="4" y="2"/>
                    </a:cubicBezTo>
                    <a:cubicBezTo>
                      <a:pt x="4" y="2"/>
                      <a:pt x="3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2" y="6"/>
                      <a:pt x="3" y="6"/>
                      <a:pt x="3" y="6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8"/>
                    </a:cubicBezTo>
                    <a:cubicBezTo>
                      <a:pt x="3" y="8"/>
                      <a:pt x="3" y="8"/>
                      <a:pt x="4" y="8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8"/>
                      <a:pt x="2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9"/>
                      <a:pt x="0" y="9"/>
                      <a:pt x="1" y="10"/>
                    </a:cubicBezTo>
                    <a:moveTo>
                      <a:pt x="17" y="26"/>
                    </a:moveTo>
                    <a:cubicBezTo>
                      <a:pt x="17" y="25"/>
                      <a:pt x="17" y="25"/>
                      <a:pt x="17" y="25"/>
                    </a:cubicBezTo>
                    <a:cubicBezTo>
                      <a:pt x="18" y="25"/>
                      <a:pt x="17" y="25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7" y="26"/>
                      <a:pt x="17" y="26"/>
                      <a:pt x="17" y="26"/>
                    </a:cubicBezTo>
                    <a:moveTo>
                      <a:pt x="22" y="5"/>
                    </a:moveTo>
                    <a:cubicBezTo>
                      <a:pt x="22" y="5"/>
                      <a:pt x="22" y="5"/>
                      <a:pt x="22" y="5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2" y="5"/>
                      <a:pt x="22" y="5"/>
                      <a:pt x="22" y="5"/>
                    </a:cubicBezTo>
                    <a:moveTo>
                      <a:pt x="6" y="22"/>
                    </a:moveTo>
                    <a:cubicBezTo>
                      <a:pt x="6" y="22"/>
                      <a:pt x="6" y="22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5" y="21"/>
                      <a:pt x="5" y="22"/>
                      <a:pt x="5" y="22"/>
                    </a:cubicBezTo>
                    <a:cubicBezTo>
                      <a:pt x="6" y="22"/>
                      <a:pt x="6" y="22"/>
                      <a:pt x="6" y="22"/>
                    </a:cubicBezTo>
                    <a:moveTo>
                      <a:pt x="9" y="21"/>
                    </a:move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8" y="19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9" y="20"/>
                      <a:pt x="9" y="21"/>
                      <a:pt x="9" y="21"/>
                    </a:cubicBezTo>
                    <a:moveTo>
                      <a:pt x="1" y="28"/>
                    </a:moveTo>
                    <a:cubicBezTo>
                      <a:pt x="1" y="29"/>
                      <a:pt x="1" y="29"/>
                      <a:pt x="2" y="29"/>
                    </a:cubicBezTo>
                    <a:cubicBezTo>
                      <a:pt x="2" y="28"/>
                      <a:pt x="2" y="28"/>
                      <a:pt x="3" y="28"/>
                    </a:cubicBezTo>
                    <a:cubicBezTo>
                      <a:pt x="3" y="28"/>
                      <a:pt x="3" y="28"/>
                      <a:pt x="4" y="28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3" y="27"/>
                      <a:pt x="3" y="27"/>
                    </a:cubicBezTo>
                    <a:cubicBezTo>
                      <a:pt x="3" y="27"/>
                      <a:pt x="2" y="27"/>
                      <a:pt x="1" y="27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1" y="28"/>
                      <a:pt x="0" y="28"/>
                      <a:pt x="1" y="28"/>
                    </a:cubicBezTo>
                    <a:moveTo>
                      <a:pt x="1" y="5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moveTo>
                      <a:pt x="12" y="20"/>
                    </a:move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0"/>
                      <a:pt x="12" y="19"/>
                      <a:pt x="12" y="19"/>
                    </a:cubicBezTo>
                    <a:cubicBezTo>
                      <a:pt x="12" y="19"/>
                      <a:pt x="12" y="20"/>
                      <a:pt x="11" y="20"/>
                    </a:cubicBezTo>
                    <a:cubicBezTo>
                      <a:pt x="11" y="20"/>
                      <a:pt x="11" y="20"/>
                      <a:pt x="12" y="20"/>
                    </a:cubicBezTo>
                    <a:moveTo>
                      <a:pt x="15" y="23"/>
                    </a:moveTo>
                    <a:cubicBezTo>
                      <a:pt x="15" y="22"/>
                      <a:pt x="15" y="22"/>
                      <a:pt x="15" y="22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6" y="20"/>
                      <a:pt x="15" y="20"/>
                      <a:pt x="15" y="21"/>
                    </a:cubicBezTo>
                    <a:cubicBezTo>
                      <a:pt x="15" y="21"/>
                      <a:pt x="15" y="21"/>
                      <a:pt x="15" y="22"/>
                    </a:cubicBezTo>
                    <a:cubicBezTo>
                      <a:pt x="15" y="22"/>
                      <a:pt x="14" y="22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8694" tIns="49347" rIns="98694" bIns="49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216" dirty="0"/>
              </a:p>
            </p:txBody>
          </p:sp>
          <p:sp>
            <p:nvSpPr>
              <p:cNvPr id="23" name="Freeform 416"/>
              <p:cNvSpPr>
                <a:spLocks/>
              </p:cNvSpPr>
              <p:nvPr/>
            </p:nvSpPr>
            <p:spPr bwMode="auto">
              <a:xfrm>
                <a:off x="4412" y="1929"/>
                <a:ext cx="6" cy="3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0 w 2"/>
                  <a:gd name="T5" fmla="*/ 1 h 1"/>
                  <a:gd name="T6" fmla="*/ 1 w 2"/>
                  <a:gd name="T7" fmla="*/ 1 h 1"/>
                  <a:gd name="T8" fmla="*/ 1 w 2"/>
                  <a:gd name="T9" fmla="*/ 1 h 1"/>
                  <a:gd name="T10" fmla="*/ 2 w 2"/>
                  <a:gd name="T11" fmla="*/ 1 h 1"/>
                  <a:gd name="T12" fmla="*/ 2 w 2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8694" tIns="49347" rIns="98694" bIns="49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216" dirty="0"/>
              </a:p>
            </p:txBody>
          </p:sp>
          <p:sp>
            <p:nvSpPr>
              <p:cNvPr id="24" name="Freeform 417"/>
              <p:cNvSpPr>
                <a:spLocks/>
              </p:cNvSpPr>
              <p:nvPr/>
            </p:nvSpPr>
            <p:spPr bwMode="auto">
              <a:xfrm>
                <a:off x="4402" y="1916"/>
                <a:ext cx="5" cy="2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1 h 1"/>
                  <a:gd name="T4" fmla="*/ 1 w 2"/>
                  <a:gd name="T5" fmla="*/ 1 h 1"/>
                  <a:gd name="T6" fmla="*/ 2 w 2"/>
                  <a:gd name="T7" fmla="*/ 1 h 1"/>
                  <a:gd name="T8" fmla="*/ 1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8694" tIns="49347" rIns="98694" bIns="49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216" dirty="0"/>
              </a:p>
            </p:txBody>
          </p:sp>
          <p:sp>
            <p:nvSpPr>
              <p:cNvPr id="25" name="Freeform 418"/>
              <p:cNvSpPr>
                <a:spLocks/>
              </p:cNvSpPr>
              <p:nvPr/>
            </p:nvSpPr>
            <p:spPr bwMode="auto">
              <a:xfrm>
                <a:off x="4407" y="1926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8694" tIns="49347" rIns="98694" bIns="49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216" dirty="0"/>
              </a:p>
            </p:txBody>
          </p:sp>
          <p:sp>
            <p:nvSpPr>
              <p:cNvPr id="26" name="Freeform 419"/>
              <p:cNvSpPr>
                <a:spLocks/>
              </p:cNvSpPr>
              <p:nvPr/>
            </p:nvSpPr>
            <p:spPr bwMode="auto">
              <a:xfrm>
                <a:off x="4394" y="1855"/>
                <a:ext cx="37" cy="26"/>
              </a:xfrm>
              <a:custGeom>
                <a:avLst/>
                <a:gdLst>
                  <a:gd name="T0" fmla="*/ 3 w 14"/>
                  <a:gd name="T1" fmla="*/ 8 h 10"/>
                  <a:gd name="T2" fmla="*/ 2 w 14"/>
                  <a:gd name="T3" fmla="*/ 8 h 10"/>
                  <a:gd name="T4" fmla="*/ 1 w 14"/>
                  <a:gd name="T5" fmla="*/ 9 h 10"/>
                  <a:gd name="T6" fmla="*/ 1 w 14"/>
                  <a:gd name="T7" fmla="*/ 10 h 10"/>
                  <a:gd name="T8" fmla="*/ 2 w 14"/>
                  <a:gd name="T9" fmla="*/ 9 h 10"/>
                  <a:gd name="T10" fmla="*/ 4 w 14"/>
                  <a:gd name="T11" fmla="*/ 8 h 10"/>
                  <a:gd name="T12" fmla="*/ 5 w 14"/>
                  <a:gd name="T13" fmla="*/ 8 h 10"/>
                  <a:gd name="T14" fmla="*/ 6 w 14"/>
                  <a:gd name="T15" fmla="*/ 7 h 10"/>
                  <a:gd name="T16" fmla="*/ 7 w 14"/>
                  <a:gd name="T17" fmla="*/ 6 h 10"/>
                  <a:gd name="T18" fmla="*/ 9 w 14"/>
                  <a:gd name="T19" fmla="*/ 5 h 10"/>
                  <a:gd name="T20" fmla="*/ 10 w 14"/>
                  <a:gd name="T21" fmla="*/ 5 h 10"/>
                  <a:gd name="T22" fmla="*/ 11 w 14"/>
                  <a:gd name="T23" fmla="*/ 5 h 10"/>
                  <a:gd name="T24" fmla="*/ 13 w 14"/>
                  <a:gd name="T25" fmla="*/ 5 h 10"/>
                  <a:gd name="T26" fmla="*/ 14 w 14"/>
                  <a:gd name="T27" fmla="*/ 5 h 10"/>
                  <a:gd name="T28" fmla="*/ 13 w 14"/>
                  <a:gd name="T29" fmla="*/ 4 h 10"/>
                  <a:gd name="T30" fmla="*/ 11 w 14"/>
                  <a:gd name="T31" fmla="*/ 3 h 10"/>
                  <a:gd name="T32" fmla="*/ 10 w 14"/>
                  <a:gd name="T33" fmla="*/ 2 h 10"/>
                  <a:gd name="T34" fmla="*/ 9 w 14"/>
                  <a:gd name="T35" fmla="*/ 0 h 10"/>
                  <a:gd name="T36" fmla="*/ 9 w 14"/>
                  <a:gd name="T37" fmla="*/ 1 h 10"/>
                  <a:gd name="T38" fmla="*/ 7 w 14"/>
                  <a:gd name="T39" fmla="*/ 1 h 10"/>
                  <a:gd name="T40" fmla="*/ 6 w 14"/>
                  <a:gd name="T41" fmla="*/ 0 h 10"/>
                  <a:gd name="T42" fmla="*/ 5 w 14"/>
                  <a:gd name="T43" fmla="*/ 0 h 10"/>
                  <a:gd name="T44" fmla="*/ 5 w 14"/>
                  <a:gd name="T45" fmla="*/ 0 h 10"/>
                  <a:gd name="T46" fmla="*/ 4 w 14"/>
                  <a:gd name="T47" fmla="*/ 1 h 10"/>
                  <a:gd name="T48" fmla="*/ 3 w 14"/>
                  <a:gd name="T49" fmla="*/ 1 h 10"/>
                  <a:gd name="T50" fmla="*/ 2 w 14"/>
                  <a:gd name="T51" fmla="*/ 2 h 10"/>
                  <a:gd name="T52" fmla="*/ 3 w 14"/>
                  <a:gd name="T53" fmla="*/ 3 h 10"/>
                  <a:gd name="T54" fmla="*/ 3 w 14"/>
                  <a:gd name="T55" fmla="*/ 4 h 10"/>
                  <a:gd name="T56" fmla="*/ 3 w 14"/>
                  <a:gd name="T57" fmla="*/ 4 h 10"/>
                  <a:gd name="T58" fmla="*/ 3 w 14"/>
                  <a:gd name="T59" fmla="*/ 4 h 10"/>
                  <a:gd name="T60" fmla="*/ 3 w 14"/>
                  <a:gd name="T61" fmla="*/ 4 h 10"/>
                  <a:gd name="T62" fmla="*/ 2 w 14"/>
                  <a:gd name="T63" fmla="*/ 5 h 10"/>
                  <a:gd name="T64" fmla="*/ 1 w 14"/>
                  <a:gd name="T65" fmla="*/ 7 h 10"/>
                  <a:gd name="T66" fmla="*/ 1 w 14"/>
                  <a:gd name="T67" fmla="*/ 8 h 10"/>
                  <a:gd name="T68" fmla="*/ 0 w 14"/>
                  <a:gd name="T69" fmla="*/ 8 h 10"/>
                  <a:gd name="T70" fmla="*/ 1 w 14"/>
                  <a:gd name="T71" fmla="*/ 8 h 10"/>
                  <a:gd name="T72" fmla="*/ 2 w 14"/>
                  <a:gd name="T73" fmla="*/ 8 h 10"/>
                  <a:gd name="T74" fmla="*/ 3 w 14"/>
                  <a:gd name="T75" fmla="*/ 8 h 10"/>
                  <a:gd name="T76" fmla="*/ 3 w 14"/>
                  <a:gd name="T77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" h="10">
                    <a:moveTo>
                      <a:pt x="3" y="8"/>
                    </a:moveTo>
                    <a:cubicBezTo>
                      <a:pt x="3" y="8"/>
                      <a:pt x="3" y="8"/>
                      <a:pt x="2" y="8"/>
                    </a:cubicBezTo>
                    <a:cubicBezTo>
                      <a:pt x="2" y="9"/>
                      <a:pt x="1" y="9"/>
                      <a:pt x="1" y="9"/>
                    </a:cubicBezTo>
                    <a:cubicBezTo>
                      <a:pt x="1" y="9"/>
                      <a:pt x="1" y="10"/>
                      <a:pt x="1" y="10"/>
                    </a:cubicBezTo>
                    <a:cubicBezTo>
                      <a:pt x="2" y="10"/>
                      <a:pt x="2" y="10"/>
                      <a:pt x="2" y="9"/>
                    </a:cubicBezTo>
                    <a:cubicBezTo>
                      <a:pt x="3" y="9"/>
                      <a:pt x="3" y="8"/>
                      <a:pt x="4" y="8"/>
                    </a:cubicBezTo>
                    <a:cubicBezTo>
                      <a:pt x="4" y="8"/>
                      <a:pt x="5" y="8"/>
                      <a:pt x="5" y="8"/>
                    </a:cubicBezTo>
                    <a:cubicBezTo>
                      <a:pt x="5" y="8"/>
                      <a:pt x="5" y="7"/>
                      <a:pt x="6" y="7"/>
                    </a:cubicBezTo>
                    <a:cubicBezTo>
                      <a:pt x="6" y="6"/>
                      <a:pt x="7" y="6"/>
                      <a:pt x="7" y="6"/>
                    </a:cubicBezTo>
                    <a:cubicBezTo>
                      <a:pt x="8" y="5"/>
                      <a:pt x="8" y="5"/>
                      <a:pt x="9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2" y="5"/>
                      <a:pt x="12" y="5"/>
                      <a:pt x="13" y="5"/>
                    </a:cubicBezTo>
                    <a:cubicBezTo>
                      <a:pt x="13" y="5"/>
                      <a:pt x="13" y="5"/>
                      <a:pt x="14" y="5"/>
                    </a:cubicBezTo>
                    <a:cubicBezTo>
                      <a:pt x="14" y="4"/>
                      <a:pt x="13" y="4"/>
                      <a:pt x="13" y="4"/>
                    </a:cubicBezTo>
                    <a:cubicBezTo>
                      <a:pt x="12" y="4"/>
                      <a:pt x="11" y="3"/>
                      <a:pt x="11" y="3"/>
                    </a:cubicBezTo>
                    <a:cubicBezTo>
                      <a:pt x="11" y="3"/>
                      <a:pt x="10" y="3"/>
                      <a:pt x="10" y="2"/>
                    </a:cubicBezTo>
                    <a:cubicBezTo>
                      <a:pt x="9" y="1"/>
                      <a:pt x="9" y="1"/>
                      <a:pt x="9" y="0"/>
                    </a:cubicBezTo>
                    <a:cubicBezTo>
                      <a:pt x="9" y="0"/>
                      <a:pt x="9" y="1"/>
                      <a:pt x="9" y="1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6" y="0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2"/>
                      <a:pt x="2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1" y="7"/>
                    </a:cubicBezTo>
                    <a:cubicBezTo>
                      <a:pt x="1" y="7"/>
                      <a:pt x="1" y="7"/>
                      <a:pt x="1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2" y="8"/>
                      <a:pt x="3" y="7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8694" tIns="49347" rIns="98694" bIns="49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216" dirty="0"/>
              </a:p>
            </p:txBody>
          </p:sp>
          <p:sp>
            <p:nvSpPr>
              <p:cNvPr id="27" name="Freeform 420"/>
              <p:cNvSpPr>
                <a:spLocks/>
              </p:cNvSpPr>
              <p:nvPr/>
            </p:nvSpPr>
            <p:spPr bwMode="auto">
              <a:xfrm>
                <a:off x="4396" y="1894"/>
                <a:ext cx="6" cy="6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2 h 2"/>
                  <a:gd name="T4" fmla="*/ 2 w 2"/>
                  <a:gd name="T5" fmla="*/ 1 h 2"/>
                  <a:gd name="T6" fmla="*/ 1 w 2"/>
                  <a:gd name="T7" fmla="*/ 1 h 2"/>
                  <a:gd name="T8" fmla="*/ 0 w 2"/>
                  <a:gd name="T9" fmla="*/ 0 h 2"/>
                  <a:gd name="T10" fmla="*/ 0 w 2"/>
                  <a:gd name="T11" fmla="*/ 1 h 2"/>
                  <a:gd name="T12" fmla="*/ 1 w 2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0" y="1"/>
                      <a:pt x="1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8694" tIns="49347" rIns="98694" bIns="49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216" dirty="0"/>
              </a:p>
            </p:txBody>
          </p:sp>
          <p:sp>
            <p:nvSpPr>
              <p:cNvPr id="28" name="Freeform 421"/>
              <p:cNvSpPr>
                <a:spLocks/>
              </p:cNvSpPr>
              <p:nvPr/>
            </p:nvSpPr>
            <p:spPr bwMode="auto">
              <a:xfrm>
                <a:off x="4394" y="1918"/>
                <a:ext cx="5" cy="3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1 h 1"/>
                  <a:gd name="T4" fmla="*/ 1 w 2"/>
                  <a:gd name="T5" fmla="*/ 1 h 1"/>
                  <a:gd name="T6" fmla="*/ 2 w 2"/>
                  <a:gd name="T7" fmla="*/ 0 h 1"/>
                  <a:gd name="T8" fmla="*/ 2 w 2"/>
                  <a:gd name="T9" fmla="*/ 0 h 1"/>
                  <a:gd name="T10" fmla="*/ 1 w 2"/>
                  <a:gd name="T11" fmla="*/ 1 h 1"/>
                  <a:gd name="T12" fmla="*/ 0 w 2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8694" tIns="49347" rIns="98694" bIns="49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216" dirty="0"/>
              </a:p>
            </p:txBody>
          </p:sp>
          <p:sp>
            <p:nvSpPr>
              <p:cNvPr id="29" name="Freeform 422"/>
              <p:cNvSpPr>
                <a:spLocks/>
              </p:cNvSpPr>
              <p:nvPr/>
            </p:nvSpPr>
            <p:spPr bwMode="auto">
              <a:xfrm>
                <a:off x="4407" y="1929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0 h 2"/>
                  <a:gd name="T4" fmla="*/ 0 w 2"/>
                  <a:gd name="T5" fmla="*/ 1 h 2"/>
                  <a:gd name="T6" fmla="*/ 0 w 2"/>
                  <a:gd name="T7" fmla="*/ 2 h 2"/>
                  <a:gd name="T8" fmla="*/ 1 w 2"/>
                  <a:gd name="T9" fmla="*/ 1 h 2"/>
                  <a:gd name="T10" fmla="*/ 1 w 2"/>
                  <a:gd name="T11" fmla="*/ 1 h 2"/>
                  <a:gd name="T12" fmla="*/ 1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8694" tIns="49347" rIns="98694" bIns="49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216" dirty="0"/>
              </a:p>
            </p:txBody>
          </p:sp>
          <p:sp>
            <p:nvSpPr>
              <p:cNvPr id="30" name="Freeform 423"/>
              <p:cNvSpPr>
                <a:spLocks/>
              </p:cNvSpPr>
              <p:nvPr/>
            </p:nvSpPr>
            <p:spPr bwMode="auto">
              <a:xfrm>
                <a:off x="4511" y="1958"/>
                <a:ext cx="16" cy="22"/>
              </a:xfrm>
              <a:custGeom>
                <a:avLst/>
                <a:gdLst>
                  <a:gd name="T0" fmla="*/ 2 w 6"/>
                  <a:gd name="T1" fmla="*/ 4 h 8"/>
                  <a:gd name="T2" fmla="*/ 1 w 6"/>
                  <a:gd name="T3" fmla="*/ 6 h 8"/>
                  <a:gd name="T4" fmla="*/ 0 w 6"/>
                  <a:gd name="T5" fmla="*/ 8 h 8"/>
                  <a:gd name="T6" fmla="*/ 2 w 6"/>
                  <a:gd name="T7" fmla="*/ 7 h 8"/>
                  <a:gd name="T8" fmla="*/ 3 w 6"/>
                  <a:gd name="T9" fmla="*/ 6 h 8"/>
                  <a:gd name="T10" fmla="*/ 4 w 6"/>
                  <a:gd name="T11" fmla="*/ 5 h 8"/>
                  <a:gd name="T12" fmla="*/ 4 w 6"/>
                  <a:gd name="T13" fmla="*/ 5 h 8"/>
                  <a:gd name="T14" fmla="*/ 4 w 6"/>
                  <a:gd name="T15" fmla="*/ 4 h 8"/>
                  <a:gd name="T16" fmla="*/ 5 w 6"/>
                  <a:gd name="T17" fmla="*/ 3 h 8"/>
                  <a:gd name="T18" fmla="*/ 6 w 6"/>
                  <a:gd name="T19" fmla="*/ 3 h 8"/>
                  <a:gd name="T20" fmla="*/ 6 w 6"/>
                  <a:gd name="T21" fmla="*/ 2 h 8"/>
                  <a:gd name="T22" fmla="*/ 6 w 6"/>
                  <a:gd name="T23" fmla="*/ 1 h 8"/>
                  <a:gd name="T24" fmla="*/ 5 w 6"/>
                  <a:gd name="T25" fmla="*/ 0 h 8"/>
                  <a:gd name="T26" fmla="*/ 5 w 6"/>
                  <a:gd name="T27" fmla="*/ 0 h 8"/>
                  <a:gd name="T28" fmla="*/ 3 w 6"/>
                  <a:gd name="T29" fmla="*/ 0 h 8"/>
                  <a:gd name="T30" fmla="*/ 3 w 6"/>
                  <a:gd name="T31" fmla="*/ 1 h 8"/>
                  <a:gd name="T32" fmla="*/ 3 w 6"/>
                  <a:gd name="T33" fmla="*/ 2 h 8"/>
                  <a:gd name="T34" fmla="*/ 2 w 6"/>
                  <a:gd name="T35" fmla="*/ 3 h 8"/>
                  <a:gd name="T36" fmla="*/ 2 w 6"/>
                  <a:gd name="T3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8">
                    <a:moveTo>
                      <a:pt x="2" y="4"/>
                    </a:moveTo>
                    <a:cubicBezTo>
                      <a:pt x="2" y="5"/>
                      <a:pt x="2" y="5"/>
                      <a:pt x="1" y="6"/>
                    </a:cubicBezTo>
                    <a:cubicBezTo>
                      <a:pt x="0" y="7"/>
                      <a:pt x="1" y="7"/>
                      <a:pt x="0" y="8"/>
                    </a:cubicBezTo>
                    <a:cubicBezTo>
                      <a:pt x="1" y="8"/>
                      <a:pt x="2" y="7"/>
                      <a:pt x="2" y="7"/>
                    </a:cubicBezTo>
                    <a:cubicBezTo>
                      <a:pt x="3" y="7"/>
                      <a:pt x="3" y="6"/>
                      <a:pt x="3" y="6"/>
                    </a:cubicBezTo>
                    <a:cubicBezTo>
                      <a:pt x="4" y="6"/>
                      <a:pt x="4" y="6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4" y="4"/>
                      <a:pt x="4" y="4"/>
                      <a:pt x="5" y="3"/>
                    </a:cubicBezTo>
                    <a:cubicBezTo>
                      <a:pt x="5" y="3"/>
                      <a:pt x="5" y="3"/>
                      <a:pt x="6" y="3"/>
                    </a:cubicBezTo>
                    <a:cubicBezTo>
                      <a:pt x="6" y="3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8694" tIns="49347" rIns="98694" bIns="49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216" dirty="0"/>
              </a:p>
            </p:txBody>
          </p:sp>
          <p:sp>
            <p:nvSpPr>
              <p:cNvPr id="31" name="Freeform 424"/>
              <p:cNvSpPr>
                <a:spLocks/>
              </p:cNvSpPr>
              <p:nvPr/>
            </p:nvSpPr>
            <p:spPr bwMode="auto">
              <a:xfrm>
                <a:off x="4418" y="1934"/>
                <a:ext cx="8" cy="8"/>
              </a:xfrm>
              <a:custGeom>
                <a:avLst/>
                <a:gdLst>
                  <a:gd name="T0" fmla="*/ 1 w 3"/>
                  <a:gd name="T1" fmla="*/ 1 h 3"/>
                  <a:gd name="T2" fmla="*/ 0 w 3"/>
                  <a:gd name="T3" fmla="*/ 2 h 3"/>
                  <a:gd name="T4" fmla="*/ 0 w 3"/>
                  <a:gd name="T5" fmla="*/ 2 h 3"/>
                  <a:gd name="T6" fmla="*/ 0 w 3"/>
                  <a:gd name="T7" fmla="*/ 3 h 3"/>
                  <a:gd name="T8" fmla="*/ 1 w 3"/>
                  <a:gd name="T9" fmla="*/ 3 h 3"/>
                  <a:gd name="T10" fmla="*/ 2 w 3"/>
                  <a:gd name="T11" fmla="*/ 2 h 3"/>
                  <a:gd name="T12" fmla="*/ 2 w 3"/>
                  <a:gd name="T13" fmla="*/ 2 h 3"/>
                  <a:gd name="T14" fmla="*/ 1 w 3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0"/>
                      <a:pt x="1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8694" tIns="49347" rIns="98694" bIns="49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216" dirty="0"/>
              </a:p>
            </p:txBody>
          </p:sp>
          <p:sp>
            <p:nvSpPr>
              <p:cNvPr id="32" name="Freeform 425"/>
              <p:cNvSpPr>
                <a:spLocks/>
              </p:cNvSpPr>
              <p:nvPr/>
            </p:nvSpPr>
            <p:spPr bwMode="auto">
              <a:xfrm>
                <a:off x="4163" y="1604"/>
                <a:ext cx="29" cy="22"/>
              </a:xfrm>
              <a:custGeom>
                <a:avLst/>
                <a:gdLst>
                  <a:gd name="T0" fmla="*/ 11 w 11"/>
                  <a:gd name="T1" fmla="*/ 0 h 8"/>
                  <a:gd name="T2" fmla="*/ 11 w 11"/>
                  <a:gd name="T3" fmla="*/ 0 h 8"/>
                  <a:gd name="T4" fmla="*/ 10 w 11"/>
                  <a:gd name="T5" fmla="*/ 1 h 8"/>
                  <a:gd name="T6" fmla="*/ 8 w 11"/>
                  <a:gd name="T7" fmla="*/ 1 h 8"/>
                  <a:gd name="T8" fmla="*/ 7 w 11"/>
                  <a:gd name="T9" fmla="*/ 3 h 8"/>
                  <a:gd name="T10" fmla="*/ 6 w 11"/>
                  <a:gd name="T11" fmla="*/ 4 h 8"/>
                  <a:gd name="T12" fmla="*/ 5 w 11"/>
                  <a:gd name="T13" fmla="*/ 4 h 8"/>
                  <a:gd name="T14" fmla="*/ 3 w 11"/>
                  <a:gd name="T15" fmla="*/ 4 h 8"/>
                  <a:gd name="T16" fmla="*/ 2 w 11"/>
                  <a:gd name="T17" fmla="*/ 5 h 8"/>
                  <a:gd name="T18" fmla="*/ 1 w 11"/>
                  <a:gd name="T19" fmla="*/ 6 h 8"/>
                  <a:gd name="T20" fmla="*/ 0 w 11"/>
                  <a:gd name="T21" fmla="*/ 7 h 8"/>
                  <a:gd name="T22" fmla="*/ 1 w 11"/>
                  <a:gd name="T23" fmla="*/ 7 h 8"/>
                  <a:gd name="T24" fmla="*/ 2 w 11"/>
                  <a:gd name="T25" fmla="*/ 6 h 8"/>
                  <a:gd name="T26" fmla="*/ 3 w 11"/>
                  <a:gd name="T27" fmla="*/ 6 h 8"/>
                  <a:gd name="T28" fmla="*/ 4 w 11"/>
                  <a:gd name="T29" fmla="*/ 5 h 8"/>
                  <a:gd name="T30" fmla="*/ 5 w 11"/>
                  <a:gd name="T31" fmla="*/ 5 h 8"/>
                  <a:gd name="T32" fmla="*/ 6 w 11"/>
                  <a:gd name="T33" fmla="*/ 5 h 8"/>
                  <a:gd name="T34" fmla="*/ 7 w 11"/>
                  <a:gd name="T35" fmla="*/ 5 h 8"/>
                  <a:gd name="T36" fmla="*/ 8 w 11"/>
                  <a:gd name="T37" fmla="*/ 4 h 8"/>
                  <a:gd name="T38" fmla="*/ 8 w 11"/>
                  <a:gd name="T39" fmla="*/ 5 h 8"/>
                  <a:gd name="T40" fmla="*/ 9 w 11"/>
                  <a:gd name="T41" fmla="*/ 4 h 8"/>
                  <a:gd name="T42" fmla="*/ 10 w 11"/>
                  <a:gd name="T43" fmla="*/ 4 h 8"/>
                  <a:gd name="T44" fmla="*/ 10 w 11"/>
                  <a:gd name="T45" fmla="*/ 3 h 8"/>
                  <a:gd name="T46" fmla="*/ 10 w 11"/>
                  <a:gd name="T47" fmla="*/ 2 h 8"/>
                  <a:gd name="T48" fmla="*/ 11 w 11"/>
                  <a:gd name="T4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" h="8"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8" y="2"/>
                      <a:pt x="8" y="2"/>
                      <a:pt x="7" y="3"/>
                    </a:cubicBezTo>
                    <a:cubicBezTo>
                      <a:pt x="6" y="3"/>
                      <a:pt x="6" y="4"/>
                      <a:pt x="6" y="4"/>
                    </a:cubicBezTo>
                    <a:cubicBezTo>
                      <a:pt x="6" y="4"/>
                      <a:pt x="6" y="4"/>
                      <a:pt x="5" y="4"/>
                    </a:cubicBezTo>
                    <a:cubicBezTo>
                      <a:pt x="5" y="4"/>
                      <a:pt x="3" y="4"/>
                      <a:pt x="3" y="4"/>
                    </a:cubicBezTo>
                    <a:cubicBezTo>
                      <a:pt x="3" y="4"/>
                      <a:pt x="2" y="4"/>
                      <a:pt x="2" y="5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7"/>
                      <a:pt x="0" y="7"/>
                      <a:pt x="0" y="7"/>
                    </a:cubicBezTo>
                    <a:cubicBezTo>
                      <a:pt x="1" y="7"/>
                      <a:pt x="1" y="8"/>
                      <a:pt x="1" y="7"/>
                    </a:cubicBezTo>
                    <a:cubicBezTo>
                      <a:pt x="1" y="7"/>
                      <a:pt x="1" y="7"/>
                      <a:pt x="2" y="6"/>
                    </a:cubicBezTo>
                    <a:cubicBezTo>
                      <a:pt x="2" y="6"/>
                      <a:pt x="2" y="6"/>
                      <a:pt x="3" y="6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5" y="5"/>
                      <a:pt x="5" y="5"/>
                      <a:pt x="6" y="5"/>
                    </a:cubicBezTo>
                    <a:cubicBezTo>
                      <a:pt x="6" y="5"/>
                      <a:pt x="6" y="4"/>
                      <a:pt x="7" y="5"/>
                    </a:cubicBezTo>
                    <a:cubicBezTo>
                      <a:pt x="7" y="5"/>
                      <a:pt x="7" y="5"/>
                      <a:pt x="8" y="4"/>
                    </a:cubicBezTo>
                    <a:cubicBezTo>
                      <a:pt x="8" y="4"/>
                      <a:pt x="8" y="4"/>
                      <a:pt x="8" y="5"/>
                    </a:cubicBezTo>
                    <a:cubicBezTo>
                      <a:pt x="9" y="5"/>
                      <a:pt x="9" y="5"/>
                      <a:pt x="9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3"/>
                      <a:pt x="11" y="3"/>
                      <a:pt x="10" y="3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1"/>
                      <a:pt x="11" y="1"/>
                      <a:pt x="1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8694" tIns="49347" rIns="98694" bIns="49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216" dirty="0"/>
              </a:p>
            </p:txBody>
          </p:sp>
          <p:sp>
            <p:nvSpPr>
              <p:cNvPr id="33" name="Freeform 426"/>
              <p:cNvSpPr>
                <a:spLocks/>
              </p:cNvSpPr>
              <p:nvPr/>
            </p:nvSpPr>
            <p:spPr bwMode="auto">
              <a:xfrm>
                <a:off x="4168" y="1620"/>
                <a:ext cx="3" cy="6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1 h 2"/>
                  <a:gd name="T4" fmla="*/ 0 w 1"/>
                  <a:gd name="T5" fmla="*/ 1 h 2"/>
                  <a:gd name="T6" fmla="*/ 1 w 1"/>
                  <a:gd name="T7" fmla="*/ 1 h 2"/>
                  <a:gd name="T8" fmla="*/ 1 w 1"/>
                  <a:gd name="T9" fmla="*/ 0 h 2"/>
                  <a:gd name="T10" fmla="*/ 0 w 1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1"/>
                    </a:cubicBezTo>
                    <a:cubicBezTo>
                      <a:pt x="1" y="1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8694" tIns="49347" rIns="98694" bIns="49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216" dirty="0"/>
              </a:p>
            </p:txBody>
          </p:sp>
          <p:sp>
            <p:nvSpPr>
              <p:cNvPr id="34" name="Freeform 427"/>
              <p:cNvSpPr>
                <a:spLocks noEditPoints="1"/>
              </p:cNvSpPr>
              <p:nvPr/>
            </p:nvSpPr>
            <p:spPr bwMode="auto">
              <a:xfrm>
                <a:off x="4163" y="1618"/>
                <a:ext cx="55" cy="45"/>
              </a:xfrm>
              <a:custGeom>
                <a:avLst/>
                <a:gdLst>
                  <a:gd name="T0" fmla="*/ 0 w 21"/>
                  <a:gd name="T1" fmla="*/ 6 h 17"/>
                  <a:gd name="T2" fmla="*/ 0 w 21"/>
                  <a:gd name="T3" fmla="*/ 9 h 17"/>
                  <a:gd name="T4" fmla="*/ 1 w 21"/>
                  <a:gd name="T5" fmla="*/ 10 h 17"/>
                  <a:gd name="T6" fmla="*/ 2 w 21"/>
                  <a:gd name="T7" fmla="*/ 12 h 17"/>
                  <a:gd name="T8" fmla="*/ 2 w 21"/>
                  <a:gd name="T9" fmla="*/ 14 h 17"/>
                  <a:gd name="T10" fmla="*/ 6 w 21"/>
                  <a:gd name="T11" fmla="*/ 14 h 17"/>
                  <a:gd name="T12" fmla="*/ 8 w 21"/>
                  <a:gd name="T13" fmla="*/ 15 h 17"/>
                  <a:gd name="T14" fmla="*/ 7 w 21"/>
                  <a:gd name="T15" fmla="*/ 14 h 17"/>
                  <a:gd name="T16" fmla="*/ 7 w 21"/>
                  <a:gd name="T17" fmla="*/ 12 h 17"/>
                  <a:gd name="T18" fmla="*/ 7 w 21"/>
                  <a:gd name="T19" fmla="*/ 10 h 17"/>
                  <a:gd name="T20" fmla="*/ 8 w 21"/>
                  <a:gd name="T21" fmla="*/ 9 h 17"/>
                  <a:gd name="T22" fmla="*/ 9 w 21"/>
                  <a:gd name="T23" fmla="*/ 7 h 17"/>
                  <a:gd name="T24" fmla="*/ 10 w 21"/>
                  <a:gd name="T25" fmla="*/ 6 h 17"/>
                  <a:gd name="T26" fmla="*/ 11 w 21"/>
                  <a:gd name="T27" fmla="*/ 6 h 17"/>
                  <a:gd name="T28" fmla="*/ 12 w 21"/>
                  <a:gd name="T29" fmla="*/ 5 h 17"/>
                  <a:gd name="T30" fmla="*/ 11 w 21"/>
                  <a:gd name="T31" fmla="*/ 4 h 17"/>
                  <a:gd name="T32" fmla="*/ 10 w 21"/>
                  <a:gd name="T33" fmla="*/ 4 h 17"/>
                  <a:gd name="T34" fmla="*/ 9 w 21"/>
                  <a:gd name="T35" fmla="*/ 3 h 17"/>
                  <a:gd name="T36" fmla="*/ 8 w 21"/>
                  <a:gd name="T37" fmla="*/ 3 h 17"/>
                  <a:gd name="T38" fmla="*/ 9 w 21"/>
                  <a:gd name="T39" fmla="*/ 2 h 17"/>
                  <a:gd name="T40" fmla="*/ 9 w 21"/>
                  <a:gd name="T41" fmla="*/ 0 h 17"/>
                  <a:gd name="T42" fmla="*/ 6 w 21"/>
                  <a:gd name="T43" fmla="*/ 0 h 17"/>
                  <a:gd name="T44" fmla="*/ 5 w 21"/>
                  <a:gd name="T45" fmla="*/ 2 h 17"/>
                  <a:gd name="T46" fmla="*/ 5 w 21"/>
                  <a:gd name="T47" fmla="*/ 3 h 17"/>
                  <a:gd name="T48" fmla="*/ 4 w 21"/>
                  <a:gd name="T49" fmla="*/ 2 h 17"/>
                  <a:gd name="T50" fmla="*/ 2 w 21"/>
                  <a:gd name="T51" fmla="*/ 4 h 17"/>
                  <a:gd name="T52" fmla="*/ 19 w 21"/>
                  <a:gd name="T53" fmla="*/ 9 h 17"/>
                  <a:gd name="T54" fmla="*/ 20 w 21"/>
                  <a:gd name="T55" fmla="*/ 7 h 17"/>
                  <a:gd name="T56" fmla="*/ 18 w 21"/>
                  <a:gd name="T57" fmla="*/ 6 h 17"/>
                  <a:gd name="T58" fmla="*/ 18 w 21"/>
                  <a:gd name="T59" fmla="*/ 8 h 17"/>
                  <a:gd name="T60" fmla="*/ 17 w 21"/>
                  <a:gd name="T61" fmla="*/ 7 h 17"/>
                  <a:gd name="T62" fmla="*/ 15 w 21"/>
                  <a:gd name="T63" fmla="*/ 7 h 17"/>
                  <a:gd name="T64" fmla="*/ 14 w 21"/>
                  <a:gd name="T65" fmla="*/ 9 h 17"/>
                  <a:gd name="T66" fmla="*/ 14 w 21"/>
                  <a:gd name="T67" fmla="*/ 10 h 17"/>
                  <a:gd name="T68" fmla="*/ 15 w 21"/>
                  <a:gd name="T69" fmla="*/ 11 h 17"/>
                  <a:gd name="T70" fmla="*/ 17 w 21"/>
                  <a:gd name="T71" fmla="*/ 12 h 17"/>
                  <a:gd name="T72" fmla="*/ 18 w 21"/>
                  <a:gd name="T73" fmla="*/ 12 h 17"/>
                  <a:gd name="T74" fmla="*/ 20 w 21"/>
                  <a:gd name="T75" fmla="*/ 11 h 17"/>
                  <a:gd name="T76" fmla="*/ 19 w 21"/>
                  <a:gd name="T77" fmla="*/ 9 h 17"/>
                  <a:gd name="T78" fmla="*/ 20 w 21"/>
                  <a:gd name="T79" fmla="*/ 13 h 17"/>
                  <a:gd name="T80" fmla="*/ 17 w 21"/>
                  <a:gd name="T81" fmla="*/ 14 h 17"/>
                  <a:gd name="T82" fmla="*/ 18 w 21"/>
                  <a:gd name="T83" fmla="*/ 15 h 17"/>
                  <a:gd name="T84" fmla="*/ 13 w 21"/>
                  <a:gd name="T85" fmla="*/ 13 h 17"/>
                  <a:gd name="T86" fmla="*/ 12 w 21"/>
                  <a:gd name="T87" fmla="*/ 15 h 17"/>
                  <a:gd name="T88" fmla="*/ 13 w 21"/>
                  <a:gd name="T89" fmla="*/ 13 h 17"/>
                  <a:gd name="T90" fmla="*/ 17 w 21"/>
                  <a:gd name="T91" fmla="*/ 15 h 17"/>
                  <a:gd name="T92" fmla="*/ 15 w 21"/>
                  <a:gd name="T93" fmla="*/ 14 h 17"/>
                  <a:gd name="T94" fmla="*/ 14 w 21"/>
                  <a:gd name="T95" fmla="*/ 15 h 17"/>
                  <a:gd name="T96" fmla="*/ 14 w 21"/>
                  <a:gd name="T97" fmla="*/ 16 h 17"/>
                  <a:gd name="T98" fmla="*/ 15 w 21"/>
                  <a:gd name="T99" fmla="*/ 16 h 17"/>
                  <a:gd name="T100" fmla="*/ 8 w 21"/>
                  <a:gd name="T101" fmla="*/ 13 h 17"/>
                  <a:gd name="T102" fmla="*/ 7 w 21"/>
                  <a:gd name="T103" fmla="*/ 13 h 17"/>
                  <a:gd name="T104" fmla="*/ 12 w 21"/>
                  <a:gd name="T105" fmla="*/ 13 h 17"/>
                  <a:gd name="T106" fmla="*/ 12 w 21"/>
                  <a:gd name="T107" fmla="*/ 10 h 17"/>
                  <a:gd name="T108" fmla="*/ 10 w 21"/>
                  <a:gd name="T109" fmla="*/ 10 h 17"/>
                  <a:gd name="T110" fmla="*/ 8 w 21"/>
                  <a:gd name="T111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1" h="17">
                    <a:moveTo>
                      <a:pt x="0" y="3"/>
                    </a:moveTo>
                    <a:cubicBezTo>
                      <a:pt x="0" y="3"/>
                      <a:pt x="0" y="4"/>
                      <a:pt x="0" y="4"/>
                    </a:cubicBezTo>
                    <a:cubicBezTo>
                      <a:pt x="0" y="4"/>
                      <a:pt x="0" y="5"/>
                      <a:pt x="0" y="6"/>
                    </a:cubicBezTo>
                    <a:cubicBezTo>
                      <a:pt x="0" y="6"/>
                      <a:pt x="0" y="6"/>
                      <a:pt x="0" y="7"/>
                    </a:cubicBezTo>
                    <a:cubicBezTo>
                      <a:pt x="1" y="7"/>
                      <a:pt x="1" y="7"/>
                      <a:pt x="1" y="8"/>
                    </a:cubicBezTo>
                    <a:cubicBezTo>
                      <a:pt x="1" y="8"/>
                      <a:pt x="1" y="8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4" y="14"/>
                      <a:pt x="4" y="14"/>
                      <a:pt x="5" y="14"/>
                    </a:cubicBezTo>
                    <a:cubicBezTo>
                      <a:pt x="5" y="14"/>
                      <a:pt x="5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7" y="15"/>
                      <a:pt x="7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7" y="14"/>
                      <a:pt x="7" y="15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4"/>
                      <a:pt x="6" y="14"/>
                      <a:pt x="6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2"/>
                      <a:pt x="7" y="12"/>
                      <a:pt x="7" y="12"/>
                    </a:cubicBezTo>
                    <a:cubicBezTo>
                      <a:pt x="7" y="12"/>
                      <a:pt x="7" y="12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7" y="10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8" y="9"/>
                      <a:pt x="8" y="9"/>
                    </a:cubicBezTo>
                    <a:cubicBezTo>
                      <a:pt x="8" y="8"/>
                      <a:pt x="8" y="9"/>
                      <a:pt x="8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9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1" y="5"/>
                      <a:pt x="11" y="5"/>
                    </a:cubicBezTo>
                    <a:cubicBezTo>
                      <a:pt x="11" y="5"/>
                      <a:pt x="11" y="5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5"/>
                      <a:pt x="11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1" y="4"/>
                      <a:pt x="11" y="4"/>
                    </a:cubicBezTo>
                    <a:cubicBezTo>
                      <a:pt x="11" y="4"/>
                      <a:pt x="11" y="3"/>
                      <a:pt x="11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9" y="4"/>
                      <a:pt x="9" y="4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7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10" y="2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8" y="0"/>
                      <a:pt x="8" y="0"/>
                      <a:pt x="7" y="0"/>
                    </a:cubicBezTo>
                    <a:cubicBezTo>
                      <a:pt x="7" y="0"/>
                      <a:pt x="7" y="0"/>
                      <a:pt x="6" y="0"/>
                    </a:cubicBezTo>
                    <a:cubicBezTo>
                      <a:pt x="6" y="0"/>
                      <a:pt x="6" y="0"/>
                      <a:pt x="6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6" y="2"/>
                      <a:pt x="6" y="3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5" y="3"/>
                      <a:pt x="5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4" y="2"/>
                      <a:pt x="3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2" y="4"/>
                    </a:cubicBezTo>
                    <a:cubicBezTo>
                      <a:pt x="2" y="4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moveTo>
                      <a:pt x="19" y="9"/>
                    </a:moveTo>
                    <a:cubicBezTo>
                      <a:pt x="19" y="9"/>
                      <a:pt x="19" y="9"/>
                      <a:pt x="20" y="9"/>
                    </a:cubicBezTo>
                    <a:cubicBezTo>
                      <a:pt x="20" y="9"/>
                      <a:pt x="21" y="9"/>
                      <a:pt x="21" y="8"/>
                    </a:cubicBezTo>
                    <a:cubicBezTo>
                      <a:pt x="21" y="8"/>
                      <a:pt x="21" y="8"/>
                      <a:pt x="20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0" y="7"/>
                      <a:pt x="20" y="6"/>
                      <a:pt x="20" y="6"/>
                    </a:cubicBezTo>
                    <a:cubicBezTo>
                      <a:pt x="20" y="6"/>
                      <a:pt x="19" y="6"/>
                      <a:pt x="18" y="6"/>
                    </a:cubicBezTo>
                    <a:cubicBezTo>
                      <a:pt x="18" y="6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9"/>
                      <a:pt x="18" y="9"/>
                    </a:cubicBezTo>
                    <a:cubicBezTo>
                      <a:pt x="17" y="9"/>
                      <a:pt x="17" y="9"/>
                      <a:pt x="17" y="8"/>
                    </a:cubicBezTo>
                    <a:cubicBezTo>
                      <a:pt x="17" y="8"/>
                      <a:pt x="17" y="8"/>
                      <a:pt x="17" y="7"/>
                    </a:cubicBezTo>
                    <a:cubicBezTo>
                      <a:pt x="17" y="7"/>
                      <a:pt x="17" y="7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4" y="8"/>
                      <a:pt x="14" y="9"/>
                    </a:cubicBezTo>
                    <a:cubicBezTo>
                      <a:pt x="14" y="9"/>
                      <a:pt x="14" y="8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4" y="10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6" y="11"/>
                      <a:pt x="16" y="11"/>
                      <a:pt x="16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3"/>
                      <a:pt x="19" y="12"/>
                      <a:pt x="18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12"/>
                      <a:pt x="20" y="12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0"/>
                      <a:pt x="19" y="10"/>
                      <a:pt x="19" y="10"/>
                    </a:cubicBezTo>
                    <a:cubicBezTo>
                      <a:pt x="19" y="10"/>
                      <a:pt x="18" y="9"/>
                      <a:pt x="19" y="9"/>
                    </a:cubicBezTo>
                    <a:moveTo>
                      <a:pt x="19" y="13"/>
                    </a:moveTo>
                    <a:cubicBezTo>
                      <a:pt x="19" y="13"/>
                      <a:pt x="19" y="13"/>
                      <a:pt x="19" y="14"/>
                    </a:cubicBezTo>
                    <a:cubicBezTo>
                      <a:pt x="19" y="14"/>
                      <a:pt x="20" y="13"/>
                      <a:pt x="20" y="13"/>
                    </a:cubicBezTo>
                    <a:cubicBezTo>
                      <a:pt x="20" y="13"/>
                      <a:pt x="20" y="12"/>
                      <a:pt x="19" y="13"/>
                    </a:cubicBezTo>
                    <a:moveTo>
                      <a:pt x="18" y="14"/>
                    </a:moveTo>
                    <a:cubicBezTo>
                      <a:pt x="18" y="14"/>
                      <a:pt x="17" y="13"/>
                      <a:pt x="17" y="14"/>
                    </a:cubicBezTo>
                    <a:cubicBezTo>
                      <a:pt x="17" y="14"/>
                      <a:pt x="17" y="14"/>
                      <a:pt x="18" y="14"/>
                    </a:cubicBezTo>
                    <a:cubicBezTo>
                      <a:pt x="18" y="14"/>
                      <a:pt x="18" y="14"/>
                      <a:pt x="18" y="15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4"/>
                      <a:pt x="18" y="14"/>
                      <a:pt x="18" y="14"/>
                    </a:cubicBezTo>
                    <a:moveTo>
                      <a:pt x="13" y="13"/>
                    </a:moveTo>
                    <a:cubicBezTo>
                      <a:pt x="13" y="13"/>
                      <a:pt x="13" y="13"/>
                      <a:pt x="12" y="14"/>
                    </a:cubicBezTo>
                    <a:cubicBezTo>
                      <a:pt x="12" y="14"/>
                      <a:pt x="12" y="14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3" y="14"/>
                      <a:pt x="12" y="14"/>
                      <a:pt x="13" y="14"/>
                    </a:cubicBezTo>
                    <a:cubicBezTo>
                      <a:pt x="13" y="14"/>
                      <a:pt x="13" y="13"/>
                      <a:pt x="13" y="13"/>
                    </a:cubicBezTo>
                    <a:cubicBezTo>
                      <a:pt x="13" y="13"/>
                      <a:pt x="13" y="13"/>
                      <a:pt x="13" y="13"/>
                    </a:cubicBezTo>
                    <a:moveTo>
                      <a:pt x="15" y="15"/>
                    </a:moveTo>
                    <a:cubicBezTo>
                      <a:pt x="16" y="15"/>
                      <a:pt x="16" y="15"/>
                      <a:pt x="16" y="15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7" y="15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6" y="14"/>
                    </a:cubicBezTo>
                    <a:cubicBezTo>
                      <a:pt x="16" y="14"/>
                      <a:pt x="16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5"/>
                      <a:pt x="14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moveTo>
                      <a:pt x="14" y="16"/>
                    </a:move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7"/>
                      <a:pt x="15" y="17"/>
                    </a:cubicBezTo>
                    <a:cubicBezTo>
                      <a:pt x="15" y="17"/>
                      <a:pt x="15" y="16"/>
                      <a:pt x="15" y="16"/>
                    </a:cubicBezTo>
                    <a:cubicBezTo>
                      <a:pt x="15" y="16"/>
                      <a:pt x="14" y="16"/>
                      <a:pt x="14" y="16"/>
                    </a:cubicBezTo>
                    <a:moveTo>
                      <a:pt x="7" y="13"/>
                    </a:moveTo>
                    <a:cubicBezTo>
                      <a:pt x="8" y="13"/>
                      <a:pt x="8" y="13"/>
                      <a:pt x="8" y="13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9" y="14"/>
                      <a:pt x="9" y="13"/>
                      <a:pt x="8" y="13"/>
                    </a:cubicBezTo>
                    <a:cubicBezTo>
                      <a:pt x="7" y="13"/>
                      <a:pt x="7" y="13"/>
                      <a:pt x="7" y="13"/>
                    </a:cubicBezTo>
                    <a:moveTo>
                      <a:pt x="9" y="12"/>
                    </a:moveTo>
                    <a:cubicBezTo>
                      <a:pt x="10" y="13"/>
                      <a:pt x="10" y="13"/>
                      <a:pt x="11" y="13"/>
                    </a:cubicBezTo>
                    <a:cubicBezTo>
                      <a:pt x="11" y="13"/>
                      <a:pt x="11" y="13"/>
                      <a:pt x="12" y="13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9" y="10"/>
                    </a:cubicBezTo>
                    <a:cubicBezTo>
                      <a:pt x="8" y="10"/>
                      <a:pt x="8" y="10"/>
                      <a:pt x="7" y="10"/>
                    </a:cubicBezTo>
                    <a:cubicBezTo>
                      <a:pt x="7" y="10"/>
                      <a:pt x="8" y="11"/>
                      <a:pt x="8" y="11"/>
                    </a:cubicBezTo>
                    <a:cubicBezTo>
                      <a:pt x="8" y="11"/>
                      <a:pt x="8" y="11"/>
                      <a:pt x="8" y="12"/>
                    </a:cubicBezTo>
                    <a:cubicBezTo>
                      <a:pt x="9" y="12"/>
                      <a:pt x="9" y="12"/>
                      <a:pt x="9" y="1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8694" tIns="49347" rIns="98694" bIns="49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216" dirty="0"/>
              </a:p>
            </p:txBody>
          </p:sp>
          <p:sp>
            <p:nvSpPr>
              <p:cNvPr id="35" name="Freeform 428"/>
              <p:cNvSpPr>
                <a:spLocks/>
              </p:cNvSpPr>
              <p:nvPr/>
            </p:nvSpPr>
            <p:spPr bwMode="auto">
              <a:xfrm>
                <a:off x="5074" y="1998"/>
                <a:ext cx="101" cy="51"/>
              </a:xfrm>
              <a:custGeom>
                <a:avLst/>
                <a:gdLst>
                  <a:gd name="T0" fmla="*/ 1 w 38"/>
                  <a:gd name="T1" fmla="*/ 5 h 19"/>
                  <a:gd name="T2" fmla="*/ 1 w 38"/>
                  <a:gd name="T3" fmla="*/ 6 h 19"/>
                  <a:gd name="T4" fmla="*/ 0 w 38"/>
                  <a:gd name="T5" fmla="*/ 8 h 19"/>
                  <a:gd name="T6" fmla="*/ 1 w 38"/>
                  <a:gd name="T7" fmla="*/ 9 h 19"/>
                  <a:gd name="T8" fmla="*/ 2 w 38"/>
                  <a:gd name="T9" fmla="*/ 8 h 19"/>
                  <a:gd name="T10" fmla="*/ 4 w 38"/>
                  <a:gd name="T11" fmla="*/ 9 h 19"/>
                  <a:gd name="T12" fmla="*/ 7 w 38"/>
                  <a:gd name="T13" fmla="*/ 11 h 19"/>
                  <a:gd name="T14" fmla="*/ 8 w 38"/>
                  <a:gd name="T15" fmla="*/ 12 h 19"/>
                  <a:gd name="T16" fmla="*/ 9 w 38"/>
                  <a:gd name="T17" fmla="*/ 12 h 19"/>
                  <a:gd name="T18" fmla="*/ 11 w 38"/>
                  <a:gd name="T19" fmla="*/ 12 h 19"/>
                  <a:gd name="T20" fmla="*/ 12 w 38"/>
                  <a:gd name="T21" fmla="*/ 13 h 19"/>
                  <a:gd name="T22" fmla="*/ 14 w 38"/>
                  <a:gd name="T23" fmla="*/ 14 h 19"/>
                  <a:gd name="T24" fmla="*/ 15 w 38"/>
                  <a:gd name="T25" fmla="*/ 14 h 19"/>
                  <a:gd name="T26" fmla="*/ 15 w 38"/>
                  <a:gd name="T27" fmla="*/ 14 h 19"/>
                  <a:gd name="T28" fmla="*/ 17 w 38"/>
                  <a:gd name="T29" fmla="*/ 14 h 19"/>
                  <a:gd name="T30" fmla="*/ 18 w 38"/>
                  <a:gd name="T31" fmla="*/ 14 h 19"/>
                  <a:gd name="T32" fmla="*/ 20 w 38"/>
                  <a:gd name="T33" fmla="*/ 14 h 19"/>
                  <a:gd name="T34" fmla="*/ 21 w 38"/>
                  <a:gd name="T35" fmla="*/ 15 h 19"/>
                  <a:gd name="T36" fmla="*/ 23 w 38"/>
                  <a:gd name="T37" fmla="*/ 16 h 19"/>
                  <a:gd name="T38" fmla="*/ 24 w 38"/>
                  <a:gd name="T39" fmla="*/ 17 h 19"/>
                  <a:gd name="T40" fmla="*/ 26 w 38"/>
                  <a:gd name="T41" fmla="*/ 17 h 19"/>
                  <a:gd name="T42" fmla="*/ 27 w 38"/>
                  <a:gd name="T43" fmla="*/ 17 h 19"/>
                  <a:gd name="T44" fmla="*/ 28 w 38"/>
                  <a:gd name="T45" fmla="*/ 18 h 19"/>
                  <a:gd name="T46" fmla="*/ 31 w 38"/>
                  <a:gd name="T47" fmla="*/ 18 h 19"/>
                  <a:gd name="T48" fmla="*/ 32 w 38"/>
                  <a:gd name="T49" fmla="*/ 18 h 19"/>
                  <a:gd name="T50" fmla="*/ 33 w 38"/>
                  <a:gd name="T51" fmla="*/ 18 h 19"/>
                  <a:gd name="T52" fmla="*/ 34 w 38"/>
                  <a:gd name="T53" fmla="*/ 19 h 19"/>
                  <a:gd name="T54" fmla="*/ 37 w 38"/>
                  <a:gd name="T55" fmla="*/ 19 h 19"/>
                  <a:gd name="T56" fmla="*/ 38 w 38"/>
                  <a:gd name="T57" fmla="*/ 18 h 19"/>
                  <a:gd name="T58" fmla="*/ 38 w 38"/>
                  <a:gd name="T59" fmla="*/ 17 h 19"/>
                  <a:gd name="T60" fmla="*/ 37 w 38"/>
                  <a:gd name="T61" fmla="*/ 16 h 19"/>
                  <a:gd name="T62" fmla="*/ 37 w 38"/>
                  <a:gd name="T63" fmla="*/ 13 h 19"/>
                  <a:gd name="T64" fmla="*/ 37 w 38"/>
                  <a:gd name="T65" fmla="*/ 12 h 19"/>
                  <a:gd name="T66" fmla="*/ 36 w 38"/>
                  <a:gd name="T67" fmla="*/ 12 h 19"/>
                  <a:gd name="T68" fmla="*/ 32 w 38"/>
                  <a:gd name="T69" fmla="*/ 11 h 19"/>
                  <a:gd name="T70" fmla="*/ 31 w 38"/>
                  <a:gd name="T71" fmla="*/ 11 h 19"/>
                  <a:gd name="T72" fmla="*/ 29 w 38"/>
                  <a:gd name="T73" fmla="*/ 11 h 19"/>
                  <a:gd name="T74" fmla="*/ 29 w 38"/>
                  <a:gd name="T75" fmla="*/ 11 h 19"/>
                  <a:gd name="T76" fmla="*/ 27 w 38"/>
                  <a:gd name="T77" fmla="*/ 11 h 19"/>
                  <a:gd name="T78" fmla="*/ 26 w 38"/>
                  <a:gd name="T79" fmla="*/ 10 h 19"/>
                  <a:gd name="T80" fmla="*/ 24 w 38"/>
                  <a:gd name="T81" fmla="*/ 9 h 19"/>
                  <a:gd name="T82" fmla="*/ 23 w 38"/>
                  <a:gd name="T83" fmla="*/ 9 h 19"/>
                  <a:gd name="T84" fmla="*/ 22 w 38"/>
                  <a:gd name="T85" fmla="*/ 8 h 19"/>
                  <a:gd name="T86" fmla="*/ 20 w 38"/>
                  <a:gd name="T87" fmla="*/ 8 h 19"/>
                  <a:gd name="T88" fmla="*/ 19 w 38"/>
                  <a:gd name="T89" fmla="*/ 6 h 19"/>
                  <a:gd name="T90" fmla="*/ 18 w 38"/>
                  <a:gd name="T91" fmla="*/ 5 h 19"/>
                  <a:gd name="T92" fmla="*/ 17 w 38"/>
                  <a:gd name="T93" fmla="*/ 6 h 19"/>
                  <a:gd name="T94" fmla="*/ 15 w 38"/>
                  <a:gd name="T95" fmla="*/ 4 h 19"/>
                  <a:gd name="T96" fmla="*/ 14 w 38"/>
                  <a:gd name="T97" fmla="*/ 4 h 19"/>
                  <a:gd name="T98" fmla="*/ 13 w 38"/>
                  <a:gd name="T99" fmla="*/ 3 h 19"/>
                  <a:gd name="T100" fmla="*/ 10 w 38"/>
                  <a:gd name="T101" fmla="*/ 1 h 19"/>
                  <a:gd name="T102" fmla="*/ 9 w 38"/>
                  <a:gd name="T103" fmla="*/ 0 h 19"/>
                  <a:gd name="T104" fmla="*/ 6 w 38"/>
                  <a:gd name="T105" fmla="*/ 0 h 19"/>
                  <a:gd name="T106" fmla="*/ 6 w 38"/>
                  <a:gd name="T107" fmla="*/ 1 h 19"/>
                  <a:gd name="T108" fmla="*/ 5 w 38"/>
                  <a:gd name="T109" fmla="*/ 1 h 19"/>
                  <a:gd name="T110" fmla="*/ 4 w 38"/>
                  <a:gd name="T111" fmla="*/ 1 h 19"/>
                  <a:gd name="T112" fmla="*/ 3 w 38"/>
                  <a:gd name="T113" fmla="*/ 2 h 19"/>
                  <a:gd name="T114" fmla="*/ 2 w 38"/>
                  <a:gd name="T115" fmla="*/ 3 h 19"/>
                  <a:gd name="T116" fmla="*/ 2 w 38"/>
                  <a:gd name="T117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8" h="19">
                    <a:moveTo>
                      <a:pt x="1" y="4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7"/>
                      <a:pt x="0" y="7"/>
                      <a:pt x="0" y="8"/>
                    </a:cubicBezTo>
                    <a:cubicBezTo>
                      <a:pt x="0" y="8"/>
                      <a:pt x="1" y="8"/>
                      <a:pt x="1" y="8"/>
                    </a:cubicBezTo>
                    <a:cubicBezTo>
                      <a:pt x="1" y="8"/>
                      <a:pt x="1" y="9"/>
                      <a:pt x="1" y="9"/>
                    </a:cubicBezTo>
                    <a:cubicBezTo>
                      <a:pt x="1" y="9"/>
                      <a:pt x="2" y="9"/>
                      <a:pt x="2" y="9"/>
                    </a:cubicBezTo>
                    <a:cubicBezTo>
                      <a:pt x="2" y="9"/>
                      <a:pt x="2" y="8"/>
                      <a:pt x="2" y="8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9"/>
                      <a:pt x="5" y="10"/>
                      <a:pt x="5" y="10"/>
                    </a:cubicBezTo>
                    <a:cubicBezTo>
                      <a:pt x="6" y="10"/>
                      <a:pt x="7" y="10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2"/>
                      <a:pt x="8" y="12"/>
                    </a:cubicBezTo>
                    <a:cubicBezTo>
                      <a:pt x="8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2" y="12"/>
                      <a:pt x="12" y="13"/>
                      <a:pt x="12" y="13"/>
                    </a:cubicBezTo>
                    <a:cubicBezTo>
                      <a:pt x="12" y="13"/>
                      <a:pt x="12" y="13"/>
                      <a:pt x="13" y="13"/>
                    </a:cubicBezTo>
                    <a:cubicBezTo>
                      <a:pt x="13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4"/>
                      <a:pt x="21" y="14"/>
                      <a:pt x="21" y="14"/>
                    </a:cubicBezTo>
                    <a:cubicBezTo>
                      <a:pt x="21" y="14"/>
                      <a:pt x="21" y="15"/>
                      <a:pt x="21" y="15"/>
                    </a:cubicBezTo>
                    <a:cubicBezTo>
                      <a:pt x="22" y="15"/>
                      <a:pt x="22" y="15"/>
                      <a:pt x="22" y="16"/>
                    </a:cubicBezTo>
                    <a:cubicBezTo>
                      <a:pt x="22" y="16"/>
                      <a:pt x="23" y="16"/>
                      <a:pt x="23" y="16"/>
                    </a:cubicBezTo>
                    <a:cubicBezTo>
                      <a:pt x="23" y="16"/>
                      <a:pt x="23" y="16"/>
                      <a:pt x="24" y="16"/>
                    </a:cubicBezTo>
                    <a:cubicBezTo>
                      <a:pt x="24" y="16"/>
                      <a:pt x="24" y="16"/>
                      <a:pt x="24" y="17"/>
                    </a:cubicBezTo>
                    <a:cubicBezTo>
                      <a:pt x="24" y="17"/>
                      <a:pt x="25" y="17"/>
                      <a:pt x="25" y="17"/>
                    </a:cubicBezTo>
                    <a:cubicBezTo>
                      <a:pt x="25" y="17"/>
                      <a:pt x="25" y="17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7" y="18"/>
                      <a:pt x="28" y="18"/>
                      <a:pt x="28" y="18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9" y="18"/>
                      <a:pt x="29" y="18"/>
                      <a:pt x="30" y="18"/>
                    </a:cubicBezTo>
                    <a:cubicBezTo>
                      <a:pt x="30" y="18"/>
                      <a:pt x="31" y="18"/>
                      <a:pt x="31" y="18"/>
                    </a:cubicBezTo>
                    <a:cubicBezTo>
                      <a:pt x="31" y="18"/>
                      <a:pt x="31" y="19"/>
                      <a:pt x="31" y="19"/>
                    </a:cubicBezTo>
                    <a:cubicBezTo>
                      <a:pt x="31" y="19"/>
                      <a:pt x="32" y="18"/>
                      <a:pt x="32" y="18"/>
                    </a:cubicBezTo>
                    <a:cubicBezTo>
                      <a:pt x="32" y="18"/>
                      <a:pt x="32" y="18"/>
                      <a:pt x="33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3" y="18"/>
                      <a:pt x="33" y="19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5" y="19"/>
                      <a:pt x="35" y="19"/>
                      <a:pt x="36" y="19"/>
                    </a:cubicBezTo>
                    <a:cubicBezTo>
                      <a:pt x="36" y="19"/>
                      <a:pt x="36" y="19"/>
                      <a:pt x="37" y="19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8"/>
                      <a:pt x="37" y="18"/>
                      <a:pt x="38" y="18"/>
                    </a:cubicBezTo>
                    <a:cubicBezTo>
                      <a:pt x="38" y="18"/>
                      <a:pt x="38" y="18"/>
                      <a:pt x="38" y="17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8" y="17"/>
                      <a:pt x="38" y="16"/>
                      <a:pt x="38" y="16"/>
                    </a:cubicBezTo>
                    <a:cubicBezTo>
                      <a:pt x="38" y="16"/>
                      <a:pt x="37" y="16"/>
                      <a:pt x="37" y="16"/>
                    </a:cubicBezTo>
                    <a:cubicBezTo>
                      <a:pt x="37" y="15"/>
                      <a:pt x="37" y="15"/>
                      <a:pt x="37" y="14"/>
                    </a:cubicBezTo>
                    <a:cubicBezTo>
                      <a:pt x="37" y="14"/>
                      <a:pt x="37" y="13"/>
                      <a:pt x="37" y="13"/>
                    </a:cubicBezTo>
                    <a:cubicBezTo>
                      <a:pt x="37" y="13"/>
                      <a:pt x="38" y="13"/>
                      <a:pt x="38" y="12"/>
                    </a:cubicBezTo>
                    <a:cubicBezTo>
                      <a:pt x="38" y="12"/>
                      <a:pt x="37" y="12"/>
                      <a:pt x="37" y="12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7" y="12"/>
                      <a:pt x="36" y="12"/>
                      <a:pt x="36" y="12"/>
                    </a:cubicBezTo>
                    <a:cubicBezTo>
                      <a:pt x="35" y="12"/>
                      <a:pt x="34" y="12"/>
                      <a:pt x="34" y="12"/>
                    </a:cubicBezTo>
                    <a:cubicBezTo>
                      <a:pt x="33" y="12"/>
                      <a:pt x="33" y="11"/>
                      <a:pt x="32" y="11"/>
                    </a:cubicBezTo>
                    <a:cubicBezTo>
                      <a:pt x="32" y="11"/>
                      <a:pt x="32" y="11"/>
                      <a:pt x="31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1" y="11"/>
                      <a:pt x="31" y="11"/>
                      <a:pt x="30" y="11"/>
                    </a:cubicBezTo>
                    <a:cubicBezTo>
                      <a:pt x="30" y="11"/>
                      <a:pt x="30" y="11"/>
                      <a:pt x="29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8" y="11"/>
                      <a:pt x="28" y="12"/>
                      <a:pt x="28" y="11"/>
                    </a:cubicBezTo>
                    <a:cubicBezTo>
                      <a:pt x="28" y="11"/>
                      <a:pt x="27" y="11"/>
                      <a:pt x="27" y="11"/>
                    </a:cubicBezTo>
                    <a:cubicBezTo>
                      <a:pt x="27" y="10"/>
                      <a:pt x="27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5" y="10"/>
                      <a:pt x="24" y="10"/>
                      <a:pt x="24" y="9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4" y="9"/>
                      <a:pt x="23" y="9"/>
                      <a:pt x="23" y="9"/>
                    </a:cubicBezTo>
                    <a:cubicBezTo>
                      <a:pt x="23" y="8"/>
                      <a:pt x="23" y="8"/>
                      <a:pt x="23" y="9"/>
                    </a:cubicBezTo>
                    <a:cubicBezTo>
                      <a:pt x="23" y="9"/>
                      <a:pt x="23" y="9"/>
                      <a:pt x="22" y="8"/>
                    </a:cubicBezTo>
                    <a:cubicBezTo>
                      <a:pt x="22" y="8"/>
                      <a:pt x="21" y="8"/>
                      <a:pt x="21" y="8"/>
                    </a:cubicBezTo>
                    <a:cubicBezTo>
                      <a:pt x="21" y="8"/>
                      <a:pt x="21" y="8"/>
                      <a:pt x="20" y="8"/>
                    </a:cubicBezTo>
                    <a:cubicBezTo>
                      <a:pt x="20" y="7"/>
                      <a:pt x="19" y="7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5"/>
                      <a:pt x="19" y="5"/>
                      <a:pt x="18" y="5"/>
                    </a:cubicBezTo>
                    <a:cubicBezTo>
                      <a:pt x="18" y="5"/>
                      <a:pt x="18" y="5"/>
                      <a:pt x="18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5" y="4"/>
                      <a:pt x="15" y="4"/>
                    </a:cubicBezTo>
                    <a:cubicBezTo>
                      <a:pt x="15" y="4"/>
                      <a:pt x="15" y="4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2" y="3"/>
                      <a:pt x="12" y="3"/>
                      <a:pt x="12" y="2"/>
                    </a:cubicBezTo>
                    <a:cubicBezTo>
                      <a:pt x="11" y="2"/>
                      <a:pt x="10" y="2"/>
                      <a:pt x="10" y="1"/>
                    </a:cubicBezTo>
                    <a:cubicBezTo>
                      <a:pt x="9" y="1"/>
                      <a:pt x="9" y="1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8" y="0"/>
                      <a:pt x="7" y="0"/>
                    </a:cubicBezTo>
                    <a:cubicBezTo>
                      <a:pt x="7" y="0"/>
                      <a:pt x="7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1"/>
                      <a:pt x="6" y="1"/>
                    </a:cubicBezTo>
                    <a:cubicBezTo>
                      <a:pt x="6" y="2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1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8694" tIns="49347" rIns="98694" bIns="49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216" dirty="0"/>
              </a:p>
            </p:txBody>
          </p:sp>
          <p:sp>
            <p:nvSpPr>
              <p:cNvPr id="36" name="Freeform 429"/>
              <p:cNvSpPr>
                <a:spLocks/>
              </p:cNvSpPr>
              <p:nvPr/>
            </p:nvSpPr>
            <p:spPr bwMode="auto">
              <a:xfrm>
                <a:off x="5185" y="2022"/>
                <a:ext cx="40" cy="21"/>
              </a:xfrm>
              <a:custGeom>
                <a:avLst/>
                <a:gdLst>
                  <a:gd name="T0" fmla="*/ 14 w 15"/>
                  <a:gd name="T1" fmla="*/ 5 h 8"/>
                  <a:gd name="T2" fmla="*/ 14 w 15"/>
                  <a:gd name="T3" fmla="*/ 4 h 8"/>
                  <a:gd name="T4" fmla="*/ 14 w 15"/>
                  <a:gd name="T5" fmla="*/ 4 h 8"/>
                  <a:gd name="T6" fmla="*/ 13 w 15"/>
                  <a:gd name="T7" fmla="*/ 4 h 8"/>
                  <a:gd name="T8" fmla="*/ 13 w 15"/>
                  <a:gd name="T9" fmla="*/ 4 h 8"/>
                  <a:gd name="T10" fmla="*/ 12 w 15"/>
                  <a:gd name="T11" fmla="*/ 3 h 8"/>
                  <a:gd name="T12" fmla="*/ 12 w 15"/>
                  <a:gd name="T13" fmla="*/ 2 h 8"/>
                  <a:gd name="T14" fmla="*/ 13 w 15"/>
                  <a:gd name="T15" fmla="*/ 2 h 8"/>
                  <a:gd name="T16" fmla="*/ 12 w 15"/>
                  <a:gd name="T17" fmla="*/ 2 h 8"/>
                  <a:gd name="T18" fmla="*/ 12 w 15"/>
                  <a:gd name="T19" fmla="*/ 1 h 8"/>
                  <a:gd name="T20" fmla="*/ 11 w 15"/>
                  <a:gd name="T21" fmla="*/ 1 h 8"/>
                  <a:gd name="T22" fmla="*/ 10 w 15"/>
                  <a:gd name="T23" fmla="*/ 1 h 8"/>
                  <a:gd name="T24" fmla="*/ 9 w 15"/>
                  <a:gd name="T25" fmla="*/ 2 h 8"/>
                  <a:gd name="T26" fmla="*/ 8 w 15"/>
                  <a:gd name="T27" fmla="*/ 1 h 8"/>
                  <a:gd name="T28" fmla="*/ 7 w 15"/>
                  <a:gd name="T29" fmla="*/ 1 h 8"/>
                  <a:gd name="T30" fmla="*/ 6 w 15"/>
                  <a:gd name="T31" fmla="*/ 1 h 8"/>
                  <a:gd name="T32" fmla="*/ 6 w 15"/>
                  <a:gd name="T33" fmla="*/ 0 h 8"/>
                  <a:gd name="T34" fmla="*/ 5 w 15"/>
                  <a:gd name="T35" fmla="*/ 0 h 8"/>
                  <a:gd name="T36" fmla="*/ 4 w 15"/>
                  <a:gd name="T37" fmla="*/ 0 h 8"/>
                  <a:gd name="T38" fmla="*/ 3 w 15"/>
                  <a:gd name="T39" fmla="*/ 1 h 8"/>
                  <a:gd name="T40" fmla="*/ 2 w 15"/>
                  <a:gd name="T41" fmla="*/ 2 h 8"/>
                  <a:gd name="T42" fmla="*/ 1 w 15"/>
                  <a:gd name="T43" fmla="*/ 3 h 8"/>
                  <a:gd name="T44" fmla="*/ 1 w 15"/>
                  <a:gd name="T45" fmla="*/ 4 h 8"/>
                  <a:gd name="T46" fmla="*/ 0 w 15"/>
                  <a:gd name="T47" fmla="*/ 4 h 8"/>
                  <a:gd name="T48" fmla="*/ 0 w 15"/>
                  <a:gd name="T49" fmla="*/ 5 h 8"/>
                  <a:gd name="T50" fmla="*/ 0 w 15"/>
                  <a:gd name="T51" fmla="*/ 5 h 8"/>
                  <a:gd name="T52" fmla="*/ 0 w 15"/>
                  <a:gd name="T53" fmla="*/ 6 h 8"/>
                  <a:gd name="T54" fmla="*/ 0 w 15"/>
                  <a:gd name="T55" fmla="*/ 6 h 8"/>
                  <a:gd name="T56" fmla="*/ 0 w 15"/>
                  <a:gd name="T57" fmla="*/ 6 h 8"/>
                  <a:gd name="T58" fmla="*/ 1 w 15"/>
                  <a:gd name="T59" fmla="*/ 7 h 8"/>
                  <a:gd name="T60" fmla="*/ 2 w 15"/>
                  <a:gd name="T61" fmla="*/ 7 h 8"/>
                  <a:gd name="T62" fmla="*/ 3 w 15"/>
                  <a:gd name="T63" fmla="*/ 7 h 8"/>
                  <a:gd name="T64" fmla="*/ 3 w 15"/>
                  <a:gd name="T65" fmla="*/ 7 h 8"/>
                  <a:gd name="T66" fmla="*/ 4 w 15"/>
                  <a:gd name="T67" fmla="*/ 8 h 8"/>
                  <a:gd name="T68" fmla="*/ 5 w 15"/>
                  <a:gd name="T69" fmla="*/ 7 h 8"/>
                  <a:gd name="T70" fmla="*/ 6 w 15"/>
                  <a:gd name="T71" fmla="*/ 7 h 8"/>
                  <a:gd name="T72" fmla="*/ 7 w 15"/>
                  <a:gd name="T73" fmla="*/ 7 h 8"/>
                  <a:gd name="T74" fmla="*/ 8 w 15"/>
                  <a:gd name="T75" fmla="*/ 7 h 8"/>
                  <a:gd name="T76" fmla="*/ 12 w 15"/>
                  <a:gd name="T77" fmla="*/ 7 h 8"/>
                  <a:gd name="T78" fmla="*/ 13 w 15"/>
                  <a:gd name="T79" fmla="*/ 7 h 8"/>
                  <a:gd name="T80" fmla="*/ 13 w 15"/>
                  <a:gd name="T81" fmla="*/ 7 h 8"/>
                  <a:gd name="T82" fmla="*/ 15 w 15"/>
                  <a:gd name="T83" fmla="*/ 7 h 8"/>
                  <a:gd name="T84" fmla="*/ 14 w 15"/>
                  <a:gd name="T85" fmla="*/ 7 h 8"/>
                  <a:gd name="T86" fmla="*/ 14 w 15"/>
                  <a:gd name="T87" fmla="*/ 6 h 8"/>
                  <a:gd name="T88" fmla="*/ 14 w 15"/>
                  <a:gd name="T8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5" h="8">
                    <a:moveTo>
                      <a:pt x="14" y="5"/>
                    </a:moveTo>
                    <a:cubicBezTo>
                      <a:pt x="14" y="5"/>
                      <a:pt x="14" y="5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2" y="2"/>
                      <a:pt x="12" y="2"/>
                    </a:cubicBezTo>
                    <a:cubicBezTo>
                      <a:pt x="12" y="2"/>
                      <a:pt x="13" y="2"/>
                      <a:pt x="13" y="2"/>
                    </a:cubicBezTo>
                    <a:cubicBezTo>
                      <a:pt x="13" y="2"/>
                      <a:pt x="12" y="2"/>
                      <a:pt x="12" y="2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1" y="1"/>
                      <a:pt x="11" y="1"/>
                    </a:cubicBezTo>
                    <a:cubicBezTo>
                      <a:pt x="11" y="1"/>
                      <a:pt x="10" y="1"/>
                      <a:pt x="10" y="1"/>
                    </a:cubicBezTo>
                    <a:cubicBezTo>
                      <a:pt x="10" y="2"/>
                      <a:pt x="9" y="2"/>
                      <a:pt x="9" y="2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6" y="1"/>
                      <a:pt x="6" y="0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1"/>
                      <a:pt x="3" y="2"/>
                      <a:pt x="2" y="2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7"/>
                      <a:pt x="0" y="7"/>
                      <a:pt x="1" y="7"/>
                    </a:cubicBezTo>
                    <a:cubicBezTo>
                      <a:pt x="1" y="7"/>
                      <a:pt x="1" y="7"/>
                      <a:pt x="2" y="7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8"/>
                      <a:pt x="4" y="8"/>
                      <a:pt x="4" y="8"/>
                    </a:cubicBezTo>
                    <a:cubicBezTo>
                      <a:pt x="5" y="8"/>
                      <a:pt x="5" y="7"/>
                      <a:pt x="5" y="7"/>
                    </a:cubicBezTo>
                    <a:cubicBezTo>
                      <a:pt x="5" y="7"/>
                      <a:pt x="6" y="7"/>
                      <a:pt x="6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8" y="7"/>
                      <a:pt x="8" y="7"/>
                    </a:cubicBezTo>
                    <a:cubicBezTo>
                      <a:pt x="9" y="7"/>
                      <a:pt x="11" y="7"/>
                      <a:pt x="12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4" y="7"/>
                      <a:pt x="15" y="7"/>
                      <a:pt x="15" y="7"/>
                    </a:cubicBezTo>
                    <a:cubicBezTo>
                      <a:pt x="15" y="7"/>
                      <a:pt x="14" y="7"/>
                      <a:pt x="14" y="7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5"/>
                      <a:pt x="14" y="5"/>
                      <a:pt x="14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8694" tIns="49347" rIns="98694" bIns="49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216" dirty="0"/>
              </a:p>
            </p:txBody>
          </p:sp>
          <p:sp>
            <p:nvSpPr>
              <p:cNvPr id="37" name="Freeform 430"/>
              <p:cNvSpPr>
                <a:spLocks/>
              </p:cNvSpPr>
              <p:nvPr/>
            </p:nvSpPr>
            <p:spPr bwMode="auto">
              <a:xfrm>
                <a:off x="5568" y="2070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8694" tIns="49347" rIns="98694" bIns="49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216" dirty="0"/>
              </a:p>
            </p:txBody>
          </p:sp>
          <p:sp>
            <p:nvSpPr>
              <p:cNvPr id="38" name="Freeform 431"/>
              <p:cNvSpPr>
                <a:spLocks/>
              </p:cNvSpPr>
              <p:nvPr/>
            </p:nvSpPr>
            <p:spPr bwMode="auto">
              <a:xfrm>
                <a:off x="6078" y="2759"/>
                <a:ext cx="5" cy="6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1 h 2"/>
                  <a:gd name="T4" fmla="*/ 2 w 2"/>
                  <a:gd name="T5" fmla="*/ 1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0" y="1"/>
                      <a:pt x="1" y="1"/>
                    </a:cubicBezTo>
                    <a:cubicBezTo>
                      <a:pt x="1" y="2"/>
                      <a:pt x="2" y="2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8694" tIns="49347" rIns="98694" bIns="49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216" dirty="0"/>
              </a:p>
            </p:txBody>
          </p:sp>
          <p:sp>
            <p:nvSpPr>
              <p:cNvPr id="39" name="Freeform 432"/>
              <p:cNvSpPr>
                <a:spLocks/>
              </p:cNvSpPr>
              <p:nvPr/>
            </p:nvSpPr>
            <p:spPr bwMode="auto">
              <a:xfrm>
                <a:off x="5079" y="2267"/>
                <a:ext cx="27" cy="48"/>
              </a:xfrm>
              <a:custGeom>
                <a:avLst/>
                <a:gdLst>
                  <a:gd name="T0" fmla="*/ 9 w 10"/>
                  <a:gd name="T1" fmla="*/ 9 h 18"/>
                  <a:gd name="T2" fmla="*/ 8 w 10"/>
                  <a:gd name="T3" fmla="*/ 7 h 18"/>
                  <a:gd name="T4" fmla="*/ 7 w 10"/>
                  <a:gd name="T5" fmla="*/ 5 h 18"/>
                  <a:gd name="T6" fmla="*/ 6 w 10"/>
                  <a:gd name="T7" fmla="*/ 4 h 18"/>
                  <a:gd name="T8" fmla="*/ 4 w 10"/>
                  <a:gd name="T9" fmla="*/ 1 h 18"/>
                  <a:gd name="T10" fmla="*/ 4 w 10"/>
                  <a:gd name="T11" fmla="*/ 1 h 18"/>
                  <a:gd name="T12" fmla="*/ 3 w 10"/>
                  <a:gd name="T13" fmla="*/ 0 h 18"/>
                  <a:gd name="T14" fmla="*/ 2 w 10"/>
                  <a:gd name="T15" fmla="*/ 0 h 18"/>
                  <a:gd name="T16" fmla="*/ 2 w 10"/>
                  <a:gd name="T17" fmla="*/ 0 h 18"/>
                  <a:gd name="T18" fmla="*/ 2 w 10"/>
                  <a:gd name="T19" fmla="*/ 1 h 18"/>
                  <a:gd name="T20" fmla="*/ 1 w 10"/>
                  <a:gd name="T21" fmla="*/ 1 h 18"/>
                  <a:gd name="T22" fmla="*/ 1 w 10"/>
                  <a:gd name="T23" fmla="*/ 2 h 18"/>
                  <a:gd name="T24" fmla="*/ 1 w 10"/>
                  <a:gd name="T25" fmla="*/ 3 h 18"/>
                  <a:gd name="T26" fmla="*/ 0 w 10"/>
                  <a:gd name="T27" fmla="*/ 3 h 18"/>
                  <a:gd name="T28" fmla="*/ 1 w 10"/>
                  <a:gd name="T29" fmla="*/ 5 h 18"/>
                  <a:gd name="T30" fmla="*/ 1 w 10"/>
                  <a:gd name="T31" fmla="*/ 6 h 18"/>
                  <a:gd name="T32" fmla="*/ 0 w 10"/>
                  <a:gd name="T33" fmla="*/ 7 h 18"/>
                  <a:gd name="T34" fmla="*/ 0 w 10"/>
                  <a:gd name="T35" fmla="*/ 9 h 18"/>
                  <a:gd name="T36" fmla="*/ 1 w 10"/>
                  <a:gd name="T37" fmla="*/ 14 h 18"/>
                  <a:gd name="T38" fmla="*/ 1 w 10"/>
                  <a:gd name="T39" fmla="*/ 16 h 18"/>
                  <a:gd name="T40" fmla="*/ 3 w 10"/>
                  <a:gd name="T41" fmla="*/ 18 h 18"/>
                  <a:gd name="T42" fmla="*/ 5 w 10"/>
                  <a:gd name="T43" fmla="*/ 18 h 18"/>
                  <a:gd name="T44" fmla="*/ 7 w 10"/>
                  <a:gd name="T45" fmla="*/ 16 h 18"/>
                  <a:gd name="T46" fmla="*/ 9 w 10"/>
                  <a:gd name="T47" fmla="*/ 16 h 18"/>
                  <a:gd name="T48" fmla="*/ 10 w 10"/>
                  <a:gd name="T49" fmla="*/ 14 h 18"/>
                  <a:gd name="T50" fmla="*/ 10 w 10"/>
                  <a:gd name="T51" fmla="*/ 13 h 18"/>
                  <a:gd name="T52" fmla="*/ 10 w 10"/>
                  <a:gd name="T53" fmla="*/ 12 h 18"/>
                  <a:gd name="T54" fmla="*/ 10 w 10"/>
                  <a:gd name="T55" fmla="*/ 10 h 18"/>
                  <a:gd name="T56" fmla="*/ 9 w 10"/>
                  <a:gd name="T57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" h="18">
                    <a:moveTo>
                      <a:pt x="9" y="9"/>
                    </a:moveTo>
                    <a:cubicBezTo>
                      <a:pt x="9" y="8"/>
                      <a:pt x="9" y="8"/>
                      <a:pt x="8" y="7"/>
                    </a:cubicBezTo>
                    <a:cubicBezTo>
                      <a:pt x="8" y="7"/>
                      <a:pt x="7" y="6"/>
                      <a:pt x="7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2"/>
                      <a:pt x="4" y="2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2" y="1"/>
                      <a:pt x="2" y="1"/>
                    </a:cubicBezTo>
                    <a:cubicBezTo>
                      <a:pt x="2" y="2"/>
                      <a:pt x="2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1" y="4"/>
                      <a:pt x="1" y="3"/>
                      <a:pt x="0" y="3"/>
                    </a:cubicBezTo>
                    <a:cubicBezTo>
                      <a:pt x="0" y="4"/>
                      <a:pt x="0" y="4"/>
                      <a:pt x="1" y="5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1" y="7"/>
                      <a:pt x="0" y="7"/>
                      <a:pt x="0" y="7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9"/>
                      <a:pt x="0" y="13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2" y="17"/>
                      <a:pt x="2" y="17"/>
                      <a:pt x="3" y="18"/>
                    </a:cubicBezTo>
                    <a:cubicBezTo>
                      <a:pt x="4" y="18"/>
                      <a:pt x="5" y="18"/>
                      <a:pt x="5" y="18"/>
                    </a:cubicBezTo>
                    <a:cubicBezTo>
                      <a:pt x="6" y="17"/>
                      <a:pt x="6" y="17"/>
                      <a:pt x="7" y="16"/>
                    </a:cubicBezTo>
                    <a:cubicBezTo>
                      <a:pt x="7" y="16"/>
                      <a:pt x="8" y="16"/>
                      <a:pt x="9" y="16"/>
                    </a:cubicBezTo>
                    <a:cubicBezTo>
                      <a:pt x="10" y="15"/>
                      <a:pt x="10" y="15"/>
                      <a:pt x="10" y="14"/>
                    </a:cubicBezTo>
                    <a:cubicBezTo>
                      <a:pt x="10" y="14"/>
                      <a:pt x="10" y="14"/>
                      <a:pt x="10" y="13"/>
                    </a:cubicBezTo>
                    <a:cubicBezTo>
                      <a:pt x="10" y="13"/>
                      <a:pt x="10" y="12"/>
                      <a:pt x="10" y="12"/>
                    </a:cubicBezTo>
                    <a:cubicBezTo>
                      <a:pt x="10" y="11"/>
                      <a:pt x="10" y="11"/>
                      <a:pt x="10" y="10"/>
                    </a:cubicBezTo>
                    <a:cubicBezTo>
                      <a:pt x="9" y="9"/>
                      <a:pt x="9" y="9"/>
                      <a:pt x="9" y="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8694" tIns="49347" rIns="98694" bIns="49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216" dirty="0"/>
              </a:p>
            </p:txBody>
          </p:sp>
          <p:sp>
            <p:nvSpPr>
              <p:cNvPr id="40" name="Freeform 433"/>
              <p:cNvSpPr>
                <a:spLocks noEditPoints="1"/>
              </p:cNvSpPr>
              <p:nvPr/>
            </p:nvSpPr>
            <p:spPr bwMode="auto">
              <a:xfrm>
                <a:off x="5236" y="2211"/>
                <a:ext cx="18" cy="88"/>
              </a:xfrm>
              <a:custGeom>
                <a:avLst/>
                <a:gdLst>
                  <a:gd name="T0" fmla="*/ 0 w 7"/>
                  <a:gd name="T1" fmla="*/ 14 h 33"/>
                  <a:gd name="T2" fmla="*/ 0 w 7"/>
                  <a:gd name="T3" fmla="*/ 15 h 33"/>
                  <a:gd name="T4" fmla="*/ 0 w 7"/>
                  <a:gd name="T5" fmla="*/ 15 h 33"/>
                  <a:gd name="T6" fmla="*/ 1 w 7"/>
                  <a:gd name="T7" fmla="*/ 15 h 33"/>
                  <a:gd name="T8" fmla="*/ 0 w 7"/>
                  <a:gd name="T9" fmla="*/ 14 h 33"/>
                  <a:gd name="T10" fmla="*/ 1 w 7"/>
                  <a:gd name="T11" fmla="*/ 11 h 33"/>
                  <a:gd name="T12" fmla="*/ 1 w 7"/>
                  <a:gd name="T13" fmla="*/ 10 h 33"/>
                  <a:gd name="T14" fmla="*/ 1 w 7"/>
                  <a:gd name="T15" fmla="*/ 9 h 33"/>
                  <a:gd name="T16" fmla="*/ 1 w 7"/>
                  <a:gd name="T17" fmla="*/ 8 h 33"/>
                  <a:gd name="T18" fmla="*/ 1 w 7"/>
                  <a:gd name="T19" fmla="*/ 8 h 33"/>
                  <a:gd name="T20" fmla="*/ 0 w 7"/>
                  <a:gd name="T21" fmla="*/ 9 h 33"/>
                  <a:gd name="T22" fmla="*/ 1 w 7"/>
                  <a:gd name="T23" fmla="*/ 10 h 33"/>
                  <a:gd name="T24" fmla="*/ 1 w 7"/>
                  <a:gd name="T25" fmla="*/ 11 h 33"/>
                  <a:gd name="T26" fmla="*/ 1 w 7"/>
                  <a:gd name="T27" fmla="*/ 11 h 33"/>
                  <a:gd name="T28" fmla="*/ 1 w 7"/>
                  <a:gd name="T29" fmla="*/ 11 h 33"/>
                  <a:gd name="T30" fmla="*/ 7 w 7"/>
                  <a:gd name="T31" fmla="*/ 31 h 33"/>
                  <a:gd name="T32" fmla="*/ 7 w 7"/>
                  <a:gd name="T33" fmla="*/ 31 h 33"/>
                  <a:gd name="T34" fmla="*/ 7 w 7"/>
                  <a:gd name="T35" fmla="*/ 32 h 33"/>
                  <a:gd name="T36" fmla="*/ 7 w 7"/>
                  <a:gd name="T37" fmla="*/ 33 h 33"/>
                  <a:gd name="T38" fmla="*/ 7 w 7"/>
                  <a:gd name="T39" fmla="*/ 32 h 33"/>
                  <a:gd name="T40" fmla="*/ 7 w 7"/>
                  <a:gd name="T41" fmla="*/ 31 h 33"/>
                  <a:gd name="T42" fmla="*/ 7 w 7"/>
                  <a:gd name="T43" fmla="*/ 30 h 33"/>
                  <a:gd name="T44" fmla="*/ 6 w 7"/>
                  <a:gd name="T45" fmla="*/ 30 h 33"/>
                  <a:gd name="T46" fmla="*/ 6 w 7"/>
                  <a:gd name="T47" fmla="*/ 30 h 33"/>
                  <a:gd name="T48" fmla="*/ 7 w 7"/>
                  <a:gd name="T49" fmla="*/ 30 h 33"/>
                  <a:gd name="T50" fmla="*/ 4 w 7"/>
                  <a:gd name="T51" fmla="*/ 26 h 33"/>
                  <a:gd name="T52" fmla="*/ 4 w 7"/>
                  <a:gd name="T53" fmla="*/ 26 h 33"/>
                  <a:gd name="T54" fmla="*/ 4 w 7"/>
                  <a:gd name="T55" fmla="*/ 26 h 33"/>
                  <a:gd name="T56" fmla="*/ 4 w 7"/>
                  <a:gd name="T57" fmla="*/ 26 h 33"/>
                  <a:gd name="T58" fmla="*/ 2 w 7"/>
                  <a:gd name="T59" fmla="*/ 21 h 33"/>
                  <a:gd name="T60" fmla="*/ 2 w 7"/>
                  <a:gd name="T61" fmla="*/ 22 h 33"/>
                  <a:gd name="T62" fmla="*/ 2 w 7"/>
                  <a:gd name="T63" fmla="*/ 22 h 33"/>
                  <a:gd name="T64" fmla="*/ 2 w 7"/>
                  <a:gd name="T65" fmla="*/ 21 h 33"/>
                  <a:gd name="T66" fmla="*/ 1 w 7"/>
                  <a:gd name="T67" fmla="*/ 4 h 33"/>
                  <a:gd name="T68" fmla="*/ 1 w 7"/>
                  <a:gd name="T69" fmla="*/ 5 h 33"/>
                  <a:gd name="T70" fmla="*/ 2 w 7"/>
                  <a:gd name="T71" fmla="*/ 6 h 33"/>
                  <a:gd name="T72" fmla="*/ 1 w 7"/>
                  <a:gd name="T73" fmla="*/ 6 h 33"/>
                  <a:gd name="T74" fmla="*/ 2 w 7"/>
                  <a:gd name="T75" fmla="*/ 7 h 33"/>
                  <a:gd name="T76" fmla="*/ 2 w 7"/>
                  <a:gd name="T77" fmla="*/ 6 h 33"/>
                  <a:gd name="T78" fmla="*/ 2 w 7"/>
                  <a:gd name="T79" fmla="*/ 5 h 33"/>
                  <a:gd name="T80" fmla="*/ 2 w 7"/>
                  <a:gd name="T81" fmla="*/ 5 h 33"/>
                  <a:gd name="T82" fmla="*/ 1 w 7"/>
                  <a:gd name="T83" fmla="*/ 4 h 33"/>
                  <a:gd name="T84" fmla="*/ 3 w 7"/>
                  <a:gd name="T85" fmla="*/ 1 h 33"/>
                  <a:gd name="T86" fmla="*/ 2 w 7"/>
                  <a:gd name="T87" fmla="*/ 1 h 33"/>
                  <a:gd name="T88" fmla="*/ 2 w 7"/>
                  <a:gd name="T89" fmla="*/ 2 h 33"/>
                  <a:gd name="T90" fmla="*/ 2 w 7"/>
                  <a:gd name="T91" fmla="*/ 3 h 33"/>
                  <a:gd name="T92" fmla="*/ 2 w 7"/>
                  <a:gd name="T93" fmla="*/ 3 h 33"/>
                  <a:gd name="T94" fmla="*/ 3 w 7"/>
                  <a:gd name="T95" fmla="*/ 3 h 33"/>
                  <a:gd name="T96" fmla="*/ 3 w 7"/>
                  <a:gd name="T97" fmla="*/ 2 h 33"/>
                  <a:gd name="T98" fmla="*/ 3 w 7"/>
                  <a:gd name="T99" fmla="*/ 1 h 33"/>
                  <a:gd name="T100" fmla="*/ 5 w 7"/>
                  <a:gd name="T101" fmla="*/ 26 h 33"/>
                  <a:gd name="T102" fmla="*/ 5 w 7"/>
                  <a:gd name="T103" fmla="*/ 27 h 33"/>
                  <a:gd name="T104" fmla="*/ 5 w 7"/>
                  <a:gd name="T105" fmla="*/ 28 h 33"/>
                  <a:gd name="T106" fmla="*/ 5 w 7"/>
                  <a:gd name="T107" fmla="*/ 28 h 33"/>
                  <a:gd name="T108" fmla="*/ 5 w 7"/>
                  <a:gd name="T109" fmla="*/ 27 h 33"/>
                  <a:gd name="T110" fmla="*/ 6 w 7"/>
                  <a:gd name="T111" fmla="*/ 27 h 33"/>
                  <a:gd name="T112" fmla="*/ 5 w 7"/>
                  <a:gd name="T113" fmla="*/ 26 h 33"/>
                  <a:gd name="T114" fmla="*/ 6 w 7"/>
                  <a:gd name="T115" fmla="*/ 25 h 33"/>
                  <a:gd name="T116" fmla="*/ 6 w 7"/>
                  <a:gd name="T117" fmla="*/ 25 h 33"/>
                  <a:gd name="T118" fmla="*/ 6 w 7"/>
                  <a:gd name="T119" fmla="*/ 25 h 33"/>
                  <a:gd name="T120" fmla="*/ 6 w 7"/>
                  <a:gd name="T121" fmla="*/ 2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" h="33">
                    <a:moveTo>
                      <a:pt x="0" y="14"/>
                    </a:moveTo>
                    <a:cubicBezTo>
                      <a:pt x="0" y="14"/>
                      <a:pt x="0" y="14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1" y="15"/>
                      <a:pt x="1" y="15"/>
                    </a:cubicBezTo>
                    <a:cubicBezTo>
                      <a:pt x="1" y="14"/>
                      <a:pt x="1" y="13"/>
                      <a:pt x="0" y="14"/>
                    </a:cubicBezTo>
                    <a:moveTo>
                      <a:pt x="1" y="11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8"/>
                      <a:pt x="2" y="8"/>
                      <a:pt x="1" y="8"/>
                    </a:cubicBezTo>
                    <a:cubicBezTo>
                      <a:pt x="1" y="8"/>
                      <a:pt x="1" y="7"/>
                      <a:pt x="1" y="8"/>
                    </a:cubicBezTo>
                    <a:cubicBezTo>
                      <a:pt x="1" y="8"/>
                      <a:pt x="1" y="8"/>
                      <a:pt x="0" y="9"/>
                    </a:cubicBezTo>
                    <a:cubicBezTo>
                      <a:pt x="0" y="9"/>
                      <a:pt x="0" y="9"/>
                      <a:pt x="1" y="10"/>
                    </a:cubicBezTo>
                    <a:cubicBezTo>
                      <a:pt x="1" y="10"/>
                      <a:pt x="1" y="10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moveTo>
                      <a:pt x="7" y="31"/>
                    </a:moveTo>
                    <a:cubicBezTo>
                      <a:pt x="7" y="31"/>
                      <a:pt x="7" y="31"/>
                      <a:pt x="7" y="31"/>
                    </a:cubicBezTo>
                    <a:cubicBezTo>
                      <a:pt x="6" y="31"/>
                      <a:pt x="7" y="32"/>
                      <a:pt x="7" y="32"/>
                    </a:cubicBezTo>
                    <a:cubicBezTo>
                      <a:pt x="7" y="32"/>
                      <a:pt x="7" y="33"/>
                      <a:pt x="7" y="33"/>
                    </a:cubicBezTo>
                    <a:cubicBezTo>
                      <a:pt x="7" y="33"/>
                      <a:pt x="7" y="32"/>
                      <a:pt x="7" y="32"/>
                    </a:cubicBezTo>
                    <a:cubicBezTo>
                      <a:pt x="7" y="31"/>
                      <a:pt x="7" y="31"/>
                      <a:pt x="7" y="31"/>
                    </a:cubicBezTo>
                    <a:moveTo>
                      <a:pt x="7" y="30"/>
                    </a:moveTo>
                    <a:cubicBezTo>
                      <a:pt x="7" y="30"/>
                      <a:pt x="7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1"/>
                      <a:pt x="7" y="30"/>
                      <a:pt x="7" y="30"/>
                    </a:cubicBezTo>
                    <a:moveTo>
                      <a:pt x="4" y="26"/>
                    </a:moveTo>
                    <a:cubicBezTo>
                      <a:pt x="4" y="26"/>
                      <a:pt x="4" y="26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6"/>
                      <a:pt x="4" y="25"/>
                      <a:pt x="4" y="26"/>
                    </a:cubicBezTo>
                    <a:moveTo>
                      <a:pt x="2" y="21"/>
                    </a:moveTo>
                    <a:cubicBezTo>
                      <a:pt x="2" y="22"/>
                      <a:pt x="1" y="22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2"/>
                      <a:pt x="2" y="21"/>
                      <a:pt x="2" y="21"/>
                    </a:cubicBezTo>
                    <a:moveTo>
                      <a:pt x="1" y="4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6"/>
                      <a:pt x="1" y="6"/>
                      <a:pt x="1" y="6"/>
                    </a:cubicBezTo>
                    <a:cubicBezTo>
                      <a:pt x="1" y="7"/>
                      <a:pt x="1" y="7"/>
                      <a:pt x="2" y="7"/>
                    </a:cubicBezTo>
                    <a:cubicBezTo>
                      <a:pt x="2" y="7"/>
                      <a:pt x="2" y="7"/>
                      <a:pt x="2" y="6"/>
                    </a:cubicBezTo>
                    <a:cubicBezTo>
                      <a:pt x="2" y="6"/>
                      <a:pt x="2" y="6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4"/>
                      <a:pt x="2" y="4"/>
                      <a:pt x="1" y="4"/>
                    </a:cubicBezTo>
                    <a:moveTo>
                      <a:pt x="3" y="1"/>
                    </a:moveTo>
                    <a:cubicBezTo>
                      <a:pt x="3" y="1"/>
                      <a:pt x="2" y="0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moveTo>
                      <a:pt x="5" y="26"/>
                    </a:moveTo>
                    <a:cubicBezTo>
                      <a:pt x="5" y="27"/>
                      <a:pt x="5" y="27"/>
                      <a:pt x="5" y="27"/>
                    </a:cubicBezTo>
                    <a:cubicBezTo>
                      <a:pt x="5" y="27"/>
                      <a:pt x="4" y="27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5" y="28"/>
                      <a:pt x="5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6"/>
                      <a:pt x="5" y="26"/>
                      <a:pt x="5" y="26"/>
                    </a:cubicBezTo>
                    <a:moveTo>
                      <a:pt x="6" y="25"/>
                    </a:moveTo>
                    <a:cubicBezTo>
                      <a:pt x="6" y="25"/>
                      <a:pt x="6" y="24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8694" tIns="49347" rIns="98694" bIns="49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216" dirty="0"/>
              </a:p>
            </p:txBody>
          </p:sp>
          <p:sp>
            <p:nvSpPr>
              <p:cNvPr id="41" name="Freeform 434"/>
              <p:cNvSpPr>
                <a:spLocks/>
              </p:cNvSpPr>
              <p:nvPr/>
            </p:nvSpPr>
            <p:spPr bwMode="auto">
              <a:xfrm>
                <a:off x="6192" y="2719"/>
                <a:ext cx="5" cy="6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2 w 2"/>
                  <a:gd name="T7" fmla="*/ 1 h 2"/>
                  <a:gd name="T8" fmla="*/ 1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8694" tIns="49347" rIns="98694" bIns="49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216" dirty="0"/>
              </a:p>
            </p:txBody>
          </p:sp>
          <p:sp>
            <p:nvSpPr>
              <p:cNvPr id="42" name="Freeform 435"/>
              <p:cNvSpPr>
                <a:spLocks/>
              </p:cNvSpPr>
              <p:nvPr/>
            </p:nvSpPr>
            <p:spPr bwMode="auto">
              <a:xfrm>
                <a:off x="4601" y="2190"/>
                <a:ext cx="5" cy="8"/>
              </a:xfrm>
              <a:custGeom>
                <a:avLst/>
                <a:gdLst>
                  <a:gd name="T0" fmla="*/ 1 w 2"/>
                  <a:gd name="T1" fmla="*/ 2 h 3"/>
                  <a:gd name="T2" fmla="*/ 2 w 2"/>
                  <a:gd name="T3" fmla="*/ 2 h 3"/>
                  <a:gd name="T4" fmla="*/ 1 w 2"/>
                  <a:gd name="T5" fmla="*/ 2 h 3"/>
                  <a:gd name="T6" fmla="*/ 1 w 2"/>
                  <a:gd name="T7" fmla="*/ 1 h 3"/>
                  <a:gd name="T8" fmla="*/ 0 w 2"/>
                  <a:gd name="T9" fmla="*/ 1 h 3"/>
                  <a:gd name="T10" fmla="*/ 1 w 2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1" y="2"/>
                    </a:moveTo>
                    <a:cubicBezTo>
                      <a:pt x="1" y="3"/>
                      <a:pt x="2" y="3"/>
                      <a:pt x="2" y="2"/>
                    </a:cubicBezTo>
                    <a:cubicBezTo>
                      <a:pt x="2" y="2"/>
                      <a:pt x="2" y="2"/>
                      <a:pt x="1" y="2"/>
                    </a:cubicBezTo>
                    <a:cubicBezTo>
                      <a:pt x="1" y="1"/>
                      <a:pt x="1" y="2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8694" tIns="49347" rIns="98694" bIns="49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216" dirty="0"/>
              </a:p>
            </p:txBody>
          </p:sp>
          <p:sp>
            <p:nvSpPr>
              <p:cNvPr id="43" name="Freeform 436"/>
              <p:cNvSpPr>
                <a:spLocks/>
              </p:cNvSpPr>
              <p:nvPr/>
            </p:nvSpPr>
            <p:spPr bwMode="auto">
              <a:xfrm>
                <a:off x="4197" y="1610"/>
                <a:ext cx="3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0 w 1"/>
                  <a:gd name="T5" fmla="*/ 2 h 2"/>
                  <a:gd name="T6" fmla="*/ 1 w 1"/>
                  <a:gd name="T7" fmla="*/ 1 h 2"/>
                  <a:gd name="T8" fmla="*/ 1 w 1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8694" tIns="49347" rIns="98694" bIns="49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216" dirty="0"/>
              </a:p>
            </p:txBody>
          </p:sp>
          <p:sp>
            <p:nvSpPr>
              <p:cNvPr id="44" name="Freeform 437"/>
              <p:cNvSpPr>
                <a:spLocks/>
              </p:cNvSpPr>
              <p:nvPr/>
            </p:nvSpPr>
            <p:spPr bwMode="auto">
              <a:xfrm>
                <a:off x="4394" y="1905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2 h 2"/>
                  <a:gd name="T8" fmla="*/ 1 w 1"/>
                  <a:gd name="T9" fmla="*/ 1 h 2"/>
                  <a:gd name="T10" fmla="*/ 1 w 1"/>
                  <a:gd name="T11" fmla="*/ 1 h 2"/>
                  <a:gd name="T12" fmla="*/ 0 w 1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8694" tIns="49347" rIns="98694" bIns="49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216" dirty="0"/>
              </a:p>
            </p:txBody>
          </p:sp>
          <p:sp>
            <p:nvSpPr>
              <p:cNvPr id="45" name="Freeform 438"/>
              <p:cNvSpPr>
                <a:spLocks/>
              </p:cNvSpPr>
              <p:nvPr/>
            </p:nvSpPr>
            <p:spPr bwMode="auto">
              <a:xfrm>
                <a:off x="4776" y="2062"/>
                <a:ext cx="5" cy="11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2 h 4"/>
                  <a:gd name="T4" fmla="*/ 0 w 2"/>
                  <a:gd name="T5" fmla="*/ 2 h 4"/>
                  <a:gd name="T6" fmla="*/ 0 w 2"/>
                  <a:gd name="T7" fmla="*/ 4 h 4"/>
                  <a:gd name="T8" fmla="*/ 1 w 2"/>
                  <a:gd name="T9" fmla="*/ 4 h 4"/>
                  <a:gd name="T10" fmla="*/ 1 w 2"/>
                  <a:gd name="T11" fmla="*/ 3 h 4"/>
                  <a:gd name="T12" fmla="*/ 1 w 2"/>
                  <a:gd name="T13" fmla="*/ 2 h 4"/>
                  <a:gd name="T14" fmla="*/ 1 w 2"/>
                  <a:gd name="T15" fmla="*/ 1 h 4"/>
                  <a:gd name="T16" fmla="*/ 1 w 2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2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2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8694" tIns="49347" rIns="98694" bIns="49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216" dirty="0"/>
              </a:p>
            </p:txBody>
          </p:sp>
          <p:sp>
            <p:nvSpPr>
              <p:cNvPr id="46" name="Freeform 439"/>
              <p:cNvSpPr>
                <a:spLocks/>
              </p:cNvSpPr>
              <p:nvPr/>
            </p:nvSpPr>
            <p:spPr bwMode="auto">
              <a:xfrm>
                <a:off x="4776" y="2078"/>
                <a:ext cx="5" cy="8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1 h 3"/>
                  <a:gd name="T4" fmla="*/ 0 w 2"/>
                  <a:gd name="T5" fmla="*/ 2 h 3"/>
                  <a:gd name="T6" fmla="*/ 1 w 2"/>
                  <a:gd name="T7" fmla="*/ 2 h 3"/>
                  <a:gd name="T8" fmla="*/ 1 w 2"/>
                  <a:gd name="T9" fmla="*/ 3 h 3"/>
                  <a:gd name="T10" fmla="*/ 2 w 2"/>
                  <a:gd name="T11" fmla="*/ 3 h 3"/>
                  <a:gd name="T12" fmla="*/ 2 w 2"/>
                  <a:gd name="T13" fmla="*/ 2 h 3"/>
                  <a:gd name="T14" fmla="*/ 1 w 2"/>
                  <a:gd name="T15" fmla="*/ 0 h 3"/>
                  <a:gd name="T16" fmla="*/ 1 w 2"/>
                  <a:gd name="T17" fmla="*/ 0 h 3"/>
                  <a:gd name="T18" fmla="*/ 1 w 2"/>
                  <a:gd name="T19" fmla="*/ 0 h 3"/>
                  <a:gd name="T20" fmla="*/ 0 w 2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8694" tIns="49347" rIns="98694" bIns="49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216" dirty="0"/>
              </a:p>
            </p:txBody>
          </p:sp>
          <p:sp>
            <p:nvSpPr>
              <p:cNvPr id="47" name="Freeform 440"/>
              <p:cNvSpPr>
                <a:spLocks/>
              </p:cNvSpPr>
              <p:nvPr/>
            </p:nvSpPr>
            <p:spPr bwMode="auto">
              <a:xfrm>
                <a:off x="3868" y="2075"/>
                <a:ext cx="98" cy="86"/>
              </a:xfrm>
              <a:custGeom>
                <a:avLst/>
                <a:gdLst>
                  <a:gd name="T0" fmla="*/ 14 w 37"/>
                  <a:gd name="T1" fmla="*/ 6 h 32"/>
                  <a:gd name="T2" fmla="*/ 11 w 37"/>
                  <a:gd name="T3" fmla="*/ 7 h 32"/>
                  <a:gd name="T4" fmla="*/ 10 w 37"/>
                  <a:gd name="T5" fmla="*/ 9 h 32"/>
                  <a:gd name="T6" fmla="*/ 9 w 37"/>
                  <a:gd name="T7" fmla="*/ 11 h 32"/>
                  <a:gd name="T8" fmla="*/ 9 w 37"/>
                  <a:gd name="T9" fmla="*/ 13 h 32"/>
                  <a:gd name="T10" fmla="*/ 9 w 37"/>
                  <a:gd name="T11" fmla="*/ 14 h 32"/>
                  <a:gd name="T12" fmla="*/ 8 w 37"/>
                  <a:gd name="T13" fmla="*/ 15 h 32"/>
                  <a:gd name="T14" fmla="*/ 7 w 37"/>
                  <a:gd name="T15" fmla="*/ 17 h 32"/>
                  <a:gd name="T16" fmla="*/ 6 w 37"/>
                  <a:gd name="T17" fmla="*/ 18 h 32"/>
                  <a:gd name="T18" fmla="*/ 5 w 37"/>
                  <a:gd name="T19" fmla="*/ 19 h 32"/>
                  <a:gd name="T20" fmla="*/ 4 w 37"/>
                  <a:gd name="T21" fmla="*/ 21 h 32"/>
                  <a:gd name="T22" fmla="*/ 4 w 37"/>
                  <a:gd name="T23" fmla="*/ 22 h 32"/>
                  <a:gd name="T24" fmla="*/ 3 w 37"/>
                  <a:gd name="T25" fmla="*/ 24 h 32"/>
                  <a:gd name="T26" fmla="*/ 2 w 37"/>
                  <a:gd name="T27" fmla="*/ 26 h 32"/>
                  <a:gd name="T28" fmla="*/ 2 w 37"/>
                  <a:gd name="T29" fmla="*/ 27 h 32"/>
                  <a:gd name="T30" fmla="*/ 0 w 37"/>
                  <a:gd name="T31" fmla="*/ 29 h 32"/>
                  <a:gd name="T32" fmla="*/ 0 w 37"/>
                  <a:gd name="T33" fmla="*/ 31 h 32"/>
                  <a:gd name="T34" fmla="*/ 0 w 37"/>
                  <a:gd name="T35" fmla="*/ 32 h 32"/>
                  <a:gd name="T36" fmla="*/ 18 w 37"/>
                  <a:gd name="T37" fmla="*/ 31 h 32"/>
                  <a:gd name="T38" fmla="*/ 18 w 37"/>
                  <a:gd name="T39" fmla="*/ 31 h 32"/>
                  <a:gd name="T40" fmla="*/ 18 w 37"/>
                  <a:gd name="T41" fmla="*/ 31 h 32"/>
                  <a:gd name="T42" fmla="*/ 18 w 37"/>
                  <a:gd name="T43" fmla="*/ 30 h 32"/>
                  <a:gd name="T44" fmla="*/ 18 w 37"/>
                  <a:gd name="T45" fmla="*/ 28 h 32"/>
                  <a:gd name="T46" fmla="*/ 17 w 37"/>
                  <a:gd name="T47" fmla="*/ 26 h 32"/>
                  <a:gd name="T48" fmla="*/ 17 w 37"/>
                  <a:gd name="T49" fmla="*/ 24 h 32"/>
                  <a:gd name="T50" fmla="*/ 18 w 37"/>
                  <a:gd name="T51" fmla="*/ 23 h 32"/>
                  <a:gd name="T52" fmla="*/ 19 w 37"/>
                  <a:gd name="T53" fmla="*/ 22 h 32"/>
                  <a:gd name="T54" fmla="*/ 22 w 37"/>
                  <a:gd name="T55" fmla="*/ 21 h 32"/>
                  <a:gd name="T56" fmla="*/ 22 w 37"/>
                  <a:gd name="T57" fmla="*/ 21 h 32"/>
                  <a:gd name="T58" fmla="*/ 22 w 37"/>
                  <a:gd name="T59" fmla="*/ 20 h 32"/>
                  <a:gd name="T60" fmla="*/ 22 w 37"/>
                  <a:gd name="T61" fmla="*/ 20 h 32"/>
                  <a:gd name="T62" fmla="*/ 22 w 37"/>
                  <a:gd name="T63" fmla="*/ 20 h 32"/>
                  <a:gd name="T64" fmla="*/ 22 w 37"/>
                  <a:gd name="T65" fmla="*/ 9 h 32"/>
                  <a:gd name="T66" fmla="*/ 23 w 37"/>
                  <a:gd name="T67" fmla="*/ 8 h 32"/>
                  <a:gd name="T68" fmla="*/ 37 w 37"/>
                  <a:gd name="T69" fmla="*/ 7 h 32"/>
                  <a:gd name="T70" fmla="*/ 37 w 37"/>
                  <a:gd name="T71" fmla="*/ 7 h 32"/>
                  <a:gd name="T72" fmla="*/ 37 w 37"/>
                  <a:gd name="T73" fmla="*/ 7 h 32"/>
                  <a:gd name="T74" fmla="*/ 37 w 37"/>
                  <a:gd name="T75" fmla="*/ 1 h 32"/>
                  <a:gd name="T76" fmla="*/ 37 w 37"/>
                  <a:gd name="T77" fmla="*/ 0 h 32"/>
                  <a:gd name="T78" fmla="*/ 16 w 37"/>
                  <a:gd name="T79" fmla="*/ 0 h 32"/>
                  <a:gd name="T80" fmla="*/ 16 w 37"/>
                  <a:gd name="T81" fmla="*/ 0 h 32"/>
                  <a:gd name="T82" fmla="*/ 16 w 37"/>
                  <a:gd name="T83" fmla="*/ 2 h 32"/>
                  <a:gd name="T84" fmla="*/ 15 w 37"/>
                  <a:gd name="T85" fmla="*/ 4 h 32"/>
                  <a:gd name="T86" fmla="*/ 14 w 37"/>
                  <a:gd name="T87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7" h="32">
                    <a:moveTo>
                      <a:pt x="14" y="6"/>
                    </a:moveTo>
                    <a:cubicBezTo>
                      <a:pt x="13" y="6"/>
                      <a:pt x="12" y="6"/>
                      <a:pt x="11" y="7"/>
                    </a:cubicBezTo>
                    <a:cubicBezTo>
                      <a:pt x="10" y="8"/>
                      <a:pt x="11" y="8"/>
                      <a:pt x="10" y="9"/>
                    </a:cubicBezTo>
                    <a:cubicBezTo>
                      <a:pt x="10" y="10"/>
                      <a:pt x="9" y="10"/>
                      <a:pt x="9" y="11"/>
                    </a:cubicBezTo>
                    <a:cubicBezTo>
                      <a:pt x="9" y="12"/>
                      <a:pt x="9" y="12"/>
                      <a:pt x="9" y="13"/>
                    </a:cubicBezTo>
                    <a:cubicBezTo>
                      <a:pt x="9" y="13"/>
                      <a:pt x="9" y="13"/>
                      <a:pt x="9" y="14"/>
                    </a:cubicBezTo>
                    <a:cubicBezTo>
                      <a:pt x="9" y="14"/>
                      <a:pt x="9" y="15"/>
                      <a:pt x="8" y="15"/>
                    </a:cubicBezTo>
                    <a:cubicBezTo>
                      <a:pt x="8" y="16"/>
                      <a:pt x="8" y="16"/>
                      <a:pt x="7" y="17"/>
                    </a:cubicBezTo>
                    <a:cubicBezTo>
                      <a:pt x="7" y="17"/>
                      <a:pt x="6" y="18"/>
                      <a:pt x="6" y="18"/>
                    </a:cubicBezTo>
                    <a:cubicBezTo>
                      <a:pt x="6" y="19"/>
                      <a:pt x="5" y="19"/>
                      <a:pt x="5" y="19"/>
                    </a:cubicBezTo>
                    <a:cubicBezTo>
                      <a:pt x="4" y="20"/>
                      <a:pt x="4" y="20"/>
                      <a:pt x="4" y="21"/>
                    </a:cubicBezTo>
                    <a:cubicBezTo>
                      <a:pt x="4" y="21"/>
                      <a:pt x="4" y="21"/>
                      <a:pt x="4" y="22"/>
                    </a:cubicBezTo>
                    <a:cubicBezTo>
                      <a:pt x="4" y="23"/>
                      <a:pt x="3" y="23"/>
                      <a:pt x="3" y="24"/>
                    </a:cubicBezTo>
                    <a:cubicBezTo>
                      <a:pt x="3" y="25"/>
                      <a:pt x="2" y="26"/>
                      <a:pt x="2" y="26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1" y="28"/>
                      <a:pt x="0" y="28"/>
                      <a:pt x="0" y="29"/>
                    </a:cubicBezTo>
                    <a:cubicBezTo>
                      <a:pt x="0" y="30"/>
                      <a:pt x="0" y="30"/>
                      <a:pt x="0" y="31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3" y="32"/>
                      <a:pt x="17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0"/>
                    </a:cubicBezTo>
                    <a:cubicBezTo>
                      <a:pt x="18" y="30"/>
                      <a:pt x="18" y="29"/>
                      <a:pt x="18" y="28"/>
                    </a:cubicBezTo>
                    <a:cubicBezTo>
                      <a:pt x="17" y="28"/>
                      <a:pt x="17" y="27"/>
                      <a:pt x="17" y="26"/>
                    </a:cubicBezTo>
                    <a:cubicBezTo>
                      <a:pt x="17" y="25"/>
                      <a:pt x="17" y="25"/>
                      <a:pt x="17" y="24"/>
                    </a:cubicBezTo>
                    <a:cubicBezTo>
                      <a:pt x="17" y="24"/>
                      <a:pt x="18" y="23"/>
                      <a:pt x="18" y="23"/>
                    </a:cubicBezTo>
                    <a:cubicBezTo>
                      <a:pt x="18" y="23"/>
                      <a:pt x="19" y="22"/>
                      <a:pt x="19" y="22"/>
                    </a:cubicBezTo>
                    <a:cubicBezTo>
                      <a:pt x="20" y="22"/>
                      <a:pt x="21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8"/>
                      <a:pt x="22" y="9"/>
                      <a:pt x="22" y="9"/>
                    </a:cubicBezTo>
                    <a:cubicBezTo>
                      <a:pt x="22" y="8"/>
                      <a:pt x="23" y="8"/>
                      <a:pt x="23" y="8"/>
                    </a:cubicBezTo>
                    <a:cubicBezTo>
                      <a:pt x="24" y="8"/>
                      <a:pt x="36" y="7"/>
                      <a:pt x="37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7" y="4"/>
                      <a:pt x="37" y="1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1"/>
                      <a:pt x="16" y="1"/>
                      <a:pt x="16" y="2"/>
                    </a:cubicBezTo>
                    <a:cubicBezTo>
                      <a:pt x="16" y="3"/>
                      <a:pt x="15" y="3"/>
                      <a:pt x="15" y="4"/>
                    </a:cubicBezTo>
                    <a:cubicBezTo>
                      <a:pt x="15" y="4"/>
                      <a:pt x="15" y="5"/>
                      <a:pt x="14" y="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8694" tIns="49347" rIns="98694" bIns="49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216" dirty="0"/>
              </a:p>
            </p:txBody>
          </p:sp>
          <p:sp>
            <p:nvSpPr>
              <p:cNvPr id="48" name="Freeform 441"/>
              <p:cNvSpPr>
                <a:spLocks/>
              </p:cNvSpPr>
              <p:nvPr/>
            </p:nvSpPr>
            <p:spPr bwMode="auto">
              <a:xfrm>
                <a:off x="4511" y="1988"/>
                <a:ext cx="5" cy="16"/>
              </a:xfrm>
              <a:custGeom>
                <a:avLst/>
                <a:gdLst>
                  <a:gd name="T0" fmla="*/ 2 w 2"/>
                  <a:gd name="T1" fmla="*/ 6 h 6"/>
                  <a:gd name="T2" fmla="*/ 1 w 2"/>
                  <a:gd name="T3" fmla="*/ 6 h 6"/>
                  <a:gd name="T4" fmla="*/ 0 w 2"/>
                  <a:gd name="T5" fmla="*/ 6 h 6"/>
                  <a:gd name="T6" fmla="*/ 0 w 2"/>
                  <a:gd name="T7" fmla="*/ 5 h 6"/>
                  <a:gd name="T8" fmla="*/ 0 w 2"/>
                  <a:gd name="T9" fmla="*/ 4 h 6"/>
                  <a:gd name="T10" fmla="*/ 0 w 2"/>
                  <a:gd name="T11" fmla="*/ 3 h 6"/>
                  <a:gd name="T12" fmla="*/ 0 w 2"/>
                  <a:gd name="T13" fmla="*/ 2 h 6"/>
                  <a:gd name="T14" fmla="*/ 0 w 2"/>
                  <a:gd name="T15" fmla="*/ 1 h 6"/>
                  <a:gd name="T16" fmla="*/ 0 w 2"/>
                  <a:gd name="T17" fmla="*/ 1 h 6"/>
                  <a:gd name="T18" fmla="*/ 2 w 2"/>
                  <a:gd name="T19" fmla="*/ 1 h 6"/>
                  <a:gd name="T20" fmla="*/ 2 w 2"/>
                  <a:gd name="T21" fmla="*/ 3 h 6"/>
                  <a:gd name="T22" fmla="*/ 2 w 2"/>
                  <a:gd name="T23" fmla="*/ 4 h 6"/>
                  <a:gd name="T24" fmla="*/ 2 w 2"/>
                  <a:gd name="T2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cubicBezTo>
                      <a:pt x="2" y="6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2" y="6"/>
                      <a:pt x="2" y="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8694" tIns="49347" rIns="98694" bIns="49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216" dirty="0"/>
              </a:p>
            </p:txBody>
          </p:sp>
          <p:sp>
            <p:nvSpPr>
              <p:cNvPr id="49" name="Freeform 442"/>
              <p:cNvSpPr>
                <a:spLocks/>
              </p:cNvSpPr>
              <p:nvPr/>
            </p:nvSpPr>
            <p:spPr bwMode="auto">
              <a:xfrm>
                <a:off x="3180" y="25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8694" tIns="49347" rIns="98694" bIns="49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216" dirty="0"/>
              </a:p>
            </p:txBody>
          </p:sp>
          <p:sp>
            <p:nvSpPr>
              <p:cNvPr id="50" name="Line 443"/>
              <p:cNvSpPr>
                <a:spLocks noChangeShapeType="1"/>
              </p:cNvSpPr>
              <p:nvPr/>
            </p:nvSpPr>
            <p:spPr bwMode="auto">
              <a:xfrm>
                <a:off x="5018" y="1639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8694" tIns="49347" rIns="98694" bIns="49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216" dirty="0"/>
              </a:p>
            </p:txBody>
          </p:sp>
          <p:sp>
            <p:nvSpPr>
              <p:cNvPr id="51" name="Line 444"/>
              <p:cNvSpPr>
                <a:spLocks noChangeShapeType="1"/>
              </p:cNvSpPr>
              <p:nvPr/>
            </p:nvSpPr>
            <p:spPr bwMode="auto">
              <a:xfrm>
                <a:off x="5018" y="1639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8694" tIns="49347" rIns="98694" bIns="49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216" dirty="0"/>
              </a:p>
            </p:txBody>
          </p:sp>
          <p:sp>
            <p:nvSpPr>
              <p:cNvPr id="52" name="Freeform 445"/>
              <p:cNvSpPr>
                <a:spLocks/>
              </p:cNvSpPr>
              <p:nvPr/>
            </p:nvSpPr>
            <p:spPr bwMode="auto">
              <a:xfrm>
                <a:off x="5565" y="2344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  <a:gd name="T8" fmla="*/ 1 w 1"/>
                  <a:gd name="T9" fmla="*/ 0 h 1"/>
                  <a:gd name="T10" fmla="*/ 0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8694" tIns="49347" rIns="98694" bIns="49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216" dirty="0"/>
              </a:p>
            </p:txBody>
          </p:sp>
          <p:sp>
            <p:nvSpPr>
              <p:cNvPr id="53" name="Freeform 446"/>
              <p:cNvSpPr>
                <a:spLocks/>
              </p:cNvSpPr>
              <p:nvPr/>
            </p:nvSpPr>
            <p:spPr bwMode="auto">
              <a:xfrm>
                <a:off x="5554" y="2328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8694" tIns="49347" rIns="98694" bIns="49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216" dirty="0"/>
              </a:p>
            </p:txBody>
          </p:sp>
          <p:sp>
            <p:nvSpPr>
              <p:cNvPr id="54" name="Freeform 447"/>
              <p:cNvSpPr>
                <a:spLocks/>
              </p:cNvSpPr>
              <p:nvPr/>
            </p:nvSpPr>
            <p:spPr bwMode="auto">
              <a:xfrm>
                <a:off x="4646" y="1937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8694" tIns="49347" rIns="98694" bIns="49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216" dirty="0"/>
              </a:p>
            </p:txBody>
          </p:sp>
          <p:sp>
            <p:nvSpPr>
              <p:cNvPr id="55" name="Freeform 448"/>
              <p:cNvSpPr>
                <a:spLocks/>
              </p:cNvSpPr>
              <p:nvPr/>
            </p:nvSpPr>
            <p:spPr bwMode="auto">
              <a:xfrm>
                <a:off x="5772" y="1610"/>
                <a:ext cx="6" cy="2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1 h 1"/>
                  <a:gd name="T4" fmla="*/ 1 w 2"/>
                  <a:gd name="T5" fmla="*/ 0 h 1"/>
                  <a:gd name="T6" fmla="*/ 1 w 2"/>
                  <a:gd name="T7" fmla="*/ 0 h 1"/>
                  <a:gd name="T8" fmla="*/ 0 w 2"/>
                  <a:gd name="T9" fmla="*/ 1 h 1"/>
                  <a:gd name="T10" fmla="*/ 0 w 2"/>
                  <a:gd name="T11" fmla="*/ 1 h 1"/>
                  <a:gd name="T12" fmla="*/ 0 w 2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8694" tIns="49347" rIns="98694" bIns="49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216" dirty="0"/>
              </a:p>
            </p:txBody>
          </p:sp>
          <p:sp>
            <p:nvSpPr>
              <p:cNvPr id="56" name="Freeform 449"/>
              <p:cNvSpPr>
                <a:spLocks/>
              </p:cNvSpPr>
              <p:nvPr/>
            </p:nvSpPr>
            <p:spPr bwMode="auto">
              <a:xfrm>
                <a:off x="5767" y="1596"/>
                <a:ext cx="5" cy="3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0 h 1"/>
                  <a:gd name="T4" fmla="*/ 0 w 2"/>
                  <a:gd name="T5" fmla="*/ 0 h 1"/>
                  <a:gd name="T6" fmla="*/ 0 w 2"/>
                  <a:gd name="T7" fmla="*/ 1 h 1"/>
                  <a:gd name="T8" fmla="*/ 1 w 2"/>
                  <a:gd name="T9" fmla="*/ 1 h 1"/>
                  <a:gd name="T10" fmla="*/ 1 w 2"/>
                  <a:gd name="T11" fmla="*/ 1 h 1"/>
                  <a:gd name="T12" fmla="*/ 2 w 2"/>
                  <a:gd name="T13" fmla="*/ 0 h 1"/>
                  <a:gd name="T14" fmla="*/ 1 w 2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8694" tIns="49347" rIns="98694" bIns="49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216" dirty="0"/>
              </a:p>
            </p:txBody>
          </p:sp>
          <p:sp>
            <p:nvSpPr>
              <p:cNvPr id="57" name="Freeform 450"/>
              <p:cNvSpPr>
                <a:spLocks/>
              </p:cNvSpPr>
              <p:nvPr/>
            </p:nvSpPr>
            <p:spPr bwMode="auto">
              <a:xfrm>
                <a:off x="5772" y="1594"/>
                <a:ext cx="11" cy="10"/>
              </a:xfrm>
              <a:custGeom>
                <a:avLst/>
                <a:gdLst>
                  <a:gd name="T0" fmla="*/ 2 w 4"/>
                  <a:gd name="T1" fmla="*/ 3 h 4"/>
                  <a:gd name="T2" fmla="*/ 3 w 4"/>
                  <a:gd name="T3" fmla="*/ 4 h 4"/>
                  <a:gd name="T4" fmla="*/ 3 w 4"/>
                  <a:gd name="T5" fmla="*/ 3 h 4"/>
                  <a:gd name="T6" fmla="*/ 4 w 4"/>
                  <a:gd name="T7" fmla="*/ 2 h 4"/>
                  <a:gd name="T8" fmla="*/ 4 w 4"/>
                  <a:gd name="T9" fmla="*/ 1 h 4"/>
                  <a:gd name="T10" fmla="*/ 4 w 4"/>
                  <a:gd name="T11" fmla="*/ 1 h 4"/>
                  <a:gd name="T12" fmla="*/ 3 w 4"/>
                  <a:gd name="T13" fmla="*/ 1 h 4"/>
                  <a:gd name="T14" fmla="*/ 2 w 4"/>
                  <a:gd name="T15" fmla="*/ 1 h 4"/>
                  <a:gd name="T16" fmla="*/ 2 w 4"/>
                  <a:gd name="T17" fmla="*/ 1 h 4"/>
                  <a:gd name="T18" fmla="*/ 1 w 4"/>
                  <a:gd name="T19" fmla="*/ 1 h 4"/>
                  <a:gd name="T20" fmla="*/ 1 w 4"/>
                  <a:gd name="T21" fmla="*/ 2 h 4"/>
                  <a:gd name="T22" fmla="*/ 1 w 4"/>
                  <a:gd name="T23" fmla="*/ 2 h 4"/>
                  <a:gd name="T24" fmla="*/ 1 w 4"/>
                  <a:gd name="T25" fmla="*/ 2 h 4"/>
                  <a:gd name="T26" fmla="*/ 2 w 4"/>
                  <a:gd name="T27" fmla="*/ 3 h 4"/>
                  <a:gd name="T28" fmla="*/ 2 w 4"/>
                  <a:gd name="T2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" h="4">
                    <a:moveTo>
                      <a:pt x="2" y="3"/>
                    </a:moveTo>
                    <a:cubicBezTo>
                      <a:pt x="2" y="4"/>
                      <a:pt x="2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2" y="0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8694" tIns="49347" rIns="98694" bIns="49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216" dirty="0"/>
              </a:p>
            </p:txBody>
          </p:sp>
          <p:sp>
            <p:nvSpPr>
              <p:cNvPr id="58" name="Freeform 451"/>
              <p:cNvSpPr>
                <a:spLocks/>
              </p:cNvSpPr>
              <p:nvPr/>
            </p:nvSpPr>
            <p:spPr bwMode="auto">
              <a:xfrm>
                <a:off x="6277" y="2890"/>
                <a:ext cx="5" cy="5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1 h 2"/>
                  <a:gd name="T4" fmla="*/ 1 w 2"/>
                  <a:gd name="T5" fmla="*/ 1 h 2"/>
                  <a:gd name="T6" fmla="*/ 2 w 2"/>
                  <a:gd name="T7" fmla="*/ 1 h 2"/>
                  <a:gd name="T8" fmla="*/ 1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1"/>
                      <a:pt x="0" y="1"/>
                      <a:pt x="1" y="1"/>
                    </a:cubicBezTo>
                    <a:cubicBezTo>
                      <a:pt x="1" y="1"/>
                      <a:pt x="1" y="2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8694" tIns="49347" rIns="98694" bIns="49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216" dirty="0"/>
              </a:p>
            </p:txBody>
          </p:sp>
        </p:grpSp>
      </p:grpSp>
      <p:sp>
        <p:nvSpPr>
          <p:cNvPr id="456" name="Rectangle 455"/>
          <p:cNvSpPr/>
          <p:nvPr userDrawn="1"/>
        </p:nvSpPr>
        <p:spPr>
          <a:xfrm>
            <a:off x="3167931" y="4497464"/>
            <a:ext cx="1853618" cy="216732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16" dirty="0"/>
          </a:p>
        </p:txBody>
      </p:sp>
      <p:sp>
        <p:nvSpPr>
          <p:cNvPr id="458" name="Rectangle 457"/>
          <p:cNvSpPr/>
          <p:nvPr/>
        </p:nvSpPr>
        <p:spPr>
          <a:xfrm>
            <a:off x="5187019" y="1222353"/>
            <a:ext cx="2256183" cy="199129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16" dirty="0"/>
          </a:p>
        </p:txBody>
      </p:sp>
      <p:grpSp>
        <p:nvGrpSpPr>
          <p:cNvPr id="461" name="Group 460"/>
          <p:cNvGrpSpPr/>
          <p:nvPr userDrawn="1"/>
        </p:nvGrpSpPr>
        <p:grpSpPr>
          <a:xfrm>
            <a:off x="5204928" y="3366958"/>
            <a:ext cx="2254110" cy="2073205"/>
            <a:chOff x="5204928" y="3366958"/>
            <a:chExt cx="2254110" cy="2073205"/>
          </a:xfrm>
        </p:grpSpPr>
        <p:pic>
          <p:nvPicPr>
            <p:cNvPr id="462" name="Picture 46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44136">
              <a:off x="5918699" y="4274918"/>
              <a:ext cx="292451" cy="292451"/>
            </a:xfrm>
            <a:prstGeom prst="rect">
              <a:avLst/>
            </a:prstGeom>
          </p:spPr>
        </p:pic>
        <p:sp>
          <p:nvSpPr>
            <p:cNvPr id="463" name="Rectangle 462"/>
            <p:cNvSpPr/>
            <p:nvPr/>
          </p:nvSpPr>
          <p:spPr>
            <a:xfrm>
              <a:off x="5204928" y="3366958"/>
              <a:ext cx="2254110" cy="207320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216" dirty="0"/>
            </a:p>
          </p:txBody>
        </p:sp>
      </p:grpSp>
      <p:sp>
        <p:nvSpPr>
          <p:cNvPr id="468" name="Rectangle 467"/>
          <p:cNvSpPr/>
          <p:nvPr/>
        </p:nvSpPr>
        <p:spPr>
          <a:xfrm>
            <a:off x="7616195" y="3369173"/>
            <a:ext cx="2421822" cy="207320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16" dirty="0"/>
          </a:p>
        </p:txBody>
      </p:sp>
      <p:sp>
        <p:nvSpPr>
          <p:cNvPr id="47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1910" y="565084"/>
            <a:ext cx="3695414" cy="4730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65" name="Picture 464" descr="CIPS2_RGB_300dpi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896542" y="2454845"/>
            <a:ext cx="1712045" cy="645097"/>
          </a:xfrm>
          <a:prstGeom prst="rect">
            <a:avLst/>
          </a:prstGeom>
        </p:spPr>
      </p:pic>
      <p:sp>
        <p:nvSpPr>
          <p:cNvPr id="479" name="Oval 478"/>
          <p:cNvSpPr/>
          <p:nvPr userDrawn="1"/>
        </p:nvSpPr>
        <p:spPr>
          <a:xfrm>
            <a:off x="5016426" y="5380756"/>
            <a:ext cx="848645" cy="812690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0" name="Oval 479"/>
          <p:cNvSpPr/>
          <p:nvPr userDrawn="1"/>
        </p:nvSpPr>
        <p:spPr>
          <a:xfrm>
            <a:off x="4940526" y="5303562"/>
            <a:ext cx="981311" cy="959305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1" name="Oval 480"/>
          <p:cNvSpPr/>
          <p:nvPr userDrawn="1"/>
        </p:nvSpPr>
        <p:spPr>
          <a:xfrm>
            <a:off x="4857309" y="5217387"/>
            <a:ext cx="1147743" cy="113165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2" name="Oval 481"/>
          <p:cNvSpPr/>
          <p:nvPr userDrawn="1"/>
        </p:nvSpPr>
        <p:spPr>
          <a:xfrm>
            <a:off x="6174002" y="6453220"/>
            <a:ext cx="848645" cy="812690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3" name="Oval 482"/>
          <p:cNvSpPr/>
          <p:nvPr userDrawn="1"/>
        </p:nvSpPr>
        <p:spPr>
          <a:xfrm>
            <a:off x="6098102" y="6376026"/>
            <a:ext cx="981311" cy="959305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4" name="Oval 483"/>
          <p:cNvSpPr/>
          <p:nvPr userDrawn="1"/>
        </p:nvSpPr>
        <p:spPr>
          <a:xfrm>
            <a:off x="6014885" y="6289851"/>
            <a:ext cx="1147743" cy="113165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5" name="Oval 484"/>
          <p:cNvSpPr/>
          <p:nvPr userDrawn="1"/>
        </p:nvSpPr>
        <p:spPr>
          <a:xfrm>
            <a:off x="6963745" y="5010805"/>
            <a:ext cx="848645" cy="812690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6" name="Oval 485"/>
          <p:cNvSpPr/>
          <p:nvPr userDrawn="1"/>
        </p:nvSpPr>
        <p:spPr>
          <a:xfrm>
            <a:off x="6887845" y="4933611"/>
            <a:ext cx="981311" cy="959305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7" name="Oval 486"/>
          <p:cNvSpPr/>
          <p:nvPr userDrawn="1"/>
        </p:nvSpPr>
        <p:spPr>
          <a:xfrm>
            <a:off x="6804628" y="4847436"/>
            <a:ext cx="1147743" cy="113165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8" name="Text Box 11"/>
          <p:cNvSpPr txBox="1">
            <a:spLocks noChangeArrowheads="1"/>
          </p:cNvSpPr>
          <p:nvPr userDrawn="1"/>
        </p:nvSpPr>
        <p:spPr bwMode="gray">
          <a:xfrm>
            <a:off x="3135313" y="7094612"/>
            <a:ext cx="5594350" cy="32385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GB" sz="1500" b="1" dirty="0"/>
              <a:t>Leading global excellence in procurement and supply</a:t>
            </a:r>
          </a:p>
        </p:txBody>
      </p:sp>
      <p:pic>
        <p:nvPicPr>
          <p:cNvPr id="489" name="Picture 488" descr="CIPS2_RGB_300dpi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70102" y="7045471"/>
            <a:ext cx="989893" cy="372991"/>
          </a:xfrm>
          <a:prstGeom prst="rect">
            <a:avLst/>
          </a:prstGeom>
        </p:spPr>
      </p:pic>
      <p:sp>
        <p:nvSpPr>
          <p:cNvPr id="490" name="Rectangle 489"/>
          <p:cNvSpPr/>
          <p:nvPr userDrawn="1"/>
        </p:nvSpPr>
        <p:spPr>
          <a:xfrm>
            <a:off x="8986185" y="7056872"/>
            <a:ext cx="1081498" cy="422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74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479" grpId="0" animBg="1"/>
      <p:bldP spid="480" grpId="0" animBg="1"/>
      <p:bldP spid="481" grpId="0" animBg="1"/>
      <p:bldP spid="482" grpId="0" animBg="1"/>
      <p:bldP spid="483" grpId="0" animBg="1"/>
      <p:bldP spid="484" grpId="0" animBg="1"/>
      <p:bldP spid="485" grpId="0" animBg="1"/>
      <p:bldP spid="486" grpId="0" animBg="1"/>
      <p:bldP spid="48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wo thi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99589" y="4639880"/>
            <a:ext cx="10290482" cy="227351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9589" y="214479"/>
            <a:ext cx="10290482" cy="6641200"/>
          </a:xfrm>
          <a:prstGeom prst="rect">
            <a:avLst/>
          </a:prstGeom>
        </p:spPr>
      </p:pic>
      <p:sp>
        <p:nvSpPr>
          <p:cNvPr id="15" name="Text Box 11"/>
          <p:cNvSpPr txBox="1">
            <a:spLocks noChangeArrowheads="1"/>
          </p:cNvSpPr>
          <p:nvPr userDrawn="1"/>
        </p:nvSpPr>
        <p:spPr bwMode="gray">
          <a:xfrm>
            <a:off x="3135313" y="7094612"/>
            <a:ext cx="5594350" cy="32385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GB" sz="1500" b="1" dirty="0"/>
              <a:t>Leading global excellence in procurement and supply</a:t>
            </a:r>
          </a:p>
        </p:txBody>
      </p:sp>
      <p:pic>
        <p:nvPicPr>
          <p:cNvPr id="16" name="Picture 15" descr="CIPS2_RGB_300dpi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70102" y="7045471"/>
            <a:ext cx="989893" cy="372991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8986185" y="7056872"/>
            <a:ext cx="1081498" cy="422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85084" y="1138198"/>
            <a:ext cx="3695414" cy="4730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925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 userDrawn="1"/>
        </p:nvSpPr>
        <p:spPr>
          <a:xfrm>
            <a:off x="199589" y="4639880"/>
            <a:ext cx="10290482" cy="227351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9589" y="214479"/>
            <a:ext cx="10290482" cy="6641200"/>
          </a:xfrm>
          <a:prstGeom prst="rect">
            <a:avLst/>
          </a:prstGeom>
        </p:spPr>
      </p:pic>
      <p:sp>
        <p:nvSpPr>
          <p:cNvPr id="43" name="Text Box 11"/>
          <p:cNvSpPr txBox="1">
            <a:spLocks noChangeArrowheads="1"/>
          </p:cNvSpPr>
          <p:nvPr userDrawn="1"/>
        </p:nvSpPr>
        <p:spPr bwMode="gray">
          <a:xfrm>
            <a:off x="3135313" y="7094612"/>
            <a:ext cx="5594350" cy="32385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GB" sz="1500" b="1" dirty="0"/>
              <a:t>Leading global excellence in procurement and supply</a:t>
            </a:r>
          </a:p>
        </p:txBody>
      </p:sp>
      <p:pic>
        <p:nvPicPr>
          <p:cNvPr id="44" name="Picture 43" descr="CIPS2_RGB_300dpi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70102" y="7045471"/>
            <a:ext cx="989893" cy="372991"/>
          </a:xfrm>
          <a:prstGeom prst="rect">
            <a:avLst/>
          </a:prstGeom>
        </p:spPr>
      </p:pic>
      <p:sp>
        <p:nvSpPr>
          <p:cNvPr id="45" name="Rectangle 44"/>
          <p:cNvSpPr/>
          <p:nvPr userDrawn="1"/>
        </p:nvSpPr>
        <p:spPr>
          <a:xfrm>
            <a:off x="8986185" y="7056872"/>
            <a:ext cx="1081498" cy="422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12936" y="1138198"/>
            <a:ext cx="3695414" cy="4730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636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thi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99589" y="4639880"/>
            <a:ext cx="10290482" cy="227351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9589" y="214479"/>
            <a:ext cx="10290482" cy="6641200"/>
          </a:xfrm>
          <a:prstGeom prst="rect">
            <a:avLst/>
          </a:prstGeom>
        </p:spPr>
      </p:pic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87289" y="2915278"/>
            <a:ext cx="1949243" cy="47309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90124" y="2179816"/>
            <a:ext cx="3143575" cy="2510467"/>
            <a:chOff x="3461248" y="2179816"/>
            <a:chExt cx="3143575" cy="2510467"/>
          </a:xfrm>
        </p:grpSpPr>
        <p:sp>
          <p:nvSpPr>
            <p:cNvPr id="6" name="Rectangle 5"/>
            <p:cNvSpPr/>
            <p:nvPr/>
          </p:nvSpPr>
          <p:spPr>
            <a:xfrm>
              <a:off x="3461248" y="2179816"/>
              <a:ext cx="3143575" cy="2510467"/>
            </a:xfrm>
            <a:prstGeom prst="rect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216"/>
            </a:p>
          </p:txBody>
        </p:sp>
        <p:sp>
          <p:nvSpPr>
            <p:cNvPr id="7" name="Title 16"/>
            <p:cNvSpPr txBox="1">
              <a:spLocks/>
            </p:cNvSpPr>
            <p:nvPr/>
          </p:nvSpPr>
          <p:spPr>
            <a:xfrm>
              <a:off x="3568052" y="2777056"/>
              <a:ext cx="2929967" cy="455819"/>
            </a:xfrm>
            <a:prstGeom prst="rect">
              <a:avLst/>
            </a:prstGeom>
          </p:spPr>
          <p:txBody>
            <a:bodyPr/>
            <a:lstStyle>
              <a:lvl1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j-ea"/>
                  <a:cs typeface="Arial" pitchFamily="34" charset="0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C1C8C"/>
                  </a:solidFill>
                  <a:latin typeface="Arial" charset="0"/>
                  <a:cs typeface="Arial" charset="0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C1C8C"/>
                  </a:solidFill>
                  <a:latin typeface="Arial" charset="0"/>
                  <a:cs typeface="Arial" charset="0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C1C8C"/>
                  </a:solidFill>
                  <a:latin typeface="Arial" charset="0"/>
                  <a:cs typeface="Arial" charset="0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C1C8C"/>
                  </a:solidFill>
                  <a:latin typeface="Arial" charset="0"/>
                  <a:cs typeface="Arial" charset="0"/>
                </a:defRPr>
              </a:lvl5pPr>
              <a:lvl6pPr marL="521492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accent1"/>
                  </a:solidFill>
                  <a:latin typeface="Arial" charset="0"/>
                  <a:cs typeface="Arial" charset="0"/>
                </a:defRPr>
              </a:lvl6pPr>
              <a:lvl7pPr marL="1042983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accent1"/>
                  </a:solidFill>
                  <a:latin typeface="Arial" charset="0"/>
                  <a:cs typeface="Arial" charset="0"/>
                </a:defRPr>
              </a:lvl7pPr>
              <a:lvl8pPr marL="15644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accent1"/>
                  </a:solidFill>
                  <a:latin typeface="Arial" charset="0"/>
                  <a:cs typeface="Arial" charset="0"/>
                </a:defRPr>
              </a:lvl8pPr>
              <a:lvl9pPr marL="208596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accent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endParaRPr lang="en-GB" sz="2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9" name="Text Box 11"/>
          <p:cNvSpPr txBox="1">
            <a:spLocks noChangeArrowheads="1"/>
          </p:cNvSpPr>
          <p:nvPr userDrawn="1"/>
        </p:nvSpPr>
        <p:spPr bwMode="gray">
          <a:xfrm>
            <a:off x="3135313" y="7094612"/>
            <a:ext cx="5594350" cy="32385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GB" sz="1500" b="1" dirty="0"/>
              <a:t>Leading global excellence in procurement and supply</a:t>
            </a:r>
          </a:p>
        </p:txBody>
      </p:sp>
      <p:pic>
        <p:nvPicPr>
          <p:cNvPr id="10" name="Picture 9" descr="CIPS2_RGB_300dpi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70102" y="7045471"/>
            <a:ext cx="989893" cy="372991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8986185" y="7056872"/>
            <a:ext cx="1081498" cy="422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 userDrawn="1"/>
        </p:nvSpPr>
        <p:spPr>
          <a:xfrm>
            <a:off x="9692851" y="214479"/>
            <a:ext cx="848645" cy="812690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 userDrawn="1"/>
        </p:nvSpPr>
        <p:spPr>
          <a:xfrm>
            <a:off x="9616951" y="137285"/>
            <a:ext cx="981311" cy="959305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 userDrawn="1"/>
        </p:nvSpPr>
        <p:spPr>
          <a:xfrm>
            <a:off x="9533734" y="51110"/>
            <a:ext cx="1147743" cy="113165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 userDrawn="1"/>
        </p:nvSpPr>
        <p:spPr>
          <a:xfrm>
            <a:off x="9145211" y="1500599"/>
            <a:ext cx="848645" cy="812690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 userDrawn="1"/>
        </p:nvSpPr>
        <p:spPr>
          <a:xfrm>
            <a:off x="9069311" y="1423405"/>
            <a:ext cx="981311" cy="959305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 userDrawn="1"/>
        </p:nvSpPr>
        <p:spPr>
          <a:xfrm>
            <a:off x="8986094" y="1337230"/>
            <a:ext cx="1147743" cy="113165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 userDrawn="1"/>
        </p:nvSpPr>
        <p:spPr>
          <a:xfrm>
            <a:off x="10019933" y="2651405"/>
            <a:ext cx="848645" cy="812690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 userDrawn="1"/>
        </p:nvSpPr>
        <p:spPr>
          <a:xfrm>
            <a:off x="9944033" y="2574211"/>
            <a:ext cx="981311" cy="959305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 userDrawn="1"/>
        </p:nvSpPr>
        <p:spPr>
          <a:xfrm>
            <a:off x="9860816" y="2488036"/>
            <a:ext cx="1147743" cy="113165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44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wo thi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99589" y="4639880"/>
            <a:ext cx="10290482" cy="227351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9589" y="214479"/>
            <a:ext cx="10290482" cy="6641200"/>
          </a:xfrm>
          <a:prstGeom prst="rect">
            <a:avLst/>
          </a:prstGeom>
        </p:spPr>
      </p:pic>
      <p:sp>
        <p:nvSpPr>
          <p:cNvPr id="15" name="Text Box 11"/>
          <p:cNvSpPr txBox="1">
            <a:spLocks noChangeArrowheads="1"/>
          </p:cNvSpPr>
          <p:nvPr userDrawn="1"/>
        </p:nvSpPr>
        <p:spPr bwMode="gray">
          <a:xfrm>
            <a:off x="3135313" y="7094612"/>
            <a:ext cx="5594350" cy="32385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GB" sz="1500" b="1" dirty="0"/>
              <a:t>Leading global excellence in procurement and supply</a:t>
            </a:r>
          </a:p>
        </p:txBody>
      </p:sp>
      <p:pic>
        <p:nvPicPr>
          <p:cNvPr id="16" name="Picture 15" descr="CIPS2_RGB_300dpi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70102" y="7045471"/>
            <a:ext cx="989893" cy="372991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8986185" y="7056872"/>
            <a:ext cx="1081498" cy="422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85084" y="1138198"/>
            <a:ext cx="3695414" cy="4730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199590" y="4887401"/>
            <a:ext cx="10290481" cy="194971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9000"/>
                </a:schemeClr>
              </a:gs>
              <a:gs pos="41000">
                <a:schemeClr val="bg1">
                  <a:alpha val="57000"/>
                </a:schemeClr>
              </a:gs>
              <a:gs pos="83000">
                <a:schemeClr val="bg2">
                  <a:alpha val="79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85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wo thi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9589" y="214479"/>
            <a:ext cx="10290482" cy="6641200"/>
          </a:xfrm>
          <a:prstGeom prst="rect">
            <a:avLst/>
          </a:prstGeom>
        </p:spPr>
      </p:pic>
      <p:sp>
        <p:nvSpPr>
          <p:cNvPr id="15" name="Text Box 11"/>
          <p:cNvSpPr txBox="1">
            <a:spLocks noChangeArrowheads="1"/>
          </p:cNvSpPr>
          <p:nvPr userDrawn="1"/>
        </p:nvSpPr>
        <p:spPr bwMode="gray">
          <a:xfrm>
            <a:off x="3135313" y="7094612"/>
            <a:ext cx="5594350" cy="32385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GB" sz="1500" b="1" dirty="0"/>
              <a:t>Leading global excellence in procurement and supply</a:t>
            </a:r>
          </a:p>
        </p:txBody>
      </p:sp>
      <p:pic>
        <p:nvPicPr>
          <p:cNvPr id="16" name="Picture 15" descr="CIPS2_RGB_300dpi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70102" y="7045471"/>
            <a:ext cx="989893" cy="372991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8986185" y="7056872"/>
            <a:ext cx="1081498" cy="422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199589" y="6624299"/>
            <a:ext cx="10290481" cy="30170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9000"/>
                </a:schemeClr>
              </a:gs>
              <a:gs pos="41000">
                <a:schemeClr val="bg1">
                  <a:alpha val="57000"/>
                </a:schemeClr>
              </a:gs>
              <a:gs pos="83000">
                <a:schemeClr val="bg2">
                  <a:alpha val="79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14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99589" y="4639880"/>
            <a:ext cx="10290482" cy="227351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9589" y="214479"/>
            <a:ext cx="10290482" cy="6641200"/>
          </a:xfrm>
          <a:prstGeom prst="rect">
            <a:avLst/>
          </a:prstGeom>
        </p:spPr>
      </p:pic>
      <p:sp>
        <p:nvSpPr>
          <p:cNvPr id="10" name="Text Box 11"/>
          <p:cNvSpPr txBox="1">
            <a:spLocks noChangeArrowheads="1"/>
          </p:cNvSpPr>
          <p:nvPr userDrawn="1"/>
        </p:nvSpPr>
        <p:spPr bwMode="gray">
          <a:xfrm>
            <a:off x="3135313" y="7094612"/>
            <a:ext cx="5594350" cy="32385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GB" sz="1500" b="1" dirty="0"/>
              <a:t>Leading global excellence in procurement and supply</a:t>
            </a:r>
          </a:p>
        </p:txBody>
      </p:sp>
      <p:pic>
        <p:nvPicPr>
          <p:cNvPr id="11" name="Picture 10" descr="CIPS2_RGB_300dpi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70102" y="7045471"/>
            <a:ext cx="989893" cy="372991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8986185" y="7056872"/>
            <a:ext cx="1081498" cy="422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199590" y="4887401"/>
            <a:ext cx="10290481" cy="194971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9000"/>
                </a:schemeClr>
              </a:gs>
              <a:gs pos="41000">
                <a:schemeClr val="bg1">
                  <a:alpha val="57000"/>
                </a:schemeClr>
              </a:gs>
              <a:gs pos="83000">
                <a:schemeClr val="bg2">
                  <a:alpha val="79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arallelogram 4"/>
          <p:cNvSpPr/>
          <p:nvPr userDrawn="1"/>
        </p:nvSpPr>
        <p:spPr>
          <a:xfrm>
            <a:off x="0" y="736395"/>
            <a:ext cx="6702506" cy="606849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CIPS2_RGB_300dpi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79624" y="816781"/>
            <a:ext cx="1219212" cy="459398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1876894" y="935444"/>
            <a:ext cx="3215797" cy="231356"/>
          </a:xfrm>
        </p:spPr>
        <p:txBody>
          <a:bodyPr/>
          <a:lstStyle>
            <a:lvl1pPr>
              <a:defRPr b="1">
                <a:solidFill>
                  <a:srgbClr val="003466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Professional services forum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120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9689306" y="7172592"/>
            <a:ext cx="464781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35F722AE-BBFF-4D7A-AA85-5D85283FEA1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lifford Chance"/>
          <p:cNvSpPr txBox="1"/>
          <p:nvPr userDrawn="1"/>
        </p:nvSpPr>
        <p:spPr>
          <a:xfrm>
            <a:off x="9794081" y="7167446"/>
            <a:ext cx="184327" cy="18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L="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600" spc="40" baseline="0" dirty="0">
                <a:solidFill>
                  <a:schemeClr val="tx2"/>
                </a:solidFill>
              </a:rPr>
              <a:t>|</a:t>
            </a:r>
          </a:p>
        </p:txBody>
      </p:sp>
      <p:sp>
        <p:nvSpPr>
          <p:cNvPr id="9" name="MarketingEntityText"/>
          <p:cNvSpPr txBox="1"/>
          <p:nvPr userDrawn="1"/>
        </p:nvSpPr>
        <p:spPr>
          <a:xfrm>
            <a:off x="7568921" y="7103608"/>
            <a:ext cx="2395057" cy="320304"/>
          </a:xfrm>
          <a:prstGeom prst="rect">
            <a:avLst/>
          </a:prstGeom>
        </p:spPr>
        <p:txBody>
          <a:bodyPr vert="horz" lIns="104299" tIns="52149" rIns="104299" bIns="52149" rtlCol="0" anchor="ctr"/>
          <a:lstStyle/>
          <a:p>
            <a:pPr algn="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kern="1200" cap="all" spc="0" baseline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Clifford Chance</a:t>
            </a:r>
            <a:endParaRPr lang="en-GB" sz="600" kern="1200" cap="all" spc="0" baseline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Footer Placeholder"/>
          <p:cNvSpPr>
            <a:spLocks noGrp="1"/>
          </p:cNvSpPr>
          <p:nvPr>
            <p:ph type="ftr" sz="quarter" idx="3"/>
          </p:nvPr>
        </p:nvSpPr>
        <p:spPr>
          <a:xfrm>
            <a:off x="720000" y="7182000"/>
            <a:ext cx="6210000" cy="180000"/>
          </a:xfrm>
          <a:prstGeom prst="rect">
            <a:avLst/>
          </a:prstGeom>
        </p:spPr>
        <p:txBody>
          <a:bodyPr vert="horz" lIns="0" tIns="52149" rIns="104299" bIns="52149" rtlCol="0" anchor="ctr"/>
          <a:lstStyle>
            <a:lvl1pPr marL="0" marR="0" indent="0" algn="l" defTabSz="104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600" kern="1200" cap="all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Procurement DARK TEMPLATE</a:t>
            </a:r>
            <a:endParaRPr lang="en-GB" dirty="0"/>
          </a:p>
        </p:txBody>
      </p:sp>
      <p:sp>
        <p:nvSpPr>
          <p:cNvPr id="3" name="Text Placeholder"/>
          <p:cNvSpPr>
            <a:spLocks noGrp="1"/>
          </p:cNvSpPr>
          <p:nvPr>
            <p:ph type="body" idx="1"/>
          </p:nvPr>
        </p:nvSpPr>
        <p:spPr>
          <a:xfrm>
            <a:off x="720000" y="2296160"/>
            <a:ext cx="9434087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20000" y="498475"/>
            <a:ext cx="6211044" cy="16256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7277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0" r:id="rId2"/>
    <p:sldLayoutId id="2147483685" r:id="rId3"/>
    <p:sldLayoutId id="2147483686" r:id="rId4"/>
    <p:sldLayoutId id="2147483698" r:id="rId5"/>
    <p:sldLayoutId id="2147483678" r:id="rId6"/>
    <p:sldLayoutId id="2147483687" r:id="rId7"/>
    <p:sldLayoutId id="2147483700" r:id="rId8"/>
    <p:sldLayoutId id="2147483699" r:id="rId9"/>
    <p:sldLayoutId id="2147483701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755957" rtl="0" eaLnBrk="1" latinLnBrk="0" hangingPunct="1">
        <a:lnSpc>
          <a:spcPct val="100000"/>
        </a:lnSpc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755957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755957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defRPr sz="1500" b="1" kern="1200">
          <a:solidFill>
            <a:schemeClr val="accent1"/>
          </a:solidFill>
          <a:latin typeface="+mn-lt"/>
          <a:ea typeface="+mn-ea"/>
          <a:cs typeface="+mn-cs"/>
        </a:defRPr>
      </a:lvl2pPr>
      <a:lvl3pPr marL="0" indent="0" algn="l" defTabSz="755957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650" indent="-120650" algn="l" defTabSz="755957" rtl="0" eaLnBrk="1" latinLnBrk="0" hangingPunct="1">
        <a:lnSpc>
          <a:spcPct val="110000"/>
        </a:lnSpc>
        <a:spcBef>
          <a:spcPts val="0"/>
        </a:spcBef>
        <a:spcAft>
          <a:spcPts val="900"/>
        </a:spcAft>
        <a:buClr>
          <a:schemeClr val="tx1"/>
        </a:buClr>
        <a:buFont typeface="Symbol" panose="05050102010706020507" pitchFamily="18" charset="2"/>
        <a:buChar char="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47650" indent="-127000" algn="l" defTabSz="755957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tx1"/>
        </a:buClr>
        <a:buFont typeface="Bree Rg" panose="02000503000000020004" pitchFamily="50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369888" indent="-119063" algn="l" defTabSz="755957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1"/>
        </a:buClr>
        <a:buFont typeface="Bree Rg" panose="02000503000000020004" pitchFamily="50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523875" indent="-149225" algn="l" defTabSz="755957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1"/>
        </a:buClr>
        <a:buFont typeface="Bree Rg" panose="02000503000000020004" pitchFamily="50" charset="0"/>
        <a:buChar char="–"/>
        <a:defRPr lang="en-GB" sz="12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2834840" indent="-188989" algn="l" defTabSz="75595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819" indent="-188989" algn="l" defTabSz="75595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79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57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36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915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93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72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851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829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58890" y="5626618"/>
            <a:ext cx="842385" cy="957364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473" y="3198079"/>
            <a:ext cx="9722867" cy="413766"/>
          </a:xfrm>
        </p:spPr>
        <p:txBody>
          <a:bodyPr/>
          <a:lstStyle/>
          <a:p>
            <a:r>
              <a:rPr lang="en-GB" sz="2000" b="1" dirty="0">
                <a:solidFill>
                  <a:schemeClr val="bg1"/>
                </a:solidFill>
                <a:latin typeface="+mn-lt"/>
              </a:rPr>
              <a:t>PROCUREMENT MATURITY AND TRANSFORMATION TEMPLATE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271946" y="6193174"/>
            <a:ext cx="2399898" cy="3721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75595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086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755957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75595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650" indent="-120650" algn="l" defTabSz="75595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Symbol" panose="05050102010706020507" pitchFamily="18" charset="2"/>
              <a:buChar char="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7650" indent="-127000" algn="l" defTabSz="75595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Bree Rg" panose="02000503000000020004" pitchFamily="50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9888" indent="-119063" algn="l" defTabSz="75595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Bree Rg" panose="02000503000000020004" pitchFamily="50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23875" indent="-149225" algn="l" defTabSz="75595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Bree Rg" panose="02000503000000020004" pitchFamily="50" charset="0"/>
              <a:buChar char="–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840" indent="-188989" algn="l" defTabSz="755957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819" indent="-188989" algn="l" defTabSz="755957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Chris Emberton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3" t="4329" r="25512" b="56277"/>
          <a:stretch/>
        </p:blipFill>
        <p:spPr>
          <a:xfrm>
            <a:off x="324999" y="5670586"/>
            <a:ext cx="710169" cy="84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73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220325" y="7097713"/>
            <a:ext cx="471488" cy="320675"/>
          </a:xfrm>
        </p:spPr>
        <p:txBody>
          <a:bodyPr/>
          <a:lstStyle/>
          <a:p>
            <a:pPr>
              <a:defRPr/>
            </a:pPr>
            <a:fld id="{C6DF25AF-5034-4EBD-B5E0-1BA05C6531E9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16"/>
          <p:cNvSpPr txBox="1">
            <a:spLocks/>
          </p:cNvSpPr>
          <p:nvPr/>
        </p:nvSpPr>
        <p:spPr>
          <a:xfrm>
            <a:off x="525608" y="302738"/>
            <a:ext cx="9631319" cy="46552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C1C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C1C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C1C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C1C8C"/>
                </a:solidFill>
                <a:latin typeface="Arial" charset="0"/>
                <a:cs typeface="Arial" charset="0"/>
              </a:defRPr>
            </a:lvl5pPr>
            <a:lvl6pPr marL="521492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charset="0"/>
                <a:cs typeface="Arial" charset="0"/>
              </a:defRPr>
            </a:lvl6pPr>
            <a:lvl7pPr marL="1042983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charset="0"/>
                <a:cs typeface="Arial" charset="0"/>
              </a:defRPr>
            </a:lvl7pPr>
            <a:lvl8pPr marL="1564475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charset="0"/>
                <a:cs typeface="Arial" charset="0"/>
              </a:defRPr>
            </a:lvl8pPr>
            <a:lvl9pPr marL="2085965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799" dirty="0">
                <a:solidFill>
                  <a:schemeClr val="bg1"/>
                </a:solidFill>
              </a:rPr>
              <a:t>Visibility and reporting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179570"/>
              </p:ext>
            </p:extLst>
          </p:nvPr>
        </p:nvGraphicFramePr>
        <p:xfrm>
          <a:off x="385495" y="1151822"/>
          <a:ext cx="9911543" cy="4966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35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5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300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945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290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0028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62173"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Visibility and reporting</a:t>
                      </a:r>
                    </a:p>
                  </a:txBody>
                  <a:tcPr marL="91421" marR="91421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What do we have</a:t>
                      </a:r>
                    </a:p>
                  </a:txBody>
                  <a:tcPr marL="91421" marR="91421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Where do we want to be</a:t>
                      </a:r>
                    </a:p>
                  </a:txBody>
                  <a:tcPr marL="91421" marR="91421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How do we get there</a:t>
                      </a:r>
                    </a:p>
                  </a:txBody>
                  <a:tcPr marL="91421" marR="91421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Effort</a:t>
                      </a:r>
                    </a:p>
                  </a:txBody>
                  <a:tcPr marL="91421" marR="91421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Importance</a:t>
                      </a:r>
                    </a:p>
                  </a:txBody>
                  <a:tcPr marL="91421" marR="91421" marT="45710" marB="4571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3294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</a:rPr>
                        <a:t>Top supplier spend</a:t>
                      </a:r>
                    </a:p>
                  </a:txBody>
                  <a:tcPr marL="91421" marR="91421" marT="45710" marB="45710" anchor="ctr">
                    <a:solidFill>
                      <a:srgbClr val="00697A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baseline="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0753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</a:rPr>
                        <a:t>Contract renewals</a:t>
                      </a:r>
                    </a:p>
                  </a:txBody>
                  <a:tcPr marL="91421" marR="91421" marT="45710" marB="45710" anchor="ctr">
                    <a:solidFill>
                      <a:srgbClr val="00697A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42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1894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</a:rPr>
                        <a:t>Pipeline management</a:t>
                      </a:r>
                    </a:p>
                  </a:txBody>
                  <a:tcPr marL="91421" marR="91421" marT="45710" marB="45710" anchor="ctr">
                    <a:solidFill>
                      <a:srgbClr val="00697A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2237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</a:rPr>
                        <a:t>Savings</a:t>
                      </a:r>
                      <a:r>
                        <a:rPr lang="en-GB" sz="1100" baseline="0" dirty="0">
                          <a:solidFill>
                            <a:schemeClr val="bg1"/>
                          </a:solidFill>
                        </a:rPr>
                        <a:t> delivery</a:t>
                      </a:r>
                      <a:endParaRPr lang="en-GB" sz="1100" dirty="0">
                        <a:solidFill>
                          <a:schemeClr val="bg1"/>
                        </a:solidFill>
                      </a:endParaRPr>
                    </a:p>
                  </a:txBody>
                  <a:tcPr marL="91421" marR="91421" marT="45710" marB="45710" anchor="ctr">
                    <a:solidFill>
                      <a:srgbClr val="00697A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>
                        <a:latin typeface="+mn-lt"/>
                      </a:endParaRPr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+mn-lt"/>
                      </a:endParaRPr>
                    </a:p>
                  </a:txBody>
                  <a:tcPr marL="91421" marR="91421" marT="45710" marB="4571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+mn-lt"/>
                      </a:endParaRPr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</a:endParaRPr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</a:endParaRPr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9034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</a:rPr>
                        <a:t>Savings process</a:t>
                      </a:r>
                    </a:p>
                  </a:txBody>
                  <a:tcPr marL="91421" marR="91421" marT="45710" marB="45710" anchor="ctr">
                    <a:solidFill>
                      <a:srgbClr val="00697A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>
                        <a:latin typeface="+mn-lt"/>
                      </a:endParaRPr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>
                        <a:latin typeface="+mn-lt"/>
                      </a:endParaRPr>
                    </a:p>
                  </a:txBody>
                  <a:tcPr marL="91421" marR="91421" marT="45710" marB="4571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>
                        <a:latin typeface="+mn-lt"/>
                      </a:endParaRPr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</a:endParaRPr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</a:endParaRPr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4696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</a:rPr>
                        <a:t>Spotlights</a:t>
                      </a:r>
                    </a:p>
                  </a:txBody>
                  <a:tcPr marL="91421" marR="91421" marT="45710" marB="45710" anchor="ctr">
                    <a:solidFill>
                      <a:srgbClr val="00697A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>
                        <a:latin typeface="+mn-lt"/>
                      </a:endParaRPr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>
                        <a:latin typeface="+mn-lt"/>
                      </a:endParaRPr>
                    </a:p>
                  </a:txBody>
                  <a:tcPr marL="91421" marR="91421" marT="45710" marB="4571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900" dirty="0">
                        <a:latin typeface="+mn-lt"/>
                      </a:endParaRPr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</a:endParaRPr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</a:endParaRPr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611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220325" y="7097713"/>
            <a:ext cx="471488" cy="320675"/>
          </a:xfrm>
        </p:spPr>
        <p:txBody>
          <a:bodyPr/>
          <a:lstStyle/>
          <a:p>
            <a:pPr>
              <a:defRPr/>
            </a:pPr>
            <a:fld id="{C6DF25AF-5034-4EBD-B5E0-1BA05C6531E9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16"/>
          <p:cNvSpPr txBox="1">
            <a:spLocks/>
          </p:cNvSpPr>
          <p:nvPr/>
        </p:nvSpPr>
        <p:spPr>
          <a:xfrm>
            <a:off x="525608" y="302738"/>
            <a:ext cx="9631319" cy="46552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C1C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C1C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C1C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C1C8C"/>
                </a:solidFill>
                <a:latin typeface="Arial" charset="0"/>
                <a:cs typeface="Arial" charset="0"/>
              </a:defRPr>
            </a:lvl5pPr>
            <a:lvl6pPr marL="521492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charset="0"/>
                <a:cs typeface="Arial" charset="0"/>
              </a:defRPr>
            </a:lvl6pPr>
            <a:lvl7pPr marL="1042983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charset="0"/>
                <a:cs typeface="Arial" charset="0"/>
              </a:defRPr>
            </a:lvl7pPr>
            <a:lvl8pPr marL="1564475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charset="0"/>
                <a:cs typeface="Arial" charset="0"/>
              </a:defRPr>
            </a:lvl8pPr>
            <a:lvl9pPr marL="2085965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799" dirty="0">
                <a:solidFill>
                  <a:schemeClr val="bg1"/>
                </a:solidFill>
              </a:rPr>
              <a:t>Strategy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058976"/>
              </p:ext>
            </p:extLst>
          </p:nvPr>
        </p:nvGraphicFramePr>
        <p:xfrm>
          <a:off x="385495" y="1153164"/>
          <a:ext cx="9911543" cy="4926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35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5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300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156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79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0028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0179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Strategy</a:t>
                      </a:r>
                      <a:r>
                        <a:rPr lang="en-GB" sz="1200" baseline="0" dirty="0"/>
                        <a:t> </a:t>
                      </a:r>
                      <a:endParaRPr lang="en-GB" sz="1200" dirty="0"/>
                    </a:p>
                  </a:txBody>
                  <a:tcPr marL="91421" marR="91421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What do we have</a:t>
                      </a:r>
                    </a:p>
                  </a:txBody>
                  <a:tcPr marL="91421" marR="91421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Where do we want to be</a:t>
                      </a:r>
                    </a:p>
                  </a:txBody>
                  <a:tcPr marL="91421" marR="91421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How do we get there</a:t>
                      </a:r>
                    </a:p>
                  </a:txBody>
                  <a:tcPr marL="91421" marR="91421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Effort</a:t>
                      </a:r>
                    </a:p>
                  </a:txBody>
                  <a:tcPr marL="91421" marR="91421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Importance</a:t>
                      </a:r>
                    </a:p>
                  </a:txBody>
                  <a:tcPr marL="91421" marR="91421" marT="45710" marB="4571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1653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</a:rPr>
                        <a:t>Category strategies</a:t>
                      </a:r>
                    </a:p>
                  </a:txBody>
                  <a:tcPr marL="91421" marR="91421" marT="45710" marB="45710" anchor="ctr">
                    <a:solidFill>
                      <a:srgbClr val="00697A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0753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</a:rPr>
                        <a:t>Stakeholder mapping</a:t>
                      </a:r>
                    </a:p>
                  </a:txBody>
                  <a:tcPr marL="91421" marR="91421" marT="45710" marB="45710" anchor="ctr">
                    <a:solidFill>
                      <a:srgbClr val="00697A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8978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</a:rPr>
                        <a:t>Consolidation review</a:t>
                      </a:r>
                    </a:p>
                  </a:txBody>
                  <a:tcPr marL="91421" marR="91421" marT="45710" marB="45710" anchor="ctr">
                    <a:solidFill>
                      <a:srgbClr val="00697A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7861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</a:rPr>
                        <a:t>Tail</a:t>
                      </a:r>
                      <a:r>
                        <a:rPr lang="en-GB" sz="1100" baseline="0" dirty="0">
                          <a:solidFill>
                            <a:schemeClr val="bg1"/>
                          </a:solidFill>
                        </a:rPr>
                        <a:t> spend analysis </a:t>
                      </a:r>
                      <a:endParaRPr lang="en-GB" sz="1100" dirty="0">
                        <a:solidFill>
                          <a:schemeClr val="bg1"/>
                        </a:solidFill>
                      </a:endParaRPr>
                    </a:p>
                  </a:txBody>
                  <a:tcPr marL="91421" marR="91421" marT="45710" marB="45710" anchor="ctr">
                    <a:solidFill>
                      <a:srgbClr val="00697A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9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9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65171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</a:rPr>
                        <a:t>Supplier</a:t>
                      </a:r>
                      <a:r>
                        <a:rPr lang="en-GB" sz="1100" baseline="0" dirty="0">
                          <a:solidFill>
                            <a:schemeClr val="bg1"/>
                          </a:solidFill>
                        </a:rPr>
                        <a:t> days</a:t>
                      </a:r>
                      <a:endParaRPr lang="en-GB" sz="1100" dirty="0">
                        <a:solidFill>
                          <a:schemeClr val="bg1"/>
                        </a:solidFill>
                      </a:endParaRPr>
                    </a:p>
                  </a:txBody>
                  <a:tcPr marL="91421" marR="91421" marT="45710" marB="45710" anchor="ctr">
                    <a:solidFill>
                      <a:srgbClr val="00697A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139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220325" y="7097713"/>
            <a:ext cx="471488" cy="320675"/>
          </a:xfrm>
        </p:spPr>
        <p:txBody>
          <a:bodyPr/>
          <a:lstStyle/>
          <a:p>
            <a:pPr>
              <a:defRPr/>
            </a:pPr>
            <a:fld id="{C6DF25AF-5034-4EBD-B5E0-1BA05C6531E9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16"/>
          <p:cNvSpPr txBox="1">
            <a:spLocks/>
          </p:cNvSpPr>
          <p:nvPr/>
        </p:nvSpPr>
        <p:spPr>
          <a:xfrm>
            <a:off x="525608" y="302738"/>
            <a:ext cx="9631319" cy="46552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C1C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C1C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C1C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C1C8C"/>
                </a:solidFill>
                <a:latin typeface="Arial" charset="0"/>
                <a:cs typeface="Arial" charset="0"/>
              </a:defRPr>
            </a:lvl5pPr>
            <a:lvl6pPr marL="521492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charset="0"/>
                <a:cs typeface="Arial" charset="0"/>
              </a:defRPr>
            </a:lvl6pPr>
            <a:lvl7pPr marL="1042983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charset="0"/>
                <a:cs typeface="Arial" charset="0"/>
              </a:defRPr>
            </a:lvl7pPr>
            <a:lvl8pPr marL="1564475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charset="0"/>
                <a:cs typeface="Arial" charset="0"/>
              </a:defRPr>
            </a:lvl8pPr>
            <a:lvl9pPr marL="2085965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799" dirty="0">
                <a:solidFill>
                  <a:schemeClr val="bg1"/>
                </a:solidFill>
              </a:rPr>
              <a:t>Example of a completed template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548564"/>
              </p:ext>
            </p:extLst>
          </p:nvPr>
        </p:nvGraphicFramePr>
        <p:xfrm>
          <a:off x="579256" y="1669101"/>
          <a:ext cx="9577671" cy="4544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51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52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272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850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871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4318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4318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03439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2"/>
                          </a:solidFill>
                        </a:rPr>
                        <a:t>Policy and Process</a:t>
                      </a:r>
                      <a:r>
                        <a:rPr lang="en-GB" sz="10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en-GB" sz="1000" dirty="0">
                        <a:solidFill>
                          <a:schemeClr val="tx2"/>
                        </a:solidFill>
                      </a:endParaRPr>
                    </a:p>
                  </a:txBody>
                  <a:tcPr marL="91421" marR="91421" marT="45710" marB="4571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2"/>
                          </a:solidFill>
                        </a:rPr>
                        <a:t>Systems</a:t>
                      </a:r>
                    </a:p>
                  </a:txBody>
                  <a:tcPr marL="91421" marR="91421" marT="45710" marB="4571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2"/>
                          </a:solidFill>
                        </a:rPr>
                        <a:t>Templates</a:t>
                      </a:r>
                    </a:p>
                  </a:txBody>
                  <a:tcPr marL="91421" marR="91421" marT="45710" marB="4571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2"/>
                          </a:solidFill>
                        </a:rPr>
                        <a:t>Contracts</a:t>
                      </a:r>
                    </a:p>
                  </a:txBody>
                  <a:tcPr marL="91421" marR="91421" marT="45710" marB="4571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2"/>
                          </a:solidFill>
                        </a:rPr>
                        <a:t>Engagement</a:t>
                      </a:r>
                    </a:p>
                  </a:txBody>
                  <a:tcPr marL="91421" marR="91421" marT="45710" marB="4571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2"/>
                          </a:solidFill>
                        </a:rPr>
                        <a:t>Visibility and reporting</a:t>
                      </a:r>
                    </a:p>
                  </a:txBody>
                  <a:tcPr marL="91421" marR="91421" marT="45710" marB="4571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2"/>
                          </a:solidFill>
                        </a:rPr>
                        <a:t>Strategy</a:t>
                      </a:r>
                      <a:r>
                        <a:rPr lang="en-GB" sz="10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en-GB" sz="1000" dirty="0">
                        <a:solidFill>
                          <a:schemeClr val="tx2"/>
                        </a:solidFill>
                      </a:endParaRPr>
                    </a:p>
                  </a:txBody>
                  <a:tcPr marL="91421" marR="91421" marT="45710" marB="4571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6159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Global policy</a:t>
                      </a:r>
                    </a:p>
                  </a:txBody>
                  <a:tcPr marL="91421" marR="91421" marT="45710" marB="4571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P2P</a:t>
                      </a:r>
                    </a:p>
                  </a:txBody>
                  <a:tcPr marL="91421" marR="91421" marT="45710" marB="4571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RFP/I</a:t>
                      </a:r>
                    </a:p>
                  </a:txBody>
                  <a:tcPr marL="91421" marR="91421" marT="45710" marB="4571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Required </a:t>
                      </a:r>
                    </a:p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clauses</a:t>
                      </a:r>
                    </a:p>
                  </a:txBody>
                  <a:tcPr marL="91421" marR="91421" marT="45710" marB="4571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How are</a:t>
                      </a:r>
                      <a:r>
                        <a:rPr lang="en-GB" sz="10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GB" sz="1000" baseline="0" dirty="0">
                          <a:solidFill>
                            <a:schemeClr val="bg1"/>
                          </a:solidFill>
                        </a:rPr>
                        <a:t>we engaged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 marL="91421" marR="91421" marT="45710" marB="4571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Top supplier </a:t>
                      </a:r>
                    </a:p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spend</a:t>
                      </a:r>
                    </a:p>
                  </a:txBody>
                  <a:tcPr marL="91421" marR="91421" marT="45710" marB="4571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Category </a:t>
                      </a:r>
                    </a:p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strategies</a:t>
                      </a:r>
                    </a:p>
                  </a:txBody>
                  <a:tcPr marL="91421" marR="91421" marT="45710" marB="4571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8315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Procurement</a:t>
                      </a:r>
                      <a:r>
                        <a:rPr lang="en-GB" sz="1000" baseline="0" dirty="0">
                          <a:solidFill>
                            <a:schemeClr val="bg1"/>
                          </a:solidFill>
                        </a:rPr>
                        <a:t> Process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 marL="91421" marR="91421" marT="45710" marB="4571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Spend </a:t>
                      </a:r>
                    </a:p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Analytics</a:t>
                      </a:r>
                    </a:p>
                  </a:txBody>
                  <a:tcPr marL="91421" marR="91421" marT="45710" marB="4571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Evaluation</a:t>
                      </a:r>
                    </a:p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Scoring</a:t>
                      </a:r>
                    </a:p>
                  </a:txBody>
                  <a:tcPr marL="91421" marR="91421" marT="45710" marB="4571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Standard </a:t>
                      </a:r>
                    </a:p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contracts</a:t>
                      </a:r>
                    </a:p>
                  </a:txBody>
                  <a:tcPr marL="91421" marR="91421" marT="45710" marB="4571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At what level</a:t>
                      </a:r>
                    </a:p>
                  </a:txBody>
                  <a:tcPr marL="91421" marR="91421" marT="45710" marB="4571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Contract </a:t>
                      </a:r>
                    </a:p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renewals</a:t>
                      </a:r>
                    </a:p>
                  </a:txBody>
                  <a:tcPr marL="91421" marR="91421" marT="45710" marB="4571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Stakeholder mapping</a:t>
                      </a:r>
                    </a:p>
                  </a:txBody>
                  <a:tcPr marL="91421" marR="91421" marT="45710" marB="4571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0800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Procurement training for firm</a:t>
                      </a:r>
                    </a:p>
                  </a:txBody>
                  <a:tcPr marL="91421" marR="91421" marT="45710" marB="4571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Contracts</a:t>
                      </a:r>
                    </a:p>
                  </a:txBody>
                  <a:tcPr marL="91421" marR="91421" marT="45710" marB="4571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Pricing sheet</a:t>
                      </a:r>
                      <a:r>
                        <a:rPr lang="en-GB" sz="1000" baseline="0" dirty="0">
                          <a:solidFill>
                            <a:schemeClr val="bg1"/>
                          </a:solidFill>
                        </a:rPr>
                        <a:t> templates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 marL="91421" marR="91421" marT="45710" marB="4571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Legal </a:t>
                      </a:r>
                    </a:p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support</a:t>
                      </a:r>
                    </a:p>
                  </a:txBody>
                  <a:tcPr marL="91421" marR="91421" marT="45710" marB="4571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Are we proactive / reactive</a:t>
                      </a:r>
                    </a:p>
                  </a:txBody>
                  <a:tcPr marL="91421" marR="91421" marT="45710" marB="4571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Pipeline management</a:t>
                      </a:r>
                    </a:p>
                  </a:txBody>
                  <a:tcPr marL="91421" marR="91421" marT="45710" marB="4571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Consolidation review</a:t>
                      </a:r>
                    </a:p>
                  </a:txBody>
                  <a:tcPr marL="91421" marR="91421" marT="45710" marB="4571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7925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P2P</a:t>
                      </a:r>
                      <a:r>
                        <a:rPr lang="en-GB" sz="10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GB" sz="1000" baseline="0" dirty="0">
                          <a:solidFill>
                            <a:schemeClr val="bg1"/>
                          </a:solidFill>
                        </a:rPr>
                        <a:t>process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 marL="91421" marR="91421" marT="45710" marB="4571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Project</a:t>
                      </a:r>
                      <a:r>
                        <a:rPr lang="en-GB" sz="10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GB" sz="1000" baseline="0" dirty="0">
                          <a:solidFill>
                            <a:schemeClr val="bg1"/>
                          </a:solidFill>
                        </a:rPr>
                        <a:t>pipeline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 marL="91421" marR="91421" marT="45710" marB="4571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Recommendation</a:t>
                      </a:r>
                      <a:r>
                        <a:rPr lang="en-GB" sz="1000" baseline="0" dirty="0">
                          <a:solidFill>
                            <a:schemeClr val="bg1"/>
                          </a:solidFill>
                        </a:rPr>
                        <a:t> paper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 marL="91421" marR="91421" marT="45710" marB="4571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Agreed negotiating points</a:t>
                      </a:r>
                    </a:p>
                  </a:txBody>
                  <a:tcPr marL="91421" marR="91421" marT="45710" marB="4571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Are Procurement</a:t>
                      </a:r>
                      <a:r>
                        <a:rPr lang="en-GB" sz="1000" baseline="0" dirty="0">
                          <a:solidFill>
                            <a:schemeClr val="bg1"/>
                          </a:solidFill>
                        </a:rPr>
                        <a:t> detailed in o</a:t>
                      </a:r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ther department processes</a:t>
                      </a:r>
                    </a:p>
                  </a:txBody>
                  <a:tcPr marL="91421" marR="91421" marT="45710" marB="4571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Savings</a:t>
                      </a:r>
                      <a:r>
                        <a:rPr lang="en-GB" sz="10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GB" sz="1000" baseline="0" dirty="0">
                          <a:solidFill>
                            <a:schemeClr val="bg1"/>
                          </a:solidFill>
                        </a:rPr>
                        <a:t>delivery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 marL="91421" marR="91421" marT="45710" marB="4571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Tail</a:t>
                      </a:r>
                      <a:r>
                        <a:rPr lang="en-GB" sz="1000" baseline="0" dirty="0">
                          <a:solidFill>
                            <a:schemeClr val="bg1"/>
                          </a:solidFill>
                        </a:rPr>
                        <a:t> spend </a:t>
                      </a:r>
                    </a:p>
                    <a:p>
                      <a:pPr algn="ctr"/>
                      <a:r>
                        <a:rPr lang="en-GB" sz="1000" baseline="0" dirty="0">
                          <a:solidFill>
                            <a:schemeClr val="bg1"/>
                          </a:solidFill>
                        </a:rPr>
                        <a:t>analysis 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 marL="91421" marR="91421" marT="45710" marB="4571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5440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SRM policy and process</a:t>
                      </a:r>
                    </a:p>
                  </a:txBody>
                  <a:tcPr marL="91421" marR="91421" marT="45710" marB="4571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SharePoint</a:t>
                      </a:r>
                    </a:p>
                  </a:txBody>
                  <a:tcPr marL="91421" marR="91421" marT="45710" marB="4571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Requirements</a:t>
                      </a:r>
                      <a:r>
                        <a:rPr lang="en-GB" sz="10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 marL="91421" marR="91421" marT="45710" marB="4571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 marL="91421" marR="91421" marT="45710" marB="4571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 marL="91421" marR="91421" marT="45710" marB="4571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Savings </a:t>
                      </a:r>
                    </a:p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process</a:t>
                      </a:r>
                    </a:p>
                  </a:txBody>
                  <a:tcPr marL="91421" marR="91421" marT="45710" marB="4571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4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L="91421" marR="91421" marT="45710" marB="4571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06962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Approval</a:t>
                      </a:r>
                      <a:r>
                        <a:rPr lang="en-GB" sz="1000" baseline="0" dirty="0">
                          <a:solidFill>
                            <a:schemeClr val="bg1"/>
                          </a:solidFill>
                        </a:rPr>
                        <a:t> hierarchy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 marL="91421" marR="91421" marT="45710" marB="4571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E-sourcing and Auctions </a:t>
                      </a:r>
                    </a:p>
                  </a:txBody>
                  <a:tcPr marL="91421" marR="91421" marT="45710" marB="4571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91421" marR="91421" marT="45710" marB="4571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91421" marR="91421" marT="45710" marB="457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 marL="91421" marR="91421" marT="45710" marB="4571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Spotlights</a:t>
                      </a:r>
                    </a:p>
                  </a:txBody>
                  <a:tcPr marL="91421" marR="91421" marT="45710" marB="4571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4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L="91421" marR="91421" marT="45710" marB="4571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5441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Policy engagement</a:t>
                      </a:r>
                    </a:p>
                  </a:txBody>
                  <a:tcPr marL="91421" marR="91421" marT="45710" marB="4571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Intranet</a:t>
                      </a:r>
                    </a:p>
                  </a:txBody>
                  <a:tcPr marL="91421" marR="91421" marT="45710" marB="4571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 marL="91421" marR="91421" marT="45710" marB="4571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 marL="91421" marR="91421" marT="45710" marB="457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 marL="91421" marR="91421" marT="45710" marB="457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 marL="91421" marR="91421" marT="45710" marB="4571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L="91421" marR="91421" marT="45710" marB="457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9" name="Rectangle 28"/>
          <p:cNvSpPr/>
          <p:nvPr/>
        </p:nvSpPr>
        <p:spPr>
          <a:xfrm>
            <a:off x="552604" y="1251385"/>
            <a:ext cx="7533024" cy="307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kern="0" dirty="0">
                <a:solidFill>
                  <a:schemeClr val="bg1"/>
                </a:solidFill>
                <a:latin typeface="Calibri" panose="020F0502020204030204" pitchFamily="34" charset="0"/>
              </a:rPr>
              <a:t>The Procurement team should collectively review the below building blocks of the department </a:t>
            </a:r>
          </a:p>
        </p:txBody>
      </p:sp>
    </p:spTree>
    <p:extLst>
      <p:ext uri="{BB962C8B-B14F-4D97-AF65-F5344CB8AC3E}">
        <p14:creationId xmlns:p14="http://schemas.microsoft.com/office/powerpoint/2010/main" val="189665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220325" y="7097713"/>
            <a:ext cx="471488" cy="320675"/>
          </a:xfrm>
        </p:spPr>
        <p:txBody>
          <a:bodyPr/>
          <a:lstStyle/>
          <a:p>
            <a:pPr>
              <a:defRPr/>
            </a:pPr>
            <a:fld id="{C6DF25AF-5034-4EBD-B5E0-1BA05C6531E9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 Placeholder 18"/>
          <p:cNvSpPr txBox="1">
            <a:spLocks/>
          </p:cNvSpPr>
          <p:nvPr/>
        </p:nvSpPr>
        <p:spPr>
          <a:xfrm>
            <a:off x="597737" y="1352200"/>
            <a:ext cx="9496338" cy="3706643"/>
          </a:xfrm>
          <a:prstGeom prst="rect">
            <a:avLst/>
          </a:prstGeom>
        </p:spPr>
        <p:txBody>
          <a:bodyPr/>
          <a:lstStyle>
            <a:lvl1pPr marL="265113" indent="-26511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Wingdings" pitchFamily="2" charset="2"/>
              <a:buChar char="n"/>
              <a:defRPr lang="en-US" kern="1200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49263" indent="-18415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itchFamily="34" charset="0"/>
              <a:buChar char="–"/>
              <a:defRPr lang="en-US" sz="1600" b="0" kern="1200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5475" indent="-17621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itchFamily="34" charset="0"/>
              <a:buChar char="–"/>
              <a:defRPr lang="en-US" sz="1400" kern="1200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09625" indent="-18415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Arial" pitchFamily="34" charset="0"/>
              <a:buChar char="–"/>
              <a:defRPr lang="en-US" sz="1200" kern="1200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85838" indent="-17621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charset="0"/>
              <a:buChar char="–"/>
              <a:defRPr lang="en-US" sz="1200" kern="1200" baseline="0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626400" indent="-208800" algn="l" defTabSz="1042983" rtl="0" eaLnBrk="1" latinLnBrk="0" hangingPunct="1">
              <a:spcBef>
                <a:spcPts val="228"/>
              </a:spcBef>
              <a:buClr>
                <a:schemeClr val="bg2"/>
              </a:buClr>
              <a:buFont typeface="Arial" pitchFamily="34" charset="0"/>
              <a:buChar char="–"/>
              <a:defRPr sz="1000" kern="1200" baseline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626400" indent="-208800" algn="l" defTabSz="1042983" rtl="0" eaLnBrk="1" latinLnBrk="0" hangingPunct="1">
              <a:spcBef>
                <a:spcPts val="228"/>
              </a:spcBef>
              <a:buClr>
                <a:schemeClr val="bg2"/>
              </a:buClr>
              <a:buFont typeface="Arial" pitchFamily="34" charset="0"/>
              <a:buChar char="–"/>
              <a:defRPr sz="1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626400" indent="-208800" algn="l" defTabSz="1042983" rtl="0" eaLnBrk="1" latinLnBrk="0" hangingPunct="1">
              <a:spcBef>
                <a:spcPts val="228"/>
              </a:spcBef>
              <a:buClr>
                <a:schemeClr val="bg2"/>
              </a:buClr>
              <a:buFont typeface="Arial" pitchFamily="34" charset="0"/>
              <a:buChar char="–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626400" indent="-208800" algn="l" defTabSz="1042983" rtl="0" eaLnBrk="1" latinLnBrk="0" hangingPunct="1">
              <a:spcBef>
                <a:spcPts val="228"/>
              </a:spcBef>
              <a:buClr>
                <a:schemeClr val="bg2"/>
              </a:buClr>
              <a:buFont typeface="Arial" pitchFamily="34" charset="0"/>
              <a:buChar char="–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This template is intended to allow Procurement functions to evaluate their maturity and identify priority actions for transformation step change.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bg1"/>
                </a:solidFill>
              </a:rPr>
              <a:t>Complete each sub section pillar and amend and colour code as required.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bg1"/>
                </a:solidFill>
              </a:rPr>
              <a:t>Update the summary at the end of the template.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bg1"/>
                </a:solidFill>
              </a:rPr>
              <a:t>Use the completed template to track and record maturity development as actions and improvements are implemented. </a:t>
            </a:r>
          </a:p>
        </p:txBody>
      </p:sp>
      <p:sp>
        <p:nvSpPr>
          <p:cNvPr id="8" name="Title 16"/>
          <p:cNvSpPr txBox="1">
            <a:spLocks/>
          </p:cNvSpPr>
          <p:nvPr/>
        </p:nvSpPr>
        <p:spPr>
          <a:xfrm>
            <a:off x="525608" y="302738"/>
            <a:ext cx="9631319" cy="46552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C1C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C1C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C1C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C1C8C"/>
                </a:solidFill>
                <a:latin typeface="Arial" charset="0"/>
                <a:cs typeface="Arial" charset="0"/>
              </a:defRPr>
            </a:lvl5pPr>
            <a:lvl6pPr marL="521492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charset="0"/>
                <a:cs typeface="Arial" charset="0"/>
              </a:defRPr>
            </a:lvl6pPr>
            <a:lvl7pPr marL="1042983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charset="0"/>
                <a:cs typeface="Arial" charset="0"/>
              </a:defRPr>
            </a:lvl7pPr>
            <a:lvl8pPr marL="1564475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charset="0"/>
                <a:cs typeface="Arial" charset="0"/>
              </a:defRPr>
            </a:lvl8pPr>
            <a:lvl9pPr marL="2085965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799" dirty="0">
                <a:solidFill>
                  <a:schemeClr val="bg1"/>
                </a:solidFill>
              </a:rPr>
              <a:t>Using this template</a:t>
            </a:r>
          </a:p>
        </p:txBody>
      </p:sp>
    </p:spTree>
    <p:extLst>
      <p:ext uri="{BB962C8B-B14F-4D97-AF65-F5344CB8AC3E}">
        <p14:creationId xmlns:p14="http://schemas.microsoft.com/office/powerpoint/2010/main" val="128401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220325" y="7097713"/>
            <a:ext cx="471488" cy="320675"/>
          </a:xfrm>
        </p:spPr>
        <p:txBody>
          <a:bodyPr/>
          <a:lstStyle/>
          <a:p>
            <a:pPr>
              <a:defRPr/>
            </a:pPr>
            <a:fld id="{C6DF25AF-5034-4EBD-B5E0-1BA05C6531E9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16"/>
          <p:cNvSpPr txBox="1">
            <a:spLocks/>
          </p:cNvSpPr>
          <p:nvPr/>
        </p:nvSpPr>
        <p:spPr>
          <a:xfrm>
            <a:off x="525608" y="302738"/>
            <a:ext cx="9631319" cy="46552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C1C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C1C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C1C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C1C8C"/>
                </a:solidFill>
                <a:latin typeface="Arial" charset="0"/>
                <a:cs typeface="Arial" charset="0"/>
              </a:defRPr>
            </a:lvl5pPr>
            <a:lvl6pPr marL="521492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charset="0"/>
                <a:cs typeface="Arial" charset="0"/>
              </a:defRPr>
            </a:lvl6pPr>
            <a:lvl7pPr marL="1042983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charset="0"/>
                <a:cs typeface="Arial" charset="0"/>
              </a:defRPr>
            </a:lvl7pPr>
            <a:lvl8pPr marL="1564475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charset="0"/>
                <a:cs typeface="Arial" charset="0"/>
              </a:defRPr>
            </a:lvl8pPr>
            <a:lvl9pPr marL="2085965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799" dirty="0">
                <a:solidFill>
                  <a:schemeClr val="bg1"/>
                </a:solidFill>
              </a:rPr>
              <a:t>Example of a blank template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225032"/>
              </p:ext>
            </p:extLst>
          </p:nvPr>
        </p:nvGraphicFramePr>
        <p:xfrm>
          <a:off x="579256" y="1669101"/>
          <a:ext cx="9577671" cy="4544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51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52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272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850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871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4318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4318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03439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2"/>
                          </a:solidFill>
                        </a:rPr>
                        <a:t>Policy and Process</a:t>
                      </a:r>
                      <a:r>
                        <a:rPr lang="en-GB" sz="10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en-GB" sz="1000" dirty="0">
                        <a:solidFill>
                          <a:schemeClr val="tx2"/>
                        </a:solidFill>
                      </a:endParaRPr>
                    </a:p>
                  </a:txBody>
                  <a:tcPr marL="91421" marR="91421" marT="45710" marB="4571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2"/>
                          </a:solidFill>
                        </a:rPr>
                        <a:t>Systems</a:t>
                      </a:r>
                    </a:p>
                  </a:txBody>
                  <a:tcPr marL="91421" marR="91421" marT="45710" marB="4571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2"/>
                          </a:solidFill>
                        </a:rPr>
                        <a:t>Templates</a:t>
                      </a:r>
                    </a:p>
                  </a:txBody>
                  <a:tcPr marL="91421" marR="91421" marT="45710" marB="4571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2"/>
                          </a:solidFill>
                        </a:rPr>
                        <a:t>Contracts</a:t>
                      </a:r>
                    </a:p>
                  </a:txBody>
                  <a:tcPr marL="91421" marR="91421" marT="45710" marB="4571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2"/>
                          </a:solidFill>
                        </a:rPr>
                        <a:t>Engagement</a:t>
                      </a:r>
                    </a:p>
                  </a:txBody>
                  <a:tcPr marL="91421" marR="91421" marT="45710" marB="4571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2"/>
                          </a:solidFill>
                        </a:rPr>
                        <a:t>Visibility and reporting</a:t>
                      </a:r>
                    </a:p>
                  </a:txBody>
                  <a:tcPr marL="91421" marR="91421" marT="45710" marB="4571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2"/>
                          </a:solidFill>
                        </a:rPr>
                        <a:t>Strategy</a:t>
                      </a:r>
                      <a:r>
                        <a:rPr lang="en-GB" sz="10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en-GB" sz="1000" dirty="0">
                        <a:solidFill>
                          <a:schemeClr val="tx2"/>
                        </a:solidFill>
                      </a:endParaRPr>
                    </a:p>
                  </a:txBody>
                  <a:tcPr marL="91421" marR="91421" marT="45710" marB="4571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6159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Global policy</a:t>
                      </a:r>
                    </a:p>
                  </a:txBody>
                  <a:tcPr marL="91421" marR="91421" marT="45710" marB="4571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P2P</a:t>
                      </a:r>
                    </a:p>
                  </a:txBody>
                  <a:tcPr marL="91421" marR="91421" marT="45710" marB="4571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RFP/I</a:t>
                      </a:r>
                    </a:p>
                  </a:txBody>
                  <a:tcPr marL="91421" marR="91421" marT="45710" marB="4571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Required </a:t>
                      </a:r>
                    </a:p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clauses</a:t>
                      </a:r>
                    </a:p>
                  </a:txBody>
                  <a:tcPr marL="91421" marR="91421" marT="45710" marB="4571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How are</a:t>
                      </a:r>
                      <a:r>
                        <a:rPr lang="en-GB" sz="10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GB" sz="1000" baseline="0" dirty="0">
                          <a:solidFill>
                            <a:schemeClr val="bg1"/>
                          </a:solidFill>
                        </a:rPr>
                        <a:t>we engaged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 marL="91421" marR="91421" marT="45710" marB="4571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Top supplier </a:t>
                      </a:r>
                    </a:p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spend</a:t>
                      </a:r>
                    </a:p>
                  </a:txBody>
                  <a:tcPr marL="91421" marR="91421" marT="45710" marB="4571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Category </a:t>
                      </a:r>
                    </a:p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strategies</a:t>
                      </a:r>
                    </a:p>
                  </a:txBody>
                  <a:tcPr marL="91421" marR="91421" marT="45710" marB="4571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8315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Procurement</a:t>
                      </a:r>
                      <a:r>
                        <a:rPr lang="en-GB" sz="1000" baseline="0" dirty="0">
                          <a:solidFill>
                            <a:schemeClr val="bg1"/>
                          </a:solidFill>
                        </a:rPr>
                        <a:t> Process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 marL="91421" marR="91421" marT="45710" marB="4571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Spend </a:t>
                      </a:r>
                    </a:p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Analytics</a:t>
                      </a:r>
                    </a:p>
                  </a:txBody>
                  <a:tcPr marL="91421" marR="91421" marT="45710" marB="4571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Evaluation</a:t>
                      </a:r>
                    </a:p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Scoring</a:t>
                      </a:r>
                    </a:p>
                  </a:txBody>
                  <a:tcPr marL="91421" marR="91421" marT="45710" marB="4571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Standard </a:t>
                      </a:r>
                    </a:p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contracts</a:t>
                      </a:r>
                    </a:p>
                  </a:txBody>
                  <a:tcPr marL="91421" marR="91421" marT="45710" marB="4571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At what level</a:t>
                      </a:r>
                    </a:p>
                  </a:txBody>
                  <a:tcPr marL="91421" marR="91421" marT="45710" marB="4571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Contract </a:t>
                      </a:r>
                    </a:p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renewals</a:t>
                      </a:r>
                    </a:p>
                  </a:txBody>
                  <a:tcPr marL="91421" marR="91421" marT="45710" marB="4571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Stakeholder mapping</a:t>
                      </a:r>
                    </a:p>
                  </a:txBody>
                  <a:tcPr marL="91421" marR="91421" marT="45710" marB="4571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0800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Procurement training for firm</a:t>
                      </a:r>
                    </a:p>
                  </a:txBody>
                  <a:tcPr marL="91421" marR="91421" marT="45710" marB="4571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Contracts</a:t>
                      </a:r>
                    </a:p>
                  </a:txBody>
                  <a:tcPr marL="91421" marR="91421" marT="45710" marB="4571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Pricing sheet</a:t>
                      </a:r>
                      <a:r>
                        <a:rPr lang="en-GB" sz="1000" baseline="0" dirty="0">
                          <a:solidFill>
                            <a:schemeClr val="bg1"/>
                          </a:solidFill>
                        </a:rPr>
                        <a:t> templates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 marL="91421" marR="91421" marT="45710" marB="4571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Legal </a:t>
                      </a:r>
                    </a:p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support</a:t>
                      </a:r>
                    </a:p>
                  </a:txBody>
                  <a:tcPr marL="91421" marR="91421" marT="45710" marB="4571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Are we proactive / reactive</a:t>
                      </a:r>
                    </a:p>
                  </a:txBody>
                  <a:tcPr marL="91421" marR="91421" marT="45710" marB="4571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Pipeline management</a:t>
                      </a:r>
                    </a:p>
                  </a:txBody>
                  <a:tcPr marL="91421" marR="91421" marT="45710" marB="4571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Consolidation review</a:t>
                      </a:r>
                    </a:p>
                  </a:txBody>
                  <a:tcPr marL="91421" marR="91421" marT="45710" marB="4571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7925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P2P</a:t>
                      </a:r>
                      <a:r>
                        <a:rPr lang="en-GB" sz="10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GB" sz="1000" baseline="0" dirty="0">
                          <a:solidFill>
                            <a:schemeClr val="bg1"/>
                          </a:solidFill>
                        </a:rPr>
                        <a:t>process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 marL="91421" marR="91421" marT="45710" marB="4571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Project</a:t>
                      </a:r>
                      <a:r>
                        <a:rPr lang="en-GB" sz="10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GB" sz="1000" baseline="0" dirty="0">
                          <a:solidFill>
                            <a:schemeClr val="bg1"/>
                          </a:solidFill>
                        </a:rPr>
                        <a:t>pipeline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 marL="91421" marR="91421" marT="45710" marB="4571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Recommendation</a:t>
                      </a:r>
                      <a:r>
                        <a:rPr lang="en-GB" sz="1000" baseline="0" dirty="0">
                          <a:solidFill>
                            <a:schemeClr val="bg1"/>
                          </a:solidFill>
                        </a:rPr>
                        <a:t> paper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 marL="91421" marR="91421" marT="45710" marB="4571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Agreed negotiating points</a:t>
                      </a:r>
                    </a:p>
                  </a:txBody>
                  <a:tcPr marL="91421" marR="91421" marT="45710" marB="4571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Are Procurement</a:t>
                      </a:r>
                      <a:r>
                        <a:rPr lang="en-GB" sz="1000" baseline="0" dirty="0">
                          <a:solidFill>
                            <a:schemeClr val="bg1"/>
                          </a:solidFill>
                        </a:rPr>
                        <a:t> detailed in o</a:t>
                      </a:r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ther department processes</a:t>
                      </a:r>
                    </a:p>
                  </a:txBody>
                  <a:tcPr marL="91421" marR="91421" marT="45710" marB="4571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Savings</a:t>
                      </a:r>
                      <a:r>
                        <a:rPr lang="en-GB" sz="10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GB" sz="1000" baseline="0" dirty="0">
                          <a:solidFill>
                            <a:schemeClr val="bg1"/>
                          </a:solidFill>
                        </a:rPr>
                        <a:t>delivery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 marL="91421" marR="91421" marT="45710" marB="4571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Tail</a:t>
                      </a:r>
                      <a:r>
                        <a:rPr lang="en-GB" sz="1000" baseline="0" dirty="0">
                          <a:solidFill>
                            <a:schemeClr val="bg1"/>
                          </a:solidFill>
                        </a:rPr>
                        <a:t> spend </a:t>
                      </a:r>
                    </a:p>
                    <a:p>
                      <a:pPr algn="ctr"/>
                      <a:r>
                        <a:rPr lang="en-GB" sz="1000" baseline="0" dirty="0">
                          <a:solidFill>
                            <a:schemeClr val="bg1"/>
                          </a:solidFill>
                        </a:rPr>
                        <a:t>analysis 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 marL="91421" marR="91421" marT="45710" marB="4571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5440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SRM policy and process</a:t>
                      </a:r>
                    </a:p>
                  </a:txBody>
                  <a:tcPr marL="91421" marR="91421" marT="45710" marB="4571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SharePoint</a:t>
                      </a:r>
                    </a:p>
                  </a:txBody>
                  <a:tcPr marL="91421" marR="91421" marT="45710" marB="4571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Requirements</a:t>
                      </a:r>
                      <a:r>
                        <a:rPr lang="en-GB" sz="10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 marL="91421" marR="91421" marT="45710" marB="4571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 marL="91421" marR="91421" marT="45710" marB="4571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 marL="91421" marR="91421" marT="45710" marB="4571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Savings </a:t>
                      </a:r>
                    </a:p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process</a:t>
                      </a:r>
                    </a:p>
                  </a:txBody>
                  <a:tcPr marL="91421" marR="91421" marT="45710" marB="4571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7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L="91421" marR="91421" marT="45710" marB="4571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06962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Approval</a:t>
                      </a:r>
                      <a:r>
                        <a:rPr lang="en-GB" sz="1000" baseline="0" dirty="0">
                          <a:solidFill>
                            <a:schemeClr val="bg1"/>
                          </a:solidFill>
                        </a:rPr>
                        <a:t> hierarchy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 marL="91421" marR="91421" marT="45710" marB="4571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E-sourcing and Auctions </a:t>
                      </a:r>
                    </a:p>
                  </a:txBody>
                  <a:tcPr marL="91421" marR="91421" marT="45710" marB="4571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7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91421" marR="91421" marT="45710" marB="4571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91421" marR="91421" marT="45710" marB="457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 marL="91421" marR="91421" marT="45710" marB="4571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Spotlights</a:t>
                      </a:r>
                    </a:p>
                  </a:txBody>
                  <a:tcPr marL="91421" marR="91421" marT="45710" marB="4571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7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L="91421" marR="91421" marT="45710" marB="4571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5441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Policy engagement</a:t>
                      </a:r>
                    </a:p>
                  </a:txBody>
                  <a:tcPr marL="91421" marR="91421" marT="45710" marB="4571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Intranet</a:t>
                      </a:r>
                    </a:p>
                  </a:txBody>
                  <a:tcPr marL="91421" marR="91421" marT="45710" marB="4571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 marL="91421" marR="91421" marT="45710" marB="4571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 marL="91421" marR="91421" marT="45710" marB="457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 marL="91421" marR="91421" marT="45710" marB="457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 marL="91421" marR="91421" marT="45710" marB="4571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L="91421" marR="91421" marT="45710" marB="457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9" name="Rectangle 28"/>
          <p:cNvSpPr/>
          <p:nvPr/>
        </p:nvSpPr>
        <p:spPr>
          <a:xfrm>
            <a:off x="552604" y="1251385"/>
            <a:ext cx="7533024" cy="307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kern="0" dirty="0">
                <a:solidFill>
                  <a:schemeClr val="bg1"/>
                </a:solidFill>
                <a:latin typeface="Calibri" panose="020F0502020204030204" pitchFamily="34" charset="0"/>
              </a:rPr>
              <a:t>The Procurement team should collectively review the below building blocks of the department </a:t>
            </a:r>
          </a:p>
        </p:txBody>
      </p:sp>
    </p:spTree>
    <p:extLst>
      <p:ext uri="{BB962C8B-B14F-4D97-AF65-F5344CB8AC3E}">
        <p14:creationId xmlns:p14="http://schemas.microsoft.com/office/powerpoint/2010/main" val="53782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220325" y="7097713"/>
            <a:ext cx="471488" cy="320675"/>
          </a:xfrm>
        </p:spPr>
        <p:txBody>
          <a:bodyPr/>
          <a:lstStyle/>
          <a:p>
            <a:pPr>
              <a:defRPr/>
            </a:pPr>
            <a:fld id="{C6DF25AF-5034-4EBD-B5E0-1BA05C6531E9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16"/>
          <p:cNvSpPr txBox="1">
            <a:spLocks/>
          </p:cNvSpPr>
          <p:nvPr/>
        </p:nvSpPr>
        <p:spPr>
          <a:xfrm>
            <a:off x="525608" y="302738"/>
            <a:ext cx="9631319" cy="46552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C1C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C1C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C1C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C1C8C"/>
                </a:solidFill>
                <a:latin typeface="Arial" charset="0"/>
                <a:cs typeface="Arial" charset="0"/>
              </a:defRPr>
            </a:lvl5pPr>
            <a:lvl6pPr marL="521492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charset="0"/>
                <a:cs typeface="Arial" charset="0"/>
              </a:defRPr>
            </a:lvl6pPr>
            <a:lvl7pPr marL="1042983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charset="0"/>
                <a:cs typeface="Arial" charset="0"/>
              </a:defRPr>
            </a:lvl7pPr>
            <a:lvl8pPr marL="1564475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charset="0"/>
                <a:cs typeface="Arial" charset="0"/>
              </a:defRPr>
            </a:lvl8pPr>
            <a:lvl9pPr marL="2085965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799" dirty="0">
                <a:solidFill>
                  <a:schemeClr val="bg1"/>
                </a:solidFill>
              </a:rPr>
              <a:t>Example of a colour coded sub pillar section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237693"/>
              </p:ext>
            </p:extLst>
          </p:nvPr>
        </p:nvGraphicFramePr>
        <p:xfrm>
          <a:off x="385495" y="1128560"/>
          <a:ext cx="9911544" cy="5133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35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971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342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595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9190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2514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29073"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Policy and Process</a:t>
                      </a:r>
                      <a:r>
                        <a:rPr lang="en-GB" sz="900" baseline="0" dirty="0"/>
                        <a:t> </a:t>
                      </a:r>
                      <a:endParaRPr lang="en-GB" sz="900" dirty="0"/>
                    </a:p>
                  </a:txBody>
                  <a:tcPr marL="91421" marR="91421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What do we have</a:t>
                      </a:r>
                    </a:p>
                  </a:txBody>
                  <a:tcPr marL="91421" marR="91421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Where do we want to be</a:t>
                      </a:r>
                    </a:p>
                  </a:txBody>
                  <a:tcPr marL="91421" marR="91421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How do we get there</a:t>
                      </a:r>
                    </a:p>
                  </a:txBody>
                  <a:tcPr marL="91421" marR="91421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Effort</a:t>
                      </a:r>
                    </a:p>
                  </a:txBody>
                  <a:tcPr marL="91421" marR="91421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Importance</a:t>
                      </a:r>
                    </a:p>
                  </a:txBody>
                  <a:tcPr marL="91421" marR="91421" marT="45710" marB="4571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8648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</a:rPr>
                        <a:t>Global policy</a:t>
                      </a:r>
                    </a:p>
                  </a:txBody>
                  <a:tcPr marL="91421" marR="91421" marT="45710" marB="4571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3941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</a:rPr>
                        <a:t>Procuremen</a:t>
                      </a:r>
                      <a:r>
                        <a:rPr lang="en-GB" sz="1100" baseline="0" dirty="0">
                          <a:solidFill>
                            <a:schemeClr val="bg1"/>
                          </a:solidFill>
                        </a:rPr>
                        <a:t>t process</a:t>
                      </a:r>
                      <a:endParaRPr lang="en-GB" sz="1100" dirty="0">
                        <a:solidFill>
                          <a:schemeClr val="bg1"/>
                        </a:solidFill>
                      </a:endParaRPr>
                    </a:p>
                  </a:txBody>
                  <a:tcPr marL="91421" marR="91421" marT="45710" marB="45710" anchor="ctr"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0020">
                <a:tc>
                  <a:txBody>
                    <a:bodyPr/>
                    <a:lstStyle/>
                    <a:p>
                      <a:pPr marL="0" marR="0" lvl="0" indent="0" algn="ctr" defTabSz="1042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</a:rPr>
                        <a:t>Training</a:t>
                      </a:r>
                    </a:p>
                  </a:txBody>
                  <a:tcPr marL="91421" marR="91421" marT="45710" marB="4571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72442">
                <a:tc>
                  <a:txBody>
                    <a:bodyPr/>
                    <a:lstStyle/>
                    <a:p>
                      <a:pPr marL="0" marR="0" lvl="0" indent="0" algn="ctr" defTabSz="1042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</a:rPr>
                        <a:t>P2P Process</a:t>
                      </a:r>
                    </a:p>
                  </a:txBody>
                  <a:tcPr marL="91421" marR="91421" marT="45710" marB="45710" anchor="ctr"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i="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9362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</a:rPr>
                        <a:t>SRM</a:t>
                      </a:r>
                    </a:p>
                  </a:txBody>
                  <a:tcPr marL="91421" marR="91421" marT="45710" marB="45710" anchor="ctr"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77536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</a:rPr>
                        <a:t>Approvals</a:t>
                      </a:r>
                    </a:p>
                  </a:txBody>
                  <a:tcPr marL="91421" marR="91421" marT="45710" marB="45710" anchor="ctr"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12174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</a:rPr>
                        <a:t>Engagement</a:t>
                      </a:r>
                    </a:p>
                  </a:txBody>
                  <a:tcPr marL="91421" marR="91421" marT="45710" marB="45710" anchor="ctr">
                    <a:solidFill>
                      <a:srgbClr val="009644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587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220325" y="7097713"/>
            <a:ext cx="471488" cy="320675"/>
          </a:xfrm>
        </p:spPr>
        <p:txBody>
          <a:bodyPr/>
          <a:lstStyle/>
          <a:p>
            <a:pPr>
              <a:defRPr/>
            </a:pPr>
            <a:fld id="{C6DF25AF-5034-4EBD-B5E0-1BA05C6531E9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16"/>
          <p:cNvSpPr txBox="1">
            <a:spLocks/>
          </p:cNvSpPr>
          <p:nvPr/>
        </p:nvSpPr>
        <p:spPr>
          <a:xfrm>
            <a:off x="525608" y="302738"/>
            <a:ext cx="9631319" cy="46552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C1C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C1C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C1C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C1C8C"/>
                </a:solidFill>
                <a:latin typeface="Arial" charset="0"/>
                <a:cs typeface="Arial" charset="0"/>
              </a:defRPr>
            </a:lvl5pPr>
            <a:lvl6pPr marL="521492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charset="0"/>
                <a:cs typeface="Arial" charset="0"/>
              </a:defRPr>
            </a:lvl6pPr>
            <a:lvl7pPr marL="1042983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charset="0"/>
                <a:cs typeface="Arial" charset="0"/>
              </a:defRPr>
            </a:lvl7pPr>
            <a:lvl8pPr marL="1564475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charset="0"/>
                <a:cs typeface="Arial" charset="0"/>
              </a:defRPr>
            </a:lvl8pPr>
            <a:lvl9pPr marL="2085965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799" dirty="0">
                <a:solidFill>
                  <a:schemeClr val="bg1"/>
                </a:solidFill>
              </a:rPr>
              <a:t>Policy and Process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138837"/>
              </p:ext>
            </p:extLst>
          </p:nvPr>
        </p:nvGraphicFramePr>
        <p:xfrm>
          <a:off x="385495" y="1128560"/>
          <a:ext cx="9911544" cy="5133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35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971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342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595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9190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2514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29073"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Policy and Process</a:t>
                      </a:r>
                      <a:r>
                        <a:rPr lang="en-GB" sz="900" baseline="0" dirty="0"/>
                        <a:t> </a:t>
                      </a:r>
                      <a:endParaRPr lang="en-GB" sz="900" dirty="0"/>
                    </a:p>
                  </a:txBody>
                  <a:tcPr marL="91421" marR="91421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What do we have</a:t>
                      </a:r>
                    </a:p>
                  </a:txBody>
                  <a:tcPr marL="91421" marR="91421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Where do we want to be</a:t>
                      </a:r>
                    </a:p>
                  </a:txBody>
                  <a:tcPr marL="91421" marR="91421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How do we get there</a:t>
                      </a:r>
                    </a:p>
                  </a:txBody>
                  <a:tcPr marL="91421" marR="91421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Effort</a:t>
                      </a:r>
                    </a:p>
                  </a:txBody>
                  <a:tcPr marL="91421" marR="91421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Importance</a:t>
                      </a:r>
                    </a:p>
                  </a:txBody>
                  <a:tcPr marL="91421" marR="91421" marT="45710" marB="4571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8648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</a:rPr>
                        <a:t>Global policy</a:t>
                      </a:r>
                    </a:p>
                  </a:txBody>
                  <a:tcPr marL="91421" marR="91421" marT="45710" marB="45710" anchor="ctr">
                    <a:solidFill>
                      <a:srgbClr val="00697A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3941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</a:rPr>
                        <a:t>Procuremen</a:t>
                      </a:r>
                      <a:r>
                        <a:rPr lang="en-GB" sz="1100" baseline="0" dirty="0">
                          <a:solidFill>
                            <a:schemeClr val="bg1"/>
                          </a:solidFill>
                        </a:rPr>
                        <a:t>t process</a:t>
                      </a:r>
                      <a:endParaRPr lang="en-GB" sz="1100" dirty="0">
                        <a:solidFill>
                          <a:schemeClr val="bg1"/>
                        </a:solidFill>
                      </a:endParaRPr>
                    </a:p>
                  </a:txBody>
                  <a:tcPr marL="91421" marR="91421" marT="45710" marB="45710" anchor="ctr">
                    <a:solidFill>
                      <a:srgbClr val="00697A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0020">
                <a:tc>
                  <a:txBody>
                    <a:bodyPr/>
                    <a:lstStyle/>
                    <a:p>
                      <a:pPr marL="0" marR="0" lvl="0" indent="0" algn="ctr" defTabSz="1042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</a:rPr>
                        <a:t>Training</a:t>
                      </a:r>
                    </a:p>
                  </a:txBody>
                  <a:tcPr marL="91421" marR="91421" marT="45710" marB="45710" anchor="ctr">
                    <a:solidFill>
                      <a:srgbClr val="00697A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72442">
                <a:tc>
                  <a:txBody>
                    <a:bodyPr/>
                    <a:lstStyle/>
                    <a:p>
                      <a:pPr marL="0" marR="0" lvl="0" indent="0" algn="ctr" defTabSz="1042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</a:rPr>
                        <a:t>P2P Process</a:t>
                      </a:r>
                    </a:p>
                  </a:txBody>
                  <a:tcPr marL="91421" marR="91421" marT="45710" marB="45710" anchor="ctr">
                    <a:solidFill>
                      <a:srgbClr val="00697A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i="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9362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</a:rPr>
                        <a:t>SRM</a:t>
                      </a:r>
                    </a:p>
                  </a:txBody>
                  <a:tcPr marL="91421" marR="91421" marT="45710" marB="45710" anchor="ctr">
                    <a:solidFill>
                      <a:srgbClr val="00697A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77536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</a:rPr>
                        <a:t>Approvals</a:t>
                      </a:r>
                    </a:p>
                  </a:txBody>
                  <a:tcPr marL="91421" marR="91421" marT="45710" marB="45710" anchor="ctr">
                    <a:solidFill>
                      <a:srgbClr val="00697A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12174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</a:rPr>
                        <a:t>Engagement</a:t>
                      </a:r>
                    </a:p>
                  </a:txBody>
                  <a:tcPr marL="91421" marR="91421" marT="45710" marB="45710" anchor="ctr">
                    <a:solidFill>
                      <a:srgbClr val="00697A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880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220325" y="7097713"/>
            <a:ext cx="471488" cy="320675"/>
          </a:xfrm>
        </p:spPr>
        <p:txBody>
          <a:bodyPr/>
          <a:lstStyle/>
          <a:p>
            <a:pPr>
              <a:defRPr/>
            </a:pPr>
            <a:fld id="{C6DF25AF-5034-4EBD-B5E0-1BA05C6531E9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16"/>
          <p:cNvSpPr txBox="1">
            <a:spLocks/>
          </p:cNvSpPr>
          <p:nvPr/>
        </p:nvSpPr>
        <p:spPr>
          <a:xfrm>
            <a:off x="525608" y="302738"/>
            <a:ext cx="9631319" cy="46552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C1C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C1C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C1C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C1C8C"/>
                </a:solidFill>
                <a:latin typeface="Arial" charset="0"/>
                <a:cs typeface="Arial" charset="0"/>
              </a:defRPr>
            </a:lvl5pPr>
            <a:lvl6pPr marL="521492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charset="0"/>
                <a:cs typeface="Arial" charset="0"/>
              </a:defRPr>
            </a:lvl6pPr>
            <a:lvl7pPr marL="1042983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charset="0"/>
                <a:cs typeface="Arial" charset="0"/>
              </a:defRPr>
            </a:lvl7pPr>
            <a:lvl8pPr marL="1564475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charset="0"/>
                <a:cs typeface="Arial" charset="0"/>
              </a:defRPr>
            </a:lvl8pPr>
            <a:lvl9pPr marL="2085965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799" dirty="0">
                <a:solidFill>
                  <a:schemeClr val="bg1"/>
                </a:solidFill>
              </a:rPr>
              <a:t>Systems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673785"/>
              </p:ext>
            </p:extLst>
          </p:nvPr>
        </p:nvGraphicFramePr>
        <p:xfrm>
          <a:off x="385495" y="1102822"/>
          <a:ext cx="9911543" cy="5164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35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5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64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249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522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0028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28272"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Systems</a:t>
                      </a:r>
                    </a:p>
                  </a:txBody>
                  <a:tcPr marL="91421" marR="91421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What do we have</a:t>
                      </a:r>
                    </a:p>
                  </a:txBody>
                  <a:tcPr marL="91421" marR="91421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Where do we want to be</a:t>
                      </a:r>
                    </a:p>
                  </a:txBody>
                  <a:tcPr marL="91421" marR="91421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How do we get there</a:t>
                      </a:r>
                    </a:p>
                  </a:txBody>
                  <a:tcPr marL="91421" marR="91421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Effort</a:t>
                      </a:r>
                    </a:p>
                  </a:txBody>
                  <a:tcPr marL="91421" marR="91421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Importance</a:t>
                      </a:r>
                    </a:p>
                  </a:txBody>
                  <a:tcPr marL="91421" marR="91421" marT="45710" marB="4571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34916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</a:rPr>
                        <a:t>P2P</a:t>
                      </a:r>
                    </a:p>
                  </a:txBody>
                  <a:tcPr marL="91421" marR="91421" marT="45710" marB="45710" anchor="ctr">
                    <a:solidFill>
                      <a:srgbClr val="00697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0753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</a:rPr>
                        <a:t>Spend Analytics</a:t>
                      </a:r>
                    </a:p>
                  </a:txBody>
                  <a:tcPr marL="91421" marR="91421" marT="45710" marB="45710" anchor="ctr">
                    <a:solidFill>
                      <a:srgbClr val="00697A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baseline="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baseline="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41295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</a:rPr>
                        <a:t>Contracts</a:t>
                      </a:r>
                    </a:p>
                  </a:txBody>
                  <a:tcPr marL="91421" marR="91421" marT="45710" marB="45710" anchor="ctr">
                    <a:solidFill>
                      <a:srgbClr val="00697A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baseline="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9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9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9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9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2845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</a:rPr>
                        <a:t>Project</a:t>
                      </a:r>
                      <a:r>
                        <a:rPr lang="en-GB" sz="1100" baseline="0" dirty="0">
                          <a:solidFill>
                            <a:schemeClr val="bg1"/>
                          </a:solidFill>
                        </a:rPr>
                        <a:t> pipeline</a:t>
                      </a:r>
                      <a:endParaRPr lang="en-GB" sz="1100" dirty="0">
                        <a:solidFill>
                          <a:schemeClr val="bg1"/>
                        </a:solidFill>
                      </a:endParaRPr>
                    </a:p>
                  </a:txBody>
                  <a:tcPr marL="91421" marR="91421" marT="45710" marB="45710" anchor="ctr">
                    <a:solidFill>
                      <a:srgbClr val="00697A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2410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</a:rPr>
                        <a:t>SharePoint</a:t>
                      </a:r>
                    </a:p>
                  </a:txBody>
                  <a:tcPr marL="91421" marR="91421" marT="45710" marB="45710" anchor="ctr">
                    <a:solidFill>
                      <a:srgbClr val="00697A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42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6630">
                <a:tc>
                  <a:txBody>
                    <a:bodyPr/>
                    <a:lstStyle/>
                    <a:p>
                      <a:pPr marL="0" marR="0" lvl="0" indent="0" algn="ctr" defTabSz="1042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</a:rPr>
                        <a:t>E-sourcing and Auctions </a:t>
                      </a:r>
                    </a:p>
                  </a:txBody>
                  <a:tcPr marL="91421" marR="91421" marT="45710" marB="45710" anchor="ctr">
                    <a:solidFill>
                      <a:srgbClr val="00697A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96093">
                <a:tc>
                  <a:txBody>
                    <a:bodyPr/>
                    <a:lstStyle/>
                    <a:p>
                      <a:pPr marL="0" marR="0" lvl="0" indent="0" algn="ctr" defTabSz="1042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</a:rPr>
                        <a:t>Intranet</a:t>
                      </a:r>
                    </a:p>
                  </a:txBody>
                  <a:tcPr marL="91421" marR="91421" marT="45710" marB="45710" anchor="ctr">
                    <a:solidFill>
                      <a:srgbClr val="00697A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820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220325" y="7097713"/>
            <a:ext cx="471488" cy="320675"/>
          </a:xfrm>
        </p:spPr>
        <p:txBody>
          <a:bodyPr/>
          <a:lstStyle/>
          <a:p>
            <a:pPr>
              <a:defRPr/>
            </a:pPr>
            <a:fld id="{C6DF25AF-5034-4EBD-B5E0-1BA05C6531E9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16"/>
          <p:cNvSpPr txBox="1">
            <a:spLocks/>
          </p:cNvSpPr>
          <p:nvPr/>
        </p:nvSpPr>
        <p:spPr>
          <a:xfrm>
            <a:off x="525608" y="302738"/>
            <a:ext cx="9631319" cy="46552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C1C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C1C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C1C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C1C8C"/>
                </a:solidFill>
                <a:latin typeface="Arial" charset="0"/>
                <a:cs typeface="Arial" charset="0"/>
              </a:defRPr>
            </a:lvl5pPr>
            <a:lvl6pPr marL="521492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charset="0"/>
                <a:cs typeface="Arial" charset="0"/>
              </a:defRPr>
            </a:lvl6pPr>
            <a:lvl7pPr marL="1042983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charset="0"/>
                <a:cs typeface="Arial" charset="0"/>
              </a:defRPr>
            </a:lvl7pPr>
            <a:lvl8pPr marL="1564475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charset="0"/>
                <a:cs typeface="Arial" charset="0"/>
              </a:defRPr>
            </a:lvl8pPr>
            <a:lvl9pPr marL="2085965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799" dirty="0">
                <a:solidFill>
                  <a:schemeClr val="bg1"/>
                </a:solidFill>
              </a:rPr>
              <a:t>Templates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996121"/>
              </p:ext>
            </p:extLst>
          </p:nvPr>
        </p:nvGraphicFramePr>
        <p:xfrm>
          <a:off x="385495" y="1214630"/>
          <a:ext cx="9911543" cy="479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45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730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300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992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2439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0028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20206"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Templates</a:t>
                      </a:r>
                    </a:p>
                  </a:txBody>
                  <a:tcPr marL="91421" marR="91421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What do we have</a:t>
                      </a:r>
                    </a:p>
                  </a:txBody>
                  <a:tcPr marL="91421" marR="91421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Where do we want to be</a:t>
                      </a:r>
                    </a:p>
                  </a:txBody>
                  <a:tcPr marL="91421" marR="91421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How do we get there</a:t>
                      </a:r>
                    </a:p>
                  </a:txBody>
                  <a:tcPr marL="91421" marR="91421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Effort</a:t>
                      </a:r>
                    </a:p>
                  </a:txBody>
                  <a:tcPr marL="91421" marR="91421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Importance</a:t>
                      </a:r>
                    </a:p>
                  </a:txBody>
                  <a:tcPr marL="91421" marR="91421" marT="45710" marB="4571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0281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</a:rPr>
                        <a:t>RFP/I</a:t>
                      </a:r>
                    </a:p>
                  </a:txBody>
                  <a:tcPr marL="91421" marR="91421" marT="45710" marB="45710" anchor="ctr">
                    <a:solidFill>
                      <a:srgbClr val="00697A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8451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</a:rPr>
                        <a:t>Evaluation scoring</a:t>
                      </a:r>
                    </a:p>
                  </a:txBody>
                  <a:tcPr marL="91421" marR="91421" marT="45710" marB="45710" anchor="ctr">
                    <a:solidFill>
                      <a:srgbClr val="00697A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67119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</a:rPr>
                        <a:t>Pricing </a:t>
                      </a:r>
                    </a:p>
                  </a:txBody>
                  <a:tcPr marL="91421" marR="91421" marT="45710" marB="45710" anchor="ctr">
                    <a:solidFill>
                      <a:srgbClr val="00697A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49165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</a:rPr>
                        <a:t>Recommendation</a:t>
                      </a:r>
                      <a:r>
                        <a:rPr lang="en-GB" sz="1100" baseline="0" dirty="0">
                          <a:solidFill>
                            <a:schemeClr val="bg1"/>
                          </a:solidFill>
                        </a:rPr>
                        <a:t> paper</a:t>
                      </a:r>
                      <a:endParaRPr lang="en-GB" sz="1100" dirty="0">
                        <a:solidFill>
                          <a:schemeClr val="bg1"/>
                        </a:solidFill>
                      </a:endParaRPr>
                    </a:p>
                  </a:txBody>
                  <a:tcPr marL="91421" marR="91421" marT="45710" marB="45710" anchor="ctr">
                    <a:solidFill>
                      <a:srgbClr val="00697A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42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36818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</a:rPr>
                        <a:t>Requirements</a:t>
                      </a:r>
                      <a:r>
                        <a:rPr lang="en-GB" sz="11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GB" sz="1100" dirty="0">
                        <a:solidFill>
                          <a:schemeClr val="bg1"/>
                        </a:solidFill>
                      </a:endParaRPr>
                    </a:p>
                  </a:txBody>
                  <a:tcPr marL="91421" marR="91421" marT="45710" marB="45710" anchor="ctr">
                    <a:solidFill>
                      <a:srgbClr val="00697A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42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112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220325" y="7097713"/>
            <a:ext cx="471488" cy="320675"/>
          </a:xfrm>
        </p:spPr>
        <p:txBody>
          <a:bodyPr/>
          <a:lstStyle/>
          <a:p>
            <a:pPr>
              <a:defRPr/>
            </a:pPr>
            <a:fld id="{C6DF25AF-5034-4EBD-B5E0-1BA05C6531E9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16"/>
          <p:cNvSpPr txBox="1">
            <a:spLocks/>
          </p:cNvSpPr>
          <p:nvPr/>
        </p:nvSpPr>
        <p:spPr>
          <a:xfrm>
            <a:off x="525608" y="302738"/>
            <a:ext cx="9631319" cy="46552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C1C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C1C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C1C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C1C8C"/>
                </a:solidFill>
                <a:latin typeface="Arial" charset="0"/>
                <a:cs typeface="Arial" charset="0"/>
              </a:defRPr>
            </a:lvl5pPr>
            <a:lvl6pPr marL="521492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charset="0"/>
                <a:cs typeface="Arial" charset="0"/>
              </a:defRPr>
            </a:lvl6pPr>
            <a:lvl7pPr marL="1042983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charset="0"/>
                <a:cs typeface="Arial" charset="0"/>
              </a:defRPr>
            </a:lvl7pPr>
            <a:lvl8pPr marL="1564475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charset="0"/>
                <a:cs typeface="Arial" charset="0"/>
              </a:defRPr>
            </a:lvl8pPr>
            <a:lvl9pPr marL="2085965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799" dirty="0">
                <a:solidFill>
                  <a:schemeClr val="bg1"/>
                </a:solidFill>
              </a:rPr>
              <a:t>Contracts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494169"/>
              </p:ext>
            </p:extLst>
          </p:nvPr>
        </p:nvGraphicFramePr>
        <p:xfrm>
          <a:off x="385495" y="1201069"/>
          <a:ext cx="9911543" cy="5027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35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5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300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270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965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0028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01845"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Contracts</a:t>
                      </a:r>
                    </a:p>
                  </a:txBody>
                  <a:tcPr marL="91421" marR="91421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What do we have</a:t>
                      </a:r>
                    </a:p>
                  </a:txBody>
                  <a:tcPr marL="91421" marR="91421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Where do we want to be</a:t>
                      </a:r>
                    </a:p>
                  </a:txBody>
                  <a:tcPr marL="91421" marR="91421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How do we get there</a:t>
                      </a:r>
                    </a:p>
                  </a:txBody>
                  <a:tcPr marL="91421" marR="91421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Effort</a:t>
                      </a:r>
                    </a:p>
                  </a:txBody>
                  <a:tcPr marL="91421" marR="91421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Importance</a:t>
                      </a:r>
                    </a:p>
                  </a:txBody>
                  <a:tcPr marL="91421" marR="91421" marT="45710" marB="4571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4978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</a:rPr>
                        <a:t>Required clauses</a:t>
                      </a:r>
                    </a:p>
                  </a:txBody>
                  <a:tcPr marL="91421" marR="91421" marT="45710" marB="45710" anchor="ctr">
                    <a:solidFill>
                      <a:srgbClr val="00697A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baseline="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0753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</a:rPr>
                        <a:t>Standard contracts</a:t>
                      </a:r>
                    </a:p>
                  </a:txBody>
                  <a:tcPr marL="91421" marR="91421" marT="45710" marB="45710" anchor="ctr">
                    <a:solidFill>
                      <a:srgbClr val="00697A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7071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</a:rPr>
                        <a:t>Legal support</a:t>
                      </a:r>
                    </a:p>
                  </a:txBody>
                  <a:tcPr marL="91421" marR="91421" marT="45710" marB="45710" anchor="ctr">
                    <a:solidFill>
                      <a:srgbClr val="00697A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9329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</a:rPr>
                        <a:t>Agreed negotiating points</a:t>
                      </a:r>
                    </a:p>
                  </a:txBody>
                  <a:tcPr marL="91421" marR="91421" marT="45710" marB="45710" anchor="ctr">
                    <a:solidFill>
                      <a:srgbClr val="00697A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577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220325" y="7097713"/>
            <a:ext cx="471488" cy="320675"/>
          </a:xfrm>
        </p:spPr>
        <p:txBody>
          <a:bodyPr/>
          <a:lstStyle/>
          <a:p>
            <a:pPr>
              <a:defRPr/>
            </a:pPr>
            <a:fld id="{C6DF25AF-5034-4EBD-B5E0-1BA05C6531E9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16"/>
          <p:cNvSpPr txBox="1">
            <a:spLocks/>
          </p:cNvSpPr>
          <p:nvPr/>
        </p:nvSpPr>
        <p:spPr>
          <a:xfrm>
            <a:off x="525608" y="302738"/>
            <a:ext cx="9631319" cy="46552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C1C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C1C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C1C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C1C8C"/>
                </a:solidFill>
                <a:latin typeface="Arial" charset="0"/>
                <a:cs typeface="Arial" charset="0"/>
              </a:defRPr>
            </a:lvl5pPr>
            <a:lvl6pPr marL="521492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charset="0"/>
                <a:cs typeface="Arial" charset="0"/>
              </a:defRPr>
            </a:lvl6pPr>
            <a:lvl7pPr marL="1042983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charset="0"/>
                <a:cs typeface="Arial" charset="0"/>
              </a:defRPr>
            </a:lvl7pPr>
            <a:lvl8pPr marL="1564475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charset="0"/>
                <a:cs typeface="Arial" charset="0"/>
              </a:defRPr>
            </a:lvl8pPr>
            <a:lvl9pPr marL="2085965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799" dirty="0">
                <a:solidFill>
                  <a:schemeClr val="bg1"/>
                </a:solidFill>
              </a:rPr>
              <a:t>Engagement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503150"/>
              </p:ext>
            </p:extLst>
          </p:nvPr>
        </p:nvGraphicFramePr>
        <p:xfrm>
          <a:off x="385495" y="1199393"/>
          <a:ext cx="9911543" cy="4963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35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5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300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945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290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0028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04783"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Engagement</a:t>
                      </a:r>
                    </a:p>
                  </a:txBody>
                  <a:tcPr marL="91421" marR="91421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What do we have</a:t>
                      </a:r>
                    </a:p>
                  </a:txBody>
                  <a:tcPr marL="91421" marR="91421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Where do we want to be</a:t>
                      </a:r>
                    </a:p>
                  </a:txBody>
                  <a:tcPr marL="91421" marR="91421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How do we get there</a:t>
                      </a:r>
                    </a:p>
                  </a:txBody>
                  <a:tcPr marL="91421" marR="91421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Effort</a:t>
                      </a:r>
                    </a:p>
                  </a:txBody>
                  <a:tcPr marL="91421" marR="91421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Importance</a:t>
                      </a:r>
                    </a:p>
                  </a:txBody>
                  <a:tcPr marL="91421" marR="91421" marT="45710" marB="4571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1653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</a:rPr>
                        <a:t>How are</a:t>
                      </a:r>
                      <a:r>
                        <a:rPr lang="en-GB" sz="1100" baseline="0" dirty="0">
                          <a:solidFill>
                            <a:schemeClr val="bg1"/>
                          </a:solidFill>
                        </a:rPr>
                        <a:t> we engaged</a:t>
                      </a:r>
                      <a:endParaRPr lang="en-GB" sz="1100" dirty="0">
                        <a:solidFill>
                          <a:schemeClr val="bg1"/>
                        </a:solidFill>
                      </a:endParaRPr>
                    </a:p>
                  </a:txBody>
                  <a:tcPr marL="91421" marR="91421" marT="45710" marB="45710" anchor="ctr">
                    <a:solidFill>
                      <a:srgbClr val="00697A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0753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</a:rPr>
                        <a:t>At what level</a:t>
                      </a:r>
                    </a:p>
                  </a:txBody>
                  <a:tcPr marL="91421" marR="91421" marT="45710" marB="45710" anchor="ctr">
                    <a:solidFill>
                      <a:srgbClr val="00697A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7071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</a:rPr>
                        <a:t>Are we proactive / reactive</a:t>
                      </a:r>
                    </a:p>
                  </a:txBody>
                  <a:tcPr marL="91421" marR="91421" marT="45710" marB="45710" anchor="ctr">
                    <a:solidFill>
                      <a:srgbClr val="00697A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baseline="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42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48849">
                <a:tc>
                  <a:txBody>
                    <a:bodyPr/>
                    <a:lstStyle/>
                    <a:p>
                      <a:pPr marL="0" marR="0" lvl="0" indent="0" algn="ctr" defTabSz="1042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</a:rPr>
                        <a:t>Are Procurement</a:t>
                      </a:r>
                      <a:r>
                        <a:rPr lang="en-GB" sz="1100" baseline="0" dirty="0">
                          <a:solidFill>
                            <a:schemeClr val="bg1"/>
                          </a:solidFill>
                        </a:rPr>
                        <a:t> detailed in o</a:t>
                      </a:r>
                      <a:r>
                        <a:rPr lang="en-GB" sz="1100" dirty="0">
                          <a:solidFill>
                            <a:schemeClr val="bg1"/>
                          </a:solidFill>
                        </a:rPr>
                        <a:t>ther department processes</a:t>
                      </a:r>
                    </a:p>
                  </a:txBody>
                  <a:tcPr marL="91421" marR="91421" marT="45710" marB="45710" anchor="ctr">
                    <a:solidFill>
                      <a:srgbClr val="00697A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marL="91421" marR="91421" marT="45710" marB="4571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896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itch">
  <a:themeElements>
    <a:clrScheme name="Custom 496">
      <a:dk1>
        <a:sysClr val="windowText" lastClr="000000"/>
      </a:dk1>
      <a:lt1>
        <a:sysClr val="window" lastClr="FFFFFF"/>
      </a:lt1>
      <a:dk2>
        <a:srgbClr val="4E575C"/>
      </a:dk2>
      <a:lt2>
        <a:srgbClr val="DFDAD5"/>
      </a:lt2>
      <a:accent1>
        <a:srgbClr val="44A5D8"/>
      </a:accent1>
      <a:accent2>
        <a:srgbClr val="FFD047"/>
      </a:accent2>
      <a:accent3>
        <a:srgbClr val="EF7B05"/>
      </a:accent3>
      <a:accent4>
        <a:srgbClr val="934D98"/>
      </a:accent4>
      <a:accent5>
        <a:srgbClr val="65B32E"/>
      </a:accent5>
      <a:accent6>
        <a:srgbClr val="E40138"/>
      </a:accent6>
      <a:hlink>
        <a:srgbClr val="0563C1"/>
      </a:hlink>
      <a:folHlink>
        <a:srgbClr val="954F72"/>
      </a:folHlink>
    </a:clrScheme>
    <a:fontScheme name="Custom 109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9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Blank.potm" id="{02E789E9-EF83-4F67-88F3-7A2F1010CD3A}" vid="{6F226969-1B62-4929-8655-5F2B7B51966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15F0D11A7C1640B82B5E09BEC2D5FF" ma:contentTypeVersion="20" ma:contentTypeDescription="Create a new document." ma:contentTypeScope="" ma:versionID="f89827739f31bc2bc02bb8257c4004ed">
  <xsd:schema xmlns:xsd="http://www.w3.org/2001/XMLSchema" xmlns:xs="http://www.w3.org/2001/XMLSchema" xmlns:p="http://schemas.microsoft.com/office/2006/metadata/properties" xmlns:ns2="6f95b99c-d97c-4327-92e2-c13533bbf63c" xmlns:ns3="e3e2d75a-6c44-4023-8067-284813307c38" targetNamespace="http://schemas.microsoft.com/office/2006/metadata/properties" ma:root="true" ma:fieldsID="0be176ec56ace788b1d888056fa5635f" ns2:_="" ns3:_="">
    <xsd:import namespace="6f95b99c-d97c-4327-92e2-c13533bbf63c"/>
    <xsd:import namespace="e3e2d75a-6c44-4023-8067-284813307c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Datetime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95b99c-d97c-4327-92e2-c13533bbf6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5572b56-7692-4839-90a1-760b44be0b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Datetime" ma:index="26" nillable="true" ma:displayName="Date &amp; time" ma:format="DateTime" ma:internalName="Datetime">
      <xsd:simpleType>
        <xsd:restriction base="dms:DateTim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e2d75a-6c44-4023-8067-284813307c3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1c50f44-726b-4556-b0ec-ebc2e9d1792f}" ma:internalName="TaxCatchAll" ma:showField="CatchAllData" ma:web="e3e2d75a-6c44-4023-8067-284813307c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time xmlns="6f95b99c-d97c-4327-92e2-c13533bbf63c" xsi:nil="true"/>
    <lcf76f155ced4ddcb4097134ff3c332f xmlns="6f95b99c-d97c-4327-92e2-c13533bbf63c">
      <Terms xmlns="http://schemas.microsoft.com/office/infopath/2007/PartnerControls"/>
    </lcf76f155ced4ddcb4097134ff3c332f>
    <TaxCatchAll xmlns="e3e2d75a-6c44-4023-8067-284813307c38" xsi:nil="true"/>
  </documentManagement>
</p:properties>
</file>

<file path=customXml/itemProps1.xml><?xml version="1.0" encoding="utf-8"?>
<ds:datastoreItem xmlns:ds="http://schemas.openxmlformats.org/officeDocument/2006/customXml" ds:itemID="{7751C3D3-A306-4A99-A447-A17AB3064C63}"/>
</file>

<file path=customXml/itemProps2.xml><?xml version="1.0" encoding="utf-8"?>
<ds:datastoreItem xmlns:ds="http://schemas.openxmlformats.org/officeDocument/2006/customXml" ds:itemID="{1383F378-28CB-4C20-B672-DD581CE89DED}"/>
</file>

<file path=customXml/itemProps3.xml><?xml version="1.0" encoding="utf-8"?>
<ds:datastoreItem xmlns:ds="http://schemas.openxmlformats.org/officeDocument/2006/customXml" ds:itemID="{E28450D3-5E20-4269-A345-DD61CE59019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572</Words>
  <Application>Microsoft Office PowerPoint</Application>
  <PresentationFormat>Custom</PresentationFormat>
  <Paragraphs>239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Pitch</vt:lpstr>
      <vt:lpstr>PROCUREMENT MATURITY AND TRANSFORMATION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PROCUREMENT MATURITY AND TRANSFORMATION TEMPLATE</dc:title>
  <dc:creator>Sheena Donaldson</dc:creator>
  <cp:lastModifiedBy>Sheena Donaldson</cp:lastModifiedBy>
  <cp:revision>1</cp:revision>
  <dcterms:modified xsi:type="dcterms:W3CDTF">2018-10-10T08:58:36Z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0x0101004815F0D11A7C1640B82B5E09BEC2D5FF</vt:lpwstr>
  </property>
</Properties>
</file>